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F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32506-DE37-3448-81F0-45D30E3DB88B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158AB-0080-2341-9599-08ADAB277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9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158AB-0080-2341-9599-08ADAB2771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68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0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36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6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5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3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63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7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5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0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E05C3-432B-6D44-B5F4-D46151FE2D49}" type="datetimeFigureOut">
              <a:rPr lang="en-US" smtClean="0"/>
              <a:t>3/5/15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4C8B-DC29-DD4E-8891-CBD68A608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9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N-well Corner/Edge Electric Field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5, 2015</a:t>
            </a:r>
          </a:p>
          <a:p>
            <a:r>
              <a:rPr lang="en-US" dirty="0" smtClean="0"/>
              <a:t>J. Segal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459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02-25 at 10.16.42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4" r="-1650"/>
          <a:stretch/>
        </p:blipFill>
        <p:spPr>
          <a:xfrm>
            <a:off x="282231" y="132867"/>
            <a:ext cx="7772196" cy="6573185"/>
          </a:xfrm>
        </p:spPr>
      </p:pic>
      <p:sp>
        <p:nvSpPr>
          <p:cNvPr id="3" name="TextBox 2"/>
          <p:cNvSpPr txBox="1"/>
          <p:nvPr/>
        </p:nvSpPr>
        <p:spPr>
          <a:xfrm>
            <a:off x="4309444" y="3701746"/>
            <a:ext cx="4603380" cy="2769989"/>
          </a:xfrm>
          <a:prstGeom prst="rect">
            <a:avLst/>
          </a:prstGeom>
          <a:solidFill>
            <a:srgbClr val="F9FF6A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“Baseline” AMS35 High Voltage Process: best guess at what we have in test chip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22 ohm-cm substrate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120V Substrate Bias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N-well corners are “drawn” as right angles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“Rounding” effect is due to well implant diffusion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Peak field in corner ~4e5V/cm, peak field at edge ~2.5e5V/cm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Corner rounding would reduce peak field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773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02-26 at 5.49.36 PM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9" r="-615"/>
          <a:stretch/>
        </p:blipFill>
        <p:spPr>
          <a:xfrm>
            <a:off x="18475" y="522267"/>
            <a:ext cx="9125525" cy="6197326"/>
          </a:xfrm>
        </p:spPr>
      </p:pic>
      <p:sp>
        <p:nvSpPr>
          <p:cNvPr id="5" name="TextBox 4"/>
          <p:cNvSpPr txBox="1"/>
          <p:nvPr/>
        </p:nvSpPr>
        <p:spPr>
          <a:xfrm>
            <a:off x="4540620" y="3824285"/>
            <a:ext cx="4603380" cy="2277547"/>
          </a:xfrm>
          <a:prstGeom prst="rect">
            <a:avLst/>
          </a:prstGeom>
          <a:solidFill>
            <a:srgbClr val="F9FF6A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Same as previous, but 1000 ohm-cm substrate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Higher resistivity gives </a:t>
            </a:r>
            <a:r>
              <a:rPr lang="en-US" i="1" dirty="0" smtClean="0"/>
              <a:t>lower </a:t>
            </a:r>
            <a:r>
              <a:rPr lang="en-US" dirty="0" smtClean="0"/>
              <a:t>peak field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 this case, the peak field location is “pushed-out” to the guard ring edge, so corners are no longer  highest </a:t>
            </a:r>
          </a:p>
          <a:p>
            <a:pPr marL="742950" lvl="1" indent="-285750">
              <a:buFont typeface="Arial"/>
              <a:buChar char="•"/>
            </a:pPr>
            <a:r>
              <a:rPr lang="en-US" sz="1600" dirty="0" smtClean="0"/>
              <a:t>No benefit of corner rounding in this case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Peak field ~3e5 V/cm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07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143</Words>
  <Application>Microsoft Macintosh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N-well Corner/Edge Electric Field Simulation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N-well Corner/Edge Electric Field Simulation</dc:title>
  <dc:creator>SLAC</dc:creator>
  <cp:lastModifiedBy>SLAC</cp:lastModifiedBy>
  <cp:revision>4</cp:revision>
  <dcterms:created xsi:type="dcterms:W3CDTF">2015-03-05T23:23:24Z</dcterms:created>
  <dcterms:modified xsi:type="dcterms:W3CDTF">2015-03-05T23:46:01Z</dcterms:modified>
</cp:coreProperties>
</file>