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84141" autoAdjust="0"/>
  </p:normalViewPr>
  <p:slideViewPr>
    <p:cSldViewPr snapToGrid="0" showGuides="1">
      <p:cViewPr varScale="1">
        <p:scale>
          <a:sx n="67" d="100"/>
          <a:sy n="67" d="100"/>
        </p:scale>
        <p:origin x="-714" y="-10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1494" y="888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 smtClean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 smtClean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Upper area: </a:t>
            </a:r>
            <a:r>
              <a:rPr lang="en-GB" sz="1100" b="1" dirty="0" smtClean="0"/>
              <a:t>Title</a:t>
            </a:r>
            <a:r>
              <a:rPr lang="en-GB" sz="1100" dirty="0" smtClean="0"/>
              <a:t> of your talk, max. 2 rows of the defined size (55 </a:t>
            </a:r>
            <a:r>
              <a:rPr lang="en-GB" sz="1100" dirty="0" err="1" smtClean="0"/>
              <a:t>pt</a:t>
            </a:r>
            <a:r>
              <a:rPr lang="en-GB" sz="1100" dirty="0" smtClean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Lower area </a:t>
            </a:r>
            <a:r>
              <a:rPr lang="en-GB" sz="1100" b="1" dirty="0" smtClean="0"/>
              <a:t>(subtitle):</a:t>
            </a:r>
            <a:r>
              <a:rPr lang="en-GB" sz="1100" dirty="0" smtClean="0"/>
              <a:t> Conference/meeting/workshop, location, date, </a:t>
            </a:r>
            <a:br>
              <a:rPr lang="en-GB" sz="1100" dirty="0" smtClean="0"/>
            </a:br>
            <a:r>
              <a:rPr lang="en-GB" sz="1100" dirty="0" smtClean="0"/>
              <a:t>your name and affiliation, max. 4 rows of the defined size (32 </a:t>
            </a:r>
            <a:r>
              <a:rPr lang="en-GB" sz="1100" dirty="0" err="1" smtClean="0"/>
              <a:t>pt</a:t>
            </a:r>
            <a:r>
              <a:rPr lang="en-GB" sz="1100" dirty="0" smtClean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Change </a:t>
            </a:r>
            <a:r>
              <a:rPr lang="en-GB" sz="1100" dirty="0"/>
              <a:t>the </a:t>
            </a:r>
            <a:r>
              <a:rPr lang="en-GB" sz="1100" b="1" dirty="0"/>
              <a:t>partner logos</a:t>
            </a:r>
            <a:r>
              <a:rPr lang="en-GB" sz="1100" dirty="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/>
              <a:t>Before you start</a:t>
            </a:r>
            <a:r>
              <a:rPr lang="en-GB" sz="1200" dirty="0" smtClean="0"/>
              <a:t> editing the slides of your talk change to the </a:t>
            </a:r>
            <a:r>
              <a:rPr lang="en-GB" sz="1200" b="1" dirty="0" smtClean="0"/>
              <a:t>Master Slide view</a:t>
            </a:r>
            <a:r>
              <a:rPr lang="en-GB" sz="1200" dirty="0" smtClean="0"/>
              <a:t>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dirty="0" smtClean="0"/>
              <a:t>Menu button “View”</a:t>
            </a:r>
            <a:r>
              <a:rPr lang="en-GB" sz="1200" baseline="0" dirty="0" smtClean="0"/>
              <a:t> &gt; </a:t>
            </a:r>
            <a:r>
              <a:rPr lang="en-GB" sz="1200" dirty="0" smtClean="0">
                <a:sym typeface="Wingdings" pitchFamily="2" charset="2"/>
              </a:rPr>
              <a:t>Slide Master:</a:t>
            </a: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GB" sz="1200" dirty="0" smtClean="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200" b="1" dirty="0" smtClean="0">
                <a:sym typeface="Wingdings" pitchFamily="2" charset="2"/>
              </a:rPr>
              <a:t>Edit the following items: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b="1" dirty="0" smtClean="0">
                <a:sym typeface="Wingdings" pitchFamily="2" charset="2"/>
              </a:rPr>
              <a:t>1. O</a:t>
            </a:r>
            <a:r>
              <a:rPr lang="en-GB" sz="1200" b="1" dirty="0" smtClean="0">
                <a:sym typeface="Wingdings" pitchFamily="2" charset="2"/>
              </a:rPr>
              <a:t>n the Title slide (second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     </a:t>
            </a:r>
            <a:r>
              <a:rPr lang="en-GB" sz="1200" b="0" baseline="0" dirty="0" smtClean="0">
                <a:sym typeface="Wingdings" pitchFamily="2" charset="2"/>
              </a:rPr>
              <a:t> a) C</a:t>
            </a:r>
            <a:r>
              <a:rPr lang="en-GB" sz="1200" dirty="0" smtClean="0">
                <a:sym typeface="Wingdings" pitchFamily="2" charset="2"/>
              </a:rPr>
              <a:t>lick to add title of your</a:t>
            </a:r>
            <a:r>
              <a:rPr lang="en-GB" sz="1200" baseline="0" dirty="0" smtClean="0">
                <a:sym typeface="Wingdings" pitchFamily="2" charset="2"/>
              </a:rPr>
              <a:t> talk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aseline="0" dirty="0" smtClean="0">
                <a:sym typeface="Wingdings" pitchFamily="2" charset="2"/>
              </a:rPr>
              <a:t>      b) </a:t>
            </a:r>
            <a:r>
              <a:rPr lang="en-GB" sz="1200" dirty="0" smtClean="0">
                <a:sym typeface="Wingdings" pitchFamily="2" charset="2"/>
              </a:rPr>
              <a:t>Click to add subtitle</a:t>
            </a:r>
            <a:r>
              <a:rPr lang="en-GB" sz="1200" baseline="0" dirty="0" smtClean="0">
                <a:sym typeface="Wingdings" pitchFamily="2" charset="2"/>
              </a:rPr>
              <a:t> </a:t>
            </a:r>
            <a:r>
              <a:rPr lang="en-GB" noProof="0" dirty="0" smtClean="0"/>
              <a:t>(conference, location, name of the speaker, date)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smtClean="0">
                <a:sym typeface="Wingdings" pitchFamily="2" charset="2"/>
              </a:rPr>
              <a:t>2. O</a:t>
            </a:r>
            <a:r>
              <a:rPr lang="en-GB" sz="1200" b="1" dirty="0" smtClean="0">
                <a:sym typeface="Wingdings" pitchFamily="2" charset="2"/>
              </a:rPr>
              <a:t>n the Slide Master (first master slide)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de-DE" sz="1200" noProof="0" dirty="0" smtClean="0">
                <a:sym typeface="Wingdings" pitchFamily="2" charset="2"/>
              </a:rPr>
              <a:t>      a) The </a:t>
            </a:r>
            <a:r>
              <a:rPr lang="en-GB" sz="1200" dirty="0" smtClean="0">
                <a:sym typeface="Wingdings" pitchFamily="2" charset="2"/>
              </a:rPr>
              <a:t>1st row in the violet header: </a:t>
            </a:r>
            <a:r>
              <a:rPr lang="de-DE" sz="1200" dirty="0" smtClean="0">
                <a:sym typeface="Wingdings" pitchFamily="2" charset="2"/>
              </a:rPr>
              <a:t>D</a:t>
            </a:r>
            <a:r>
              <a:rPr lang="en-GB" sz="1200" dirty="0" err="1" smtClean="0">
                <a:sym typeface="Wingdings" pitchFamily="2" charset="2"/>
              </a:rPr>
              <a:t>elete</a:t>
            </a:r>
            <a:r>
              <a:rPr lang="en-GB" sz="1200" dirty="0" smtClean="0">
                <a:sym typeface="Wingdings" pitchFamily="2" charset="2"/>
              </a:rPr>
              <a:t> the existent text and write the title of your talk into this text field</a:t>
            </a:r>
            <a:br>
              <a:rPr lang="en-GB" sz="1200" dirty="0" smtClean="0">
                <a:sym typeface="Wingdings" pitchFamily="2" charset="2"/>
              </a:rPr>
            </a:br>
            <a:r>
              <a:rPr lang="en-GB" sz="1200" dirty="0" smtClean="0">
                <a:sym typeface="Wingdings" pitchFamily="2" charset="2"/>
              </a:rPr>
              <a:t>      b) The 2 rows in the footer area: Delete the text and write the information regarding your talk (same as on the Title Slide) into this text field.  </a:t>
            </a:r>
            <a:br>
              <a:rPr lang="en-GB" sz="1200" dirty="0" smtClean="0">
                <a:sym typeface="Wingdings" pitchFamily="2" charset="2"/>
              </a:rPr>
            </a:br>
            <a:endParaRPr lang="en-GB" sz="1200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dirty="0" smtClean="0">
                <a:sym typeface="Wingdings" pitchFamily="2" charset="2"/>
              </a:rPr>
              <a:t>If you want to use more </a:t>
            </a:r>
            <a:r>
              <a:rPr lang="en-GB" sz="1200" b="1" dirty="0" smtClean="0">
                <a:sym typeface="Wingdings" pitchFamily="2" charset="2"/>
              </a:rPr>
              <a:t>partner logos</a:t>
            </a:r>
            <a:r>
              <a:rPr lang="en-GB" sz="1200" dirty="0" smtClean="0">
                <a:sym typeface="Wingdings" pitchFamily="2" charset="2"/>
              </a:rPr>
              <a:t> position them left beside the DESY logo in the footer area.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endParaRPr lang="en-GB" sz="1200" b="1" dirty="0" smtClean="0"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None/>
            </a:pPr>
            <a:r>
              <a:rPr lang="en-GB" sz="1200" b="1" dirty="0" smtClean="0">
                <a:sym typeface="Wingdings" pitchFamily="2" charset="2"/>
              </a:rPr>
              <a:t>Close Master View</a:t>
            </a:r>
            <a:endParaRPr lang="en-GB" sz="1200" b="1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96095-A911-4B8A-9974-6A40BAAD5501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376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1681457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 baseline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 descr="DESY-Logo-cyan-RGB_Hintergrund weiss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731" y="533033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Helmholtz_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03" y="5367461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psi.ch/webbase/img/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99" y="5477186"/>
            <a:ext cx="156210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noProof="0" dirty="0">
                <a:solidFill>
                  <a:schemeClr val="bg1"/>
                </a:solidFill>
              </a:rPr>
              <a:t>Delete this text and put in here: The title of your talk</a:t>
            </a: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 smtClean="0"/>
              <a:t>Delete this text and put in here: Date of the Talk, location, … (max: 1 line)</a:t>
            </a:r>
          </a:p>
          <a:p>
            <a:pPr lvl="0"/>
            <a:r>
              <a:rPr lang="en-GB" noProof="0" dirty="0" smtClean="0"/>
              <a:t>Put in here: Name of the speaker, function, affiliation, … (max. 1 line)</a:t>
            </a:r>
          </a:p>
        </p:txBody>
      </p:sp>
      <p:pic>
        <p:nvPicPr>
          <p:cNvPr id="11" name="Picture 37" descr="Helmholtz_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1" descr="DESY-Logo-cyan-RGB_Hintergrund weiss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sz="1800" dirty="0" err="1"/>
              <a:t>Bolko</a:t>
            </a:r>
            <a:r>
              <a:rPr lang="en-GB" sz="1800" dirty="0"/>
              <a:t> </a:t>
            </a:r>
            <a:r>
              <a:rPr lang="en-GB" sz="1800" dirty="0" err="1"/>
              <a:t>Beutner</a:t>
            </a:r>
            <a:r>
              <a:rPr lang="en-GB" sz="1800" dirty="0"/>
              <a:t>, for the </a:t>
            </a:r>
            <a:r>
              <a:rPr lang="en-GB" sz="1800" dirty="0" err="1"/>
              <a:t>SwissFEL</a:t>
            </a:r>
            <a:r>
              <a:rPr lang="en-GB" sz="1800" dirty="0"/>
              <a:t> Injector Team</a:t>
            </a:r>
          </a:p>
          <a:p>
            <a:r>
              <a:rPr lang="en-GB" sz="1800" dirty="0"/>
              <a:t>DESY Hamburg / formerly </a:t>
            </a:r>
            <a:r>
              <a:rPr lang="en-GB" sz="1800" dirty="0" smtClean="0"/>
              <a:t>Paul </a:t>
            </a:r>
            <a:r>
              <a:rPr lang="en-GB" sz="1800" dirty="0" err="1"/>
              <a:t>Scherrer</a:t>
            </a:r>
            <a:r>
              <a:rPr lang="en-GB" sz="1800" dirty="0"/>
              <a:t> Institute</a:t>
            </a:r>
          </a:p>
        </p:txBody>
      </p:sp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3600" dirty="0"/>
              <a:t>Experience from TDS Measurements at the </a:t>
            </a:r>
            <a:r>
              <a:rPr lang="en-US" sz="3600" dirty="0" err="1"/>
              <a:t>SwissFEL</a:t>
            </a:r>
            <a:r>
              <a:rPr lang="en-US" sz="3600" dirty="0"/>
              <a:t> Injector Test Facility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SwissFEL</a:t>
            </a:r>
            <a:r>
              <a:rPr lang="en-GB" dirty="0" smtClean="0"/>
              <a:t> Injector Test Facility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64" y="1182613"/>
            <a:ext cx="80010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 descr="C:\Users\beutner\AppData\Local\Temp\IMG_20130328_131919-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70" b="7452"/>
          <a:stretch/>
        </p:blipFill>
        <p:spPr bwMode="auto">
          <a:xfrm>
            <a:off x="4141284" y="3091676"/>
            <a:ext cx="4440780" cy="284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elog-gfa.psi.ch/SwissFEL+Injector/130613_131526/preview20130613T13152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" y="2980141"/>
            <a:ext cx="3066649" cy="306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TDS Studies</a:t>
            </a:r>
            <a:endParaRPr lang="en-GB" dirty="0"/>
          </a:p>
        </p:txBody>
      </p:sp>
      <p:pic>
        <p:nvPicPr>
          <p:cNvPr id="6" name="Picture 2" descr="summar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49" y="3239671"/>
            <a:ext cx="4089132" cy="30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99" y="3608873"/>
            <a:ext cx="3684053" cy="284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139" y="1043278"/>
            <a:ext cx="3420794" cy="256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85738" y="1054457"/>
            <a:ext cx="507206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en-GB" sz="1800" dirty="0" smtClean="0">
                <a:solidFill>
                  <a:schemeClr val="accent3"/>
                </a:solidFill>
              </a:rPr>
              <a:t>Bunch Length agrees very well with Expectations</a:t>
            </a:r>
          </a:p>
          <a:p>
            <a:pPr marL="268288" indent="-268288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en-GB" sz="1800" dirty="0" smtClean="0">
                <a:solidFill>
                  <a:schemeClr val="accent3"/>
                </a:solidFill>
              </a:rPr>
              <a:t>Slice energy spread and slice emittance increases more than expected for compression factors above 5-6</a:t>
            </a:r>
          </a:p>
          <a:p>
            <a:pPr marL="725488" lvl="1" indent="-268288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en-GB" sz="1800" dirty="0" smtClean="0">
                <a:solidFill>
                  <a:schemeClr val="accent3"/>
                </a:solidFill>
              </a:rPr>
              <a:t>Effects are understood </a:t>
            </a:r>
            <a:br>
              <a:rPr lang="en-GB" sz="1800" dirty="0" smtClean="0">
                <a:solidFill>
                  <a:schemeClr val="accent3"/>
                </a:solidFill>
              </a:rPr>
            </a:br>
            <a:r>
              <a:rPr lang="en-GB" sz="1800" dirty="0" smtClean="0">
                <a:solidFill>
                  <a:schemeClr val="accent3"/>
                </a:solidFill>
              </a:rPr>
              <a:t>                      =&gt; see you at the Poster</a:t>
            </a:r>
            <a:endParaRPr lang="en-GB" sz="1800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42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2771774"/>
            <a:ext cx="7972425" cy="3508375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Thank You for Your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059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-with-partner-logos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211</Words>
  <Application>Microsoft Office PowerPoint</Application>
  <PresentationFormat>On-screen Show (4:3)</PresentationFormat>
  <Paragraphs>28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template-european-xfel-gmbh_presentation-with-partner-logos</vt:lpstr>
      <vt:lpstr>Experience from TDS Measurements at the SwissFEL Injector Test Facility</vt:lpstr>
      <vt:lpstr>SwissFEL Injector Test Facility </vt:lpstr>
      <vt:lpstr>TDS Studies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Beutner, Bolko</cp:lastModifiedBy>
  <cp:revision>6</cp:revision>
  <cp:lastPrinted>2008-09-01T15:04:16Z</cp:lastPrinted>
  <dcterms:created xsi:type="dcterms:W3CDTF">2012-08-22T12:02:11Z</dcterms:created>
  <dcterms:modified xsi:type="dcterms:W3CDTF">2015-07-15T08:27:12Z</dcterms:modified>
</cp:coreProperties>
</file>