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7" autoAdjust="0"/>
    <p:restoredTop sz="84141" autoAdjust="0"/>
  </p:normalViewPr>
  <p:slideViewPr>
    <p:cSldViewPr snapToGrid="0" showGuides="1">
      <p:cViewPr varScale="1">
        <p:scale>
          <a:sx n="67" d="100"/>
          <a:sy n="67" d="100"/>
        </p:scale>
        <p:origin x="-714" y="-102"/>
      </p:cViewPr>
      <p:guideLst>
        <p:guide orient="horz" pos="3956"/>
        <p:guide orient="horz" pos="900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1494" y="888"/>
      </p:cViewPr>
      <p:guideLst>
        <p:guide orient="horz" pos="2880"/>
        <p:guide pos="2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20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70F96095-A911-4B8A-9974-6A40BAAD5501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93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F08DDF-290B-49BC-9F94-6BC547E80180}" type="slidenum">
              <a:rPr lang="de-DE"/>
              <a:pPr/>
              <a:t>1</a:t>
            </a:fld>
            <a:endParaRPr lang="de-DE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r>
              <a:rPr lang="en-GB" sz="1100" b="1" dirty="0" smtClean="0"/>
              <a:t>How to edit the title slide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endParaRPr lang="en-GB" sz="1100" dirty="0" smtClean="0"/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Upper area: </a:t>
            </a:r>
            <a:r>
              <a:rPr lang="en-GB" sz="1100" b="1" dirty="0" smtClean="0"/>
              <a:t>Title</a:t>
            </a:r>
            <a:r>
              <a:rPr lang="en-GB" sz="1100" dirty="0" smtClean="0"/>
              <a:t> of your talk, max. 2 rows of the defined size (55 </a:t>
            </a:r>
            <a:r>
              <a:rPr lang="en-GB" sz="1100" dirty="0" err="1" smtClean="0"/>
              <a:t>pt</a:t>
            </a:r>
            <a:r>
              <a:rPr lang="en-GB" sz="1100" dirty="0" smtClean="0"/>
              <a:t>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Lower area </a:t>
            </a:r>
            <a:r>
              <a:rPr lang="en-GB" sz="1100" b="1" dirty="0" smtClean="0"/>
              <a:t>(subtitle):</a:t>
            </a:r>
            <a:r>
              <a:rPr lang="en-GB" sz="1100" dirty="0" smtClean="0"/>
              <a:t> Conference/meeting/workshop, location, date, </a:t>
            </a:r>
            <a:br>
              <a:rPr lang="en-GB" sz="1100" dirty="0" smtClean="0"/>
            </a:br>
            <a:r>
              <a:rPr lang="en-GB" sz="1100" dirty="0" smtClean="0"/>
              <a:t>your name and affiliation, max. 4 rows of the defined size (32 </a:t>
            </a:r>
            <a:r>
              <a:rPr lang="en-GB" sz="1100" dirty="0" err="1" smtClean="0"/>
              <a:t>pt</a:t>
            </a:r>
            <a:r>
              <a:rPr lang="en-GB" sz="1100" dirty="0" smtClean="0"/>
              <a:t>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Change </a:t>
            </a:r>
            <a:r>
              <a:rPr lang="en-GB" sz="1100" dirty="0"/>
              <a:t>the </a:t>
            </a:r>
            <a:r>
              <a:rPr lang="en-GB" sz="1100" b="1" dirty="0"/>
              <a:t>partner logos</a:t>
            </a:r>
            <a:r>
              <a:rPr lang="en-GB" sz="1100" dirty="0"/>
              <a:t> or add others in the last row.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200" b="1" dirty="0" smtClean="0"/>
              <a:t>Before you start</a:t>
            </a:r>
            <a:r>
              <a:rPr lang="en-GB" sz="1200" dirty="0" smtClean="0"/>
              <a:t> editing the slides of your talk change to the </a:t>
            </a:r>
            <a:r>
              <a:rPr lang="en-GB" sz="1200" b="1" dirty="0" smtClean="0"/>
              <a:t>Master Slide view</a:t>
            </a:r>
            <a:r>
              <a:rPr lang="en-GB" sz="1200" dirty="0" smtClean="0"/>
              <a:t>: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200" dirty="0" smtClean="0"/>
              <a:t>Menu button “View”</a:t>
            </a:r>
            <a:r>
              <a:rPr lang="en-GB" sz="1200" baseline="0" dirty="0" smtClean="0"/>
              <a:t> &gt; </a:t>
            </a:r>
            <a:r>
              <a:rPr lang="en-GB" sz="1200" dirty="0" smtClean="0">
                <a:sym typeface="Wingdings" pitchFamily="2" charset="2"/>
              </a:rPr>
              <a:t>Slide Master: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GB" sz="1200" dirty="0" smtClean="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200" b="1" dirty="0" smtClean="0">
                <a:sym typeface="Wingdings" pitchFamily="2" charset="2"/>
              </a:rPr>
              <a:t>Edit the following items: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de-DE" sz="1200" b="1" dirty="0" smtClean="0">
                <a:sym typeface="Wingdings" pitchFamily="2" charset="2"/>
              </a:rPr>
              <a:t>1. O</a:t>
            </a:r>
            <a:r>
              <a:rPr lang="en-GB" sz="1200" b="1" dirty="0" smtClean="0">
                <a:sym typeface="Wingdings" pitchFamily="2" charset="2"/>
              </a:rPr>
              <a:t>n the Title slide (second master slide)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en-GB" sz="1200" b="1" dirty="0" smtClean="0">
                <a:sym typeface="Wingdings" pitchFamily="2" charset="2"/>
              </a:rPr>
              <a:t>     </a:t>
            </a:r>
            <a:r>
              <a:rPr lang="en-GB" sz="1200" b="0" baseline="0" dirty="0" smtClean="0">
                <a:sym typeface="Wingdings" pitchFamily="2" charset="2"/>
              </a:rPr>
              <a:t> a) C</a:t>
            </a:r>
            <a:r>
              <a:rPr lang="en-GB" sz="1200" dirty="0" smtClean="0">
                <a:sym typeface="Wingdings" pitchFamily="2" charset="2"/>
              </a:rPr>
              <a:t>lick to add title of your</a:t>
            </a:r>
            <a:r>
              <a:rPr lang="en-GB" sz="1200" baseline="0" dirty="0" smtClean="0">
                <a:sym typeface="Wingdings" pitchFamily="2" charset="2"/>
              </a:rPr>
              <a:t> talk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en-GB" sz="1200" baseline="0" dirty="0" smtClean="0">
                <a:sym typeface="Wingdings" pitchFamily="2" charset="2"/>
              </a:rPr>
              <a:t>      b) </a:t>
            </a:r>
            <a:r>
              <a:rPr lang="en-GB" sz="1200" dirty="0" smtClean="0">
                <a:sym typeface="Wingdings" pitchFamily="2" charset="2"/>
              </a:rPr>
              <a:t>Click to add subtitle</a:t>
            </a:r>
            <a:r>
              <a:rPr lang="en-GB" sz="1200" baseline="0" dirty="0" smtClean="0">
                <a:sym typeface="Wingdings" pitchFamily="2" charset="2"/>
              </a:rPr>
              <a:t> </a:t>
            </a:r>
            <a:r>
              <a:rPr lang="en-GB" noProof="0" dirty="0" smtClean="0"/>
              <a:t>(conference, location, name of the speaker, date)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>
                <a:sym typeface="Wingdings" pitchFamily="2" charset="2"/>
              </a:rPr>
              <a:t>2. O</a:t>
            </a:r>
            <a:r>
              <a:rPr lang="en-GB" sz="1200" b="1" dirty="0" smtClean="0">
                <a:sym typeface="Wingdings" pitchFamily="2" charset="2"/>
              </a:rPr>
              <a:t>n the Slide Master (first master slide)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de-DE" sz="1200" noProof="0" dirty="0" smtClean="0">
                <a:sym typeface="Wingdings" pitchFamily="2" charset="2"/>
              </a:rPr>
              <a:t>      a) The </a:t>
            </a:r>
            <a:r>
              <a:rPr lang="en-GB" sz="1200" dirty="0" smtClean="0">
                <a:sym typeface="Wingdings" pitchFamily="2" charset="2"/>
              </a:rPr>
              <a:t>1st row in the violet header: </a:t>
            </a:r>
            <a:r>
              <a:rPr lang="de-DE" sz="1200" dirty="0" smtClean="0">
                <a:sym typeface="Wingdings" pitchFamily="2" charset="2"/>
              </a:rPr>
              <a:t>D</a:t>
            </a:r>
            <a:r>
              <a:rPr lang="en-GB" sz="1200" dirty="0" err="1" smtClean="0">
                <a:sym typeface="Wingdings" pitchFamily="2" charset="2"/>
              </a:rPr>
              <a:t>elete</a:t>
            </a:r>
            <a:r>
              <a:rPr lang="en-GB" sz="1200" dirty="0" smtClean="0">
                <a:sym typeface="Wingdings" pitchFamily="2" charset="2"/>
              </a:rPr>
              <a:t> the existent text and write the title of your talk into this text field</a:t>
            </a:r>
            <a:br>
              <a:rPr lang="en-GB" sz="1200" dirty="0" smtClean="0">
                <a:sym typeface="Wingdings" pitchFamily="2" charset="2"/>
              </a:rPr>
            </a:br>
            <a:r>
              <a:rPr lang="en-GB" sz="1200" dirty="0" smtClean="0">
                <a:sym typeface="Wingdings" pitchFamily="2" charset="2"/>
              </a:rPr>
              <a:t>      b) The 2 rows in the footer area: Delete the text and write the information regarding your talk (same as on the Title Slide) into this text field.  </a:t>
            </a:r>
            <a:br>
              <a:rPr lang="en-GB" sz="1200" dirty="0" smtClean="0">
                <a:sym typeface="Wingdings" pitchFamily="2" charset="2"/>
              </a:rPr>
            </a:br>
            <a:endParaRPr lang="en-GB" sz="1200" dirty="0" smtClean="0"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en-GB" sz="1200" dirty="0" smtClean="0">
                <a:sym typeface="Wingdings" pitchFamily="2" charset="2"/>
              </a:rPr>
              <a:t>If you want to use more </a:t>
            </a:r>
            <a:r>
              <a:rPr lang="en-GB" sz="1200" b="1" dirty="0" smtClean="0">
                <a:sym typeface="Wingdings" pitchFamily="2" charset="2"/>
              </a:rPr>
              <a:t>partner logos</a:t>
            </a:r>
            <a:r>
              <a:rPr lang="en-GB" sz="1200" dirty="0" smtClean="0">
                <a:sym typeface="Wingdings" pitchFamily="2" charset="2"/>
              </a:rPr>
              <a:t> position them left beside the DESY logo in the footer area.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endParaRPr lang="en-GB" sz="1200" b="1" dirty="0" smtClean="0"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en-GB" sz="1200" b="1" dirty="0" smtClean="0">
                <a:sym typeface="Wingdings" pitchFamily="2" charset="2"/>
              </a:rPr>
              <a:t>Close Master View</a:t>
            </a:r>
            <a:endParaRPr lang="en-GB" sz="1200" b="1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6095-A911-4B8A-9974-6A40BAAD5501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376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2325" y="114300"/>
            <a:ext cx="576264" cy="907200"/>
          </a:xfrm>
          <a:prstGeom prst="rect">
            <a:avLst/>
          </a:prstGeom>
          <a:solidFill>
            <a:schemeClr val="tx1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noProof="0"/>
          </a:p>
        </p:txBody>
      </p:sp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4607" y="3411538"/>
            <a:ext cx="8325262" cy="1681457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3200" baseline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404813" y="1314450"/>
            <a:ext cx="83312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5500" b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9" descr="DESY-Logo-cyan-RGB_Hintergrund weiss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731" y="5330338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0" descr="Helmholtz_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803" y="5367461"/>
            <a:ext cx="2201863" cy="89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psi.ch/webbase/img/logo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599" y="5477186"/>
            <a:ext cx="156210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0325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2391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32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34" descr="Undulator_final_nurh#50DE97_rech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325" y="114300"/>
            <a:ext cx="582613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 noProof="0"/>
          </a:p>
        </p:txBody>
      </p:sp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307975"/>
            <a:ext cx="7283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Slide title: Don’t edit here!</a:t>
            </a: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noProof="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noProof="0" dirty="0">
                <a:solidFill>
                  <a:schemeClr val="bg1"/>
                </a:solidFill>
              </a:rPr>
              <a:t>Delete this text and put in here: The title of your talk</a:t>
            </a: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404813" y="1347788"/>
            <a:ext cx="7972425" cy="493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text format – don’t edit!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8448938" y="784800"/>
            <a:ext cx="576000" cy="247075"/>
          </a:xfrm>
          <a:prstGeom prst="rect">
            <a:avLst/>
          </a:prstGeom>
          <a:noFill/>
          <a:ln>
            <a:noFill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ct val="0"/>
              </a:spcBef>
              <a:buClrTx/>
              <a:buFontTx/>
              <a:buNone/>
            </a:pPr>
            <a:fld id="{7BD41925-BADA-44CD-9D29-92AC82CF061D}" type="slidenum">
              <a:rPr lang="en-GB" sz="1000" b="1" noProof="0" smtClean="0">
                <a:solidFill>
                  <a:schemeClr val="bg1"/>
                </a:solidFill>
                <a:ea typeface="Geneva" pitchFamily="1" charset="-128"/>
              </a:rPr>
              <a:t>‹#›</a:t>
            </a:fld>
            <a:endParaRPr lang="en-GB" sz="1000" b="1" noProof="0" smtClean="0">
              <a:solidFill>
                <a:schemeClr val="bg1"/>
              </a:solidFill>
              <a:ea typeface="Geneva" pitchFamily="1" charset="-128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17475" y="6477000"/>
            <a:ext cx="8902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noProof="0" dirty="0" smtClean="0"/>
              <a:t>Delete this text and put in here: Date of the Talk, location, … (max: 1 line)</a:t>
            </a:r>
          </a:p>
          <a:p>
            <a:pPr lvl="0"/>
            <a:r>
              <a:rPr lang="en-GB" noProof="0" dirty="0" smtClean="0"/>
              <a:t>Put in here: Name of the speaker, function, affiliation, … (max. 1 line)</a:t>
            </a:r>
          </a:p>
        </p:txBody>
      </p:sp>
      <p:pic>
        <p:nvPicPr>
          <p:cNvPr id="11" name="Picture 37" descr="Helmholtz_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1" descr="DESY-Logo-cyan-RGB_Hintergrund weis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sz="1800" dirty="0" err="1"/>
              <a:t>Bolko</a:t>
            </a:r>
            <a:r>
              <a:rPr lang="en-GB" sz="1800" dirty="0"/>
              <a:t> </a:t>
            </a:r>
            <a:r>
              <a:rPr lang="en-GB" sz="1800" dirty="0" err="1"/>
              <a:t>Beutner</a:t>
            </a:r>
            <a:r>
              <a:rPr lang="en-GB" sz="1800" dirty="0"/>
              <a:t>, for the </a:t>
            </a:r>
            <a:r>
              <a:rPr lang="en-GB" sz="1800" dirty="0" err="1"/>
              <a:t>SwissFEL</a:t>
            </a:r>
            <a:r>
              <a:rPr lang="en-GB" sz="1800" dirty="0"/>
              <a:t> Injector Team</a:t>
            </a:r>
          </a:p>
          <a:p>
            <a:r>
              <a:rPr lang="en-GB" sz="1800" dirty="0"/>
              <a:t>DESY Hamburg / formerly </a:t>
            </a:r>
            <a:r>
              <a:rPr lang="en-GB" sz="1800" dirty="0" smtClean="0"/>
              <a:t>Paul </a:t>
            </a:r>
            <a:r>
              <a:rPr lang="en-GB" sz="1800" dirty="0" err="1"/>
              <a:t>Scherrer</a:t>
            </a:r>
            <a:r>
              <a:rPr lang="en-GB" sz="1800" dirty="0"/>
              <a:t> Institute</a:t>
            </a:r>
          </a:p>
        </p:txBody>
      </p:sp>
      <p:sp>
        <p:nvSpPr>
          <p:cNvPr id="6" name="Titel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3600" dirty="0"/>
              <a:t>Experience from TDS Measurements at the </a:t>
            </a:r>
            <a:r>
              <a:rPr lang="en-US" sz="3600" dirty="0" err="1"/>
              <a:t>SwissFEL</a:t>
            </a:r>
            <a:r>
              <a:rPr lang="en-US" sz="3600" dirty="0"/>
              <a:t> Injector Test Facility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SwissFEL</a:t>
            </a:r>
            <a:r>
              <a:rPr lang="en-GB" dirty="0" smtClean="0"/>
              <a:t> Injector Test Facility 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64" y="1182613"/>
            <a:ext cx="800100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 descr="C:\Users\beutner\AppData\Local\Temp\IMG_20130328_131919-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70" b="7452"/>
          <a:stretch/>
        </p:blipFill>
        <p:spPr bwMode="auto">
          <a:xfrm>
            <a:off x="4141284" y="3091676"/>
            <a:ext cx="4440780" cy="284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elog-gfa.psi.ch/SwissFEL+Injector/130613_131526/preview20130613T13152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6" y="2980141"/>
            <a:ext cx="3066649" cy="306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TDS Studies</a:t>
            </a:r>
            <a:endParaRPr lang="en-GB" dirty="0"/>
          </a:p>
        </p:txBody>
      </p:sp>
      <p:pic>
        <p:nvPicPr>
          <p:cNvPr id="6" name="Picture 2" descr="summar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49" y="3239671"/>
            <a:ext cx="4089132" cy="30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3608873"/>
            <a:ext cx="3684053" cy="2843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139" y="1043278"/>
            <a:ext cx="3420794" cy="2565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5738" y="1054457"/>
            <a:ext cx="507206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Bef>
                <a:spcPts val="600"/>
              </a:spcBef>
              <a:buClr>
                <a:schemeClr val="accent2"/>
              </a:buClr>
              <a:buSzPct val="80000"/>
            </a:pPr>
            <a:r>
              <a:rPr lang="en-GB" sz="1800" dirty="0" smtClean="0">
                <a:solidFill>
                  <a:schemeClr val="accent3"/>
                </a:solidFill>
              </a:rPr>
              <a:t>Bunch Length agrees very well with Expectations</a:t>
            </a:r>
          </a:p>
          <a:p>
            <a:pPr marL="268288" indent="-268288">
              <a:spcBef>
                <a:spcPts val="600"/>
              </a:spcBef>
              <a:buClr>
                <a:schemeClr val="accent2"/>
              </a:buClr>
              <a:buSzPct val="80000"/>
            </a:pPr>
            <a:r>
              <a:rPr lang="en-GB" sz="1800" dirty="0" smtClean="0">
                <a:solidFill>
                  <a:schemeClr val="accent3"/>
                </a:solidFill>
              </a:rPr>
              <a:t>Slice energy spread and slice emittance increases more than expected for compression factors above 5-6</a:t>
            </a:r>
          </a:p>
          <a:p>
            <a:pPr marL="725488" lvl="1" indent="-268288">
              <a:spcBef>
                <a:spcPts val="600"/>
              </a:spcBef>
              <a:buClr>
                <a:schemeClr val="accent2"/>
              </a:buClr>
              <a:buSzPct val="80000"/>
            </a:pPr>
            <a:r>
              <a:rPr lang="en-GB" sz="1800" dirty="0" smtClean="0">
                <a:solidFill>
                  <a:schemeClr val="accent3"/>
                </a:solidFill>
              </a:rPr>
              <a:t>Effects are understood </a:t>
            </a:r>
            <a:br>
              <a:rPr lang="en-GB" sz="1800" dirty="0" smtClean="0">
                <a:solidFill>
                  <a:schemeClr val="accent3"/>
                </a:solidFill>
              </a:rPr>
            </a:br>
            <a:r>
              <a:rPr lang="en-GB" sz="1800" dirty="0" smtClean="0">
                <a:solidFill>
                  <a:schemeClr val="accent3"/>
                </a:solidFill>
              </a:rPr>
              <a:t>                      =&gt; see you at the Poster</a:t>
            </a:r>
            <a:endParaRPr lang="en-GB" sz="1800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2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13" y="2771774"/>
            <a:ext cx="7972425" cy="3508375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Thank You for Your Attention!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059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european-xfel-gmbh_presentation-with-partner-logos">
  <a:themeElements>
    <a:clrScheme name="XFEL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000000"/>
      </a:accent3>
      <a:accent4>
        <a:srgbClr val="626262"/>
      </a:accent4>
      <a:accent5>
        <a:srgbClr val="ACABB1"/>
      </a:accent5>
      <a:accent6>
        <a:srgbClr val="E0E0E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Char char="n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accent3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noFill/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marL="268288" indent="-268288">
          <a:spcBef>
            <a:spcPts val="600"/>
          </a:spcBef>
          <a:buClr>
            <a:schemeClr val="accent2"/>
          </a:buClr>
          <a:buSzPct val="80000"/>
          <a:defRPr sz="2000" smtClean="0">
            <a:solidFill>
              <a:schemeClr val="accent3"/>
            </a:solidFill>
          </a:defRPr>
        </a:defPPr>
      </a:lstStyle>
    </a:tx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template-european-xfel-gmbh_presentation-with-partner-logos</Template>
  <TotalTime>0</TotalTime>
  <Words>211</Words>
  <Application>Microsoft Office PowerPoint</Application>
  <PresentationFormat>On-screen Show (4:3)</PresentationFormat>
  <Paragraphs>28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template-european-xfel-gmbh_presentation-with-partner-logos</vt:lpstr>
      <vt:lpstr>Experience from TDS Measurements at the SwissFEL Injector Test Facility</vt:lpstr>
      <vt:lpstr>SwissFEL Injector Test Facility </vt:lpstr>
      <vt:lpstr>TDS Studies</vt:lpstr>
      <vt:lpstr>PowerPoint Presentation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Poppe, Frank</dc:creator>
  <cp:lastModifiedBy>Beutner, Bolko</cp:lastModifiedBy>
  <cp:revision>6</cp:revision>
  <cp:lastPrinted>2008-09-01T15:04:16Z</cp:lastPrinted>
  <dcterms:created xsi:type="dcterms:W3CDTF">2012-08-22T12:02:11Z</dcterms:created>
  <dcterms:modified xsi:type="dcterms:W3CDTF">2015-07-15T08:27:12Z</dcterms:modified>
</cp:coreProperties>
</file>