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316" r:id="rId3"/>
    <p:sldId id="309" r:id="rId4"/>
    <p:sldId id="315" r:id="rId5"/>
    <p:sldId id="317" r:id="rId6"/>
    <p:sldId id="314" r:id="rId7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30A"/>
    <a:srgbClr val="0099FF"/>
    <a:srgbClr val="E0E0E0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5752" autoAdjust="0"/>
  </p:normalViewPr>
  <p:slideViewPr>
    <p:cSldViewPr snapToGrid="0">
      <p:cViewPr varScale="1">
        <p:scale>
          <a:sx n="130" d="100"/>
          <a:sy n="130" d="100"/>
        </p:scale>
        <p:origin x="-1176" y="-84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3128"/>
        <p:guide pos="213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07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962FA589-9966-4F83-93D6-3CE1E84543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800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9A47D9C-5967-4386-AD23-4A5AEEC048BD}" type="slidenum">
              <a:rPr lang="de-DE" altLang="de-DE" sz="1200"/>
              <a:pPr/>
              <a:t>1</a:t>
            </a:fld>
            <a:endParaRPr lang="de-DE" altLang="de-D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b="1" smtClean="0"/>
              <a:t>   </a:t>
            </a:r>
            <a:r>
              <a:rPr lang="en-GB" altLang="de-DE" sz="1100" b="1" smtClean="0"/>
              <a:t>Before you start</a:t>
            </a:r>
            <a:r>
              <a:rPr lang="en-GB" altLang="de-DE" sz="1100" smtClean="0"/>
              <a:t> editing the slides of your talk change to the </a:t>
            </a:r>
            <a:r>
              <a:rPr lang="en-GB" altLang="de-DE" sz="1100" b="1" smtClean="0"/>
              <a:t>Master Slide view</a:t>
            </a:r>
            <a:r>
              <a:rPr lang="en-GB" altLang="de-DE" sz="1100" smtClean="0"/>
              <a:t>:   </a:t>
            </a:r>
            <a:br>
              <a:rPr lang="en-GB" altLang="de-DE" sz="1100" smtClean="0"/>
            </a:br>
            <a:r>
              <a:rPr lang="en-GB" altLang="de-DE" sz="1100" smtClean="0"/>
              <a:t>   Menu button “View”,</a:t>
            </a:r>
            <a:r>
              <a:rPr lang="en-GB" altLang="de-DE" sz="1100" smtClean="0">
                <a:sym typeface="Wingdings" pitchFamily="2" charset="2"/>
              </a:rPr>
              <a:t> Master, Slide Master: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Edit the following 2 items in the 1st slide:</a:t>
            </a:r>
            <a:r>
              <a:rPr lang="en-GB" altLang="de-DE" sz="1100" smtClean="0">
                <a:sym typeface="Wingdings" pitchFamily="2" charset="2"/>
              </a:rPr>
              <a:t/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1)  1st row in the violet header: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Delete the existent text and write the title of your talk into this text field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2)  The 2 rows in the footer area: Delete the text and write the information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    regarding your talk (same as on the Title Slide) into this text field.  </a:t>
            </a:r>
            <a:br>
              <a:rPr lang="en-GB" altLang="de-DE" sz="1100" smtClean="0">
                <a:sym typeface="Wingdings" pitchFamily="2" charset="2"/>
              </a:rPr>
            </a:br>
            <a:endParaRPr lang="en-GB" altLang="de-DE" sz="1100" smtClean="0">
              <a:sym typeface="Wingdings" pitchFamily="2" charset="2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altLang="de-DE" sz="1100" smtClean="0">
                <a:sym typeface="Wingdings" pitchFamily="2" charset="2"/>
              </a:rPr>
              <a:t>   If you want to use more </a:t>
            </a:r>
            <a:r>
              <a:rPr lang="en-GB" altLang="de-DE" sz="1100" b="1" smtClean="0">
                <a:sym typeface="Wingdings" pitchFamily="2" charset="2"/>
              </a:rPr>
              <a:t>partner logos</a:t>
            </a:r>
            <a:r>
              <a:rPr lang="en-GB" altLang="de-DE" sz="1100" smtClean="0">
                <a:sym typeface="Wingdings" pitchFamily="2" charset="2"/>
              </a:rPr>
              <a:t> position them left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beside the DESY logo in the footer area </a:t>
            </a:r>
            <a:br>
              <a:rPr lang="en-GB" altLang="de-DE" sz="1100" smtClean="0">
                <a:sym typeface="Wingdings" pitchFamily="2" charset="2"/>
              </a:rPr>
            </a:br>
            <a:r>
              <a:rPr lang="en-GB" altLang="de-DE" sz="1100" smtClean="0">
                <a:sym typeface="Wingdings" pitchFamily="2" charset="2"/>
              </a:rPr>
              <a:t>   </a:t>
            </a:r>
            <a:r>
              <a:rPr lang="en-GB" altLang="de-DE" sz="1100" b="1" smtClean="0">
                <a:sym typeface="Wingdings" pitchFamily="2" charset="2"/>
              </a:rPr>
              <a:t>Close Master View</a:t>
            </a:r>
            <a:endParaRPr lang="en-GB" altLang="de-DE" sz="1100" b="1" smtClean="0"/>
          </a:p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US" altLang="de-DE" sz="110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endParaRPr lang="en-US" altLang="de-DE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buNone/>
              <a:defRPr sz="800"/>
            </a:lvl1pPr>
          </a:lstStyle>
          <a:p>
            <a:pPr>
              <a:defRPr/>
            </a:pPr>
            <a:r>
              <a:rPr lang="en-GB" smtClean="0"/>
              <a:t>17 März 2015</a:t>
            </a:r>
          </a:p>
          <a:p>
            <a:pPr>
              <a:defRPr/>
            </a:pPr>
            <a:r>
              <a:rPr lang="en-GB" smtClean="0"/>
              <a:t>E. Negodin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35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3F99B-7FDE-46A5-B7C4-1DCF28BDED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17 </a:t>
            </a:r>
            <a:r>
              <a:rPr lang="en-GB" dirty="0" err="1" smtClean="0"/>
              <a:t>März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90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3AD23-D6C3-44C4-9693-A3FB0D921B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17 </a:t>
            </a:r>
            <a:r>
              <a:rPr lang="en-GB" dirty="0" err="1" smtClean="0"/>
              <a:t>März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04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5C3CB7A6-DE84-43BC-ACF9-AB8BE33DE2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121" descr="DESY-Logo-cyan-RGB_Hintergrund weis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de-DE" sz="2400"/>
          </a:p>
        </p:txBody>
      </p:sp>
      <p:sp>
        <p:nvSpPr>
          <p:cNvPr id="1033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None/>
            </a:pPr>
            <a:r>
              <a:rPr lang="de-DE" sz="1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XFEL Inbetriebnahme und Vorbereitung Meeting</a:t>
            </a:r>
            <a:endParaRPr lang="de-DE" sz="10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1034" name="Picture 127" descr="logo-XFEL_rgb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Slide title: Don’t edit here!</a:t>
            </a:r>
          </a:p>
        </p:txBody>
      </p:sp>
      <p:sp>
        <p:nvSpPr>
          <p:cNvPr id="103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 format – don’t edit!</a:t>
            </a:r>
          </a:p>
          <a:p>
            <a:pPr lvl="1"/>
            <a:r>
              <a:rPr lang="en-GB" altLang="de-DE" smtClean="0"/>
              <a:t>second level</a:t>
            </a:r>
          </a:p>
          <a:p>
            <a:pPr lvl="2"/>
            <a:r>
              <a:rPr lang="en-GB" altLang="de-DE" smtClean="0"/>
              <a:t>third level</a:t>
            </a:r>
          </a:p>
          <a:p>
            <a:pPr lvl="3"/>
            <a:r>
              <a:rPr lang="en-GB" altLang="de-DE" smtClean="0"/>
              <a:t>fourth level</a:t>
            </a:r>
          </a:p>
          <a:p>
            <a:pPr lvl="4"/>
            <a:r>
              <a:rPr lang="en-GB" altLang="de-DE" smtClean="0"/>
              <a:t>fifth level</a:t>
            </a:r>
          </a:p>
        </p:txBody>
      </p:sp>
      <p:sp>
        <p:nvSpPr>
          <p:cNvPr id="13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spcBef>
                <a:spcPts val="0"/>
              </a:spcBef>
              <a:buNone/>
              <a:defRPr sz="800"/>
            </a:lvl1pPr>
          </a:lstStyle>
          <a:p>
            <a:pPr>
              <a:defRPr/>
            </a:pPr>
            <a:r>
              <a:rPr lang="en-GB" smtClean="0"/>
              <a:t>17 März 2015</a:t>
            </a:r>
          </a:p>
          <a:p>
            <a:pPr>
              <a:defRPr/>
            </a:pPr>
            <a:r>
              <a:rPr lang="en-GB" smtClean="0"/>
              <a:t>E. Negodin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5340AE6F-8755-4110-ABEC-09DDB1A861A8}" type="slidenum">
              <a:rPr lang="en-GB" altLang="de-DE" sz="1000">
                <a:solidFill>
                  <a:schemeClr val="bg1"/>
                </a:solidFill>
                <a:ea typeface="Geneva" pitchFamily="1" charset="-128"/>
              </a:rPr>
              <a:pPr/>
              <a:t>1</a:t>
            </a:fld>
            <a:endParaRPr lang="en-GB" altLang="de-DE" sz="100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70457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4800" b="1" dirty="0" smtClean="0"/>
              <a:t>Aktueller Stand</a:t>
            </a:r>
            <a:endParaRPr lang="de-DE" sz="4800" dirty="0"/>
          </a:p>
        </p:txBody>
      </p:sp>
      <p:sp>
        <p:nvSpPr>
          <p:cNvPr id="3" name="Rectangle 2"/>
          <p:cNvSpPr/>
          <p:nvPr/>
        </p:nvSpPr>
        <p:spPr>
          <a:xfrm>
            <a:off x="1107065" y="629439"/>
            <a:ext cx="1765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e-DE" sz="2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24</a:t>
            </a:r>
            <a:r>
              <a:rPr lang="de-DE" sz="2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de-DE" sz="2000" b="1" dirty="0" smtClean="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März 2015</a:t>
            </a:r>
            <a:endParaRPr lang="de-DE" sz="2000" dirty="0">
              <a:solidFill>
                <a:schemeClr val="bg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3AD23-D6C3-44C4-9693-A3FB0D921B3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24</a:t>
            </a:r>
            <a:r>
              <a:rPr lang="en-GB" dirty="0" smtClean="0"/>
              <a:t> </a:t>
            </a:r>
            <a:r>
              <a:rPr lang="en-GB" dirty="0" err="1" smtClean="0"/>
              <a:t>März</a:t>
            </a:r>
            <a:r>
              <a:rPr lang="en-GB" dirty="0" smtClean="0"/>
              <a:t> 2015</a:t>
            </a:r>
          </a:p>
          <a:p>
            <a:pPr>
              <a:defRPr/>
            </a:pPr>
            <a:r>
              <a:rPr lang="en-GB" dirty="0" smtClean="0"/>
              <a:t>E. Negodin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72251" y="521171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kern="0" smtClean="0"/>
              <a:t>Kabelpritschen und Verkabelung</a:t>
            </a:r>
            <a:endParaRPr lang="de-DE" kern="0" dirty="0"/>
          </a:p>
        </p:txBody>
      </p:sp>
      <p:sp>
        <p:nvSpPr>
          <p:cNvPr id="5" name="Rectangle 4"/>
          <p:cNvSpPr/>
          <p:nvPr/>
        </p:nvSpPr>
        <p:spPr>
          <a:xfrm>
            <a:off x="141976" y="1182660"/>
            <a:ext cx="4572000" cy="12988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de-DE" sz="1400" dirty="0" smtClean="0"/>
              <a:t>Folgende </a:t>
            </a:r>
            <a:r>
              <a:rPr lang="de-DE" sz="1400" dirty="0"/>
              <a:t>Kabel sind </a:t>
            </a:r>
            <a:r>
              <a:rPr lang="de-DE" sz="1400" dirty="0" smtClean="0"/>
              <a:t>in </a:t>
            </a:r>
            <a:r>
              <a:rPr lang="de-DE" sz="1400" dirty="0"/>
              <a:t>L1 verlegt worden:</a:t>
            </a:r>
          </a:p>
          <a:p>
            <a:pPr>
              <a:buNone/>
            </a:pPr>
            <a:r>
              <a:rPr lang="de-DE" sz="1400" dirty="0"/>
              <a:t>BPMs, HOMs und zum Teil Not </a:t>
            </a:r>
            <a:r>
              <a:rPr lang="de-DE" sz="1400" dirty="0" smtClean="0"/>
              <a:t>Aus.</a:t>
            </a:r>
          </a:p>
          <a:p>
            <a:pPr>
              <a:buNone/>
            </a:pPr>
            <a:endParaRPr lang="de-DE" sz="1400" dirty="0"/>
          </a:p>
          <a:p>
            <a:pPr>
              <a:buNone/>
            </a:pPr>
            <a:r>
              <a:rPr lang="de-DE" sz="1400" dirty="0"/>
              <a:t>Alle für den TÜV benötigte Interlock Kabel werden bis Donnerstag nächste Woche (02.04.) auch fertig.</a:t>
            </a:r>
          </a:p>
        </p:txBody>
      </p:sp>
      <p:pic>
        <p:nvPicPr>
          <p:cNvPr id="1026" name="Picture 2" descr="C:\Users\negodin\Desktop\Bilder\New folder\DSCF10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098" y="2446436"/>
            <a:ext cx="480068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31" y="1070850"/>
            <a:ext cx="3403118" cy="255279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6" y="3510766"/>
            <a:ext cx="3840151" cy="28800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4246436"/>
            <a:ext cx="2500313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76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A3F99B-7FDE-46A5-B7C4-1DCF28BDED9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Delete this text and put in here: Date of the Talk, location, … (max: 1 line)</a:t>
            </a:r>
          </a:p>
          <a:p>
            <a:pPr>
              <a:defRPr/>
            </a:pPr>
            <a:r>
              <a:rPr lang="en-GB" smtClean="0"/>
              <a:t>Put in here: Name of the speaker, function, affiliation, … (max. 1 line)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2251" y="521171"/>
            <a:ext cx="7283450" cy="481012"/>
          </a:xfrm>
        </p:spPr>
        <p:txBody>
          <a:bodyPr/>
          <a:lstStyle/>
          <a:p>
            <a:r>
              <a:rPr lang="de-DE" dirty="0"/>
              <a:t>Kabelpritschen und </a:t>
            </a:r>
            <a:r>
              <a:rPr lang="de-DE" dirty="0" smtClean="0"/>
              <a:t>Verkabelung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530" y="1104594"/>
            <a:ext cx="3755545" cy="281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1976" y="1182660"/>
            <a:ext cx="3530254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400" dirty="0" err="1" smtClean="0"/>
              <a:t>Elektrant</a:t>
            </a:r>
            <a:r>
              <a:rPr lang="de-DE" sz="1400" dirty="0" smtClean="0"/>
              <a:t> bei 126 m steht unter Spannung</a:t>
            </a:r>
          </a:p>
          <a:p>
            <a:pPr>
              <a:buNone/>
            </a:pPr>
            <a:endParaRPr lang="de-DE" sz="1400" dirty="0"/>
          </a:p>
          <a:p>
            <a:pPr>
              <a:buNone/>
            </a:pPr>
            <a:r>
              <a:rPr lang="de-DE" sz="1400" dirty="0" smtClean="0"/>
              <a:t>Erste 4 Schränke in L1 (Nr. 5 – Nr. 8) sind an Strom angeschlossen.</a:t>
            </a:r>
          </a:p>
          <a:p>
            <a:pPr>
              <a:buNone/>
            </a:pPr>
            <a:endParaRPr lang="de-DE" sz="1400" dirty="0"/>
          </a:p>
          <a:p>
            <a:pPr>
              <a:buNone/>
            </a:pPr>
            <a:r>
              <a:rPr lang="de-DE" sz="1400" dirty="0" smtClean="0"/>
              <a:t>Die restlichen 3 Schränke werden von anderen </a:t>
            </a:r>
            <a:r>
              <a:rPr lang="de-DE" sz="1400" dirty="0" err="1" smtClean="0"/>
              <a:t>Elektrant</a:t>
            </a:r>
            <a:r>
              <a:rPr lang="de-DE" sz="1400" dirty="0" smtClean="0"/>
              <a:t> eingespeist.</a:t>
            </a:r>
          </a:p>
          <a:p>
            <a:pPr>
              <a:buNone/>
            </a:pPr>
            <a:endParaRPr lang="de-DE" sz="1400" dirty="0" smtClean="0"/>
          </a:p>
          <a:p>
            <a:pPr>
              <a:buNone/>
            </a:pPr>
            <a:r>
              <a:rPr lang="de-DE" sz="1400" dirty="0" err="1" smtClean="0"/>
              <a:t>Elektrant</a:t>
            </a:r>
            <a:r>
              <a:rPr lang="de-DE" sz="1400" dirty="0" smtClean="0"/>
              <a:t> soll bei 159 m installiert werden.</a:t>
            </a:r>
          </a:p>
          <a:p>
            <a:pPr>
              <a:buNone/>
            </a:pPr>
            <a:r>
              <a:rPr lang="de-DE" sz="1400" dirty="0" smtClean="0"/>
              <a:t>Sollte bis Freitag den 27.03 fertig werden</a:t>
            </a:r>
            <a:endParaRPr lang="de-DE" sz="1400" dirty="0"/>
          </a:p>
          <a:p>
            <a:pPr>
              <a:buNone/>
            </a:pPr>
            <a:r>
              <a:rPr lang="de-DE" sz="1400" dirty="0" smtClean="0"/>
              <a:t>(Fa. </a:t>
            </a:r>
            <a:r>
              <a:rPr lang="de-DE" sz="1400" dirty="0" err="1" smtClean="0"/>
              <a:t>Preusse</a:t>
            </a:r>
            <a:r>
              <a:rPr lang="de-DE" sz="1400" dirty="0" smtClean="0"/>
              <a:t> ist dabei)</a:t>
            </a:r>
            <a:endParaRPr lang="de-DE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78" y="3116275"/>
            <a:ext cx="4297857" cy="3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9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50733"/>
            <a:ext cx="4807110" cy="2626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3AD23-D6C3-44C4-9693-A3FB0D921B3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17 März 2015</a:t>
            </a:r>
          </a:p>
          <a:p>
            <a:pPr>
              <a:defRPr/>
            </a:pPr>
            <a:r>
              <a:rPr lang="en-GB" smtClean="0"/>
              <a:t>E. Negodin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72251" y="521171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kern="0" smtClean="0"/>
              <a:t>Kabelpritschen und Verkabelung</a:t>
            </a:r>
            <a:endParaRPr lang="de-DE" kern="0" dirty="0"/>
          </a:p>
        </p:txBody>
      </p:sp>
      <p:sp>
        <p:nvSpPr>
          <p:cNvPr id="5" name="Rectangle 4"/>
          <p:cNvSpPr/>
          <p:nvPr/>
        </p:nvSpPr>
        <p:spPr>
          <a:xfrm>
            <a:off x="3272526" y="1133036"/>
            <a:ext cx="297587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/>
            <a:r>
              <a:rPr lang="de-DE" dirty="0" smtClean="0"/>
              <a:t>Ab 31.03 werden in L1 RF </a:t>
            </a:r>
            <a:r>
              <a:rPr lang="de-DE" dirty="0" err="1" smtClean="0"/>
              <a:t>Synchro</a:t>
            </a:r>
            <a:r>
              <a:rPr lang="de-DE" dirty="0" smtClean="0"/>
              <a:t> Kabel gezogen</a:t>
            </a:r>
          </a:p>
          <a:p>
            <a:pPr marL="171450" indent="-171450"/>
            <a:endParaRPr lang="de-DE" dirty="0"/>
          </a:p>
          <a:p>
            <a:pPr marL="171450" indent="-171450"/>
            <a:endParaRPr lang="de-DE" dirty="0" smtClean="0"/>
          </a:p>
          <a:p>
            <a:pPr marL="171450" indent="-171450"/>
            <a:r>
              <a:rPr lang="de-DE" dirty="0" smtClean="0"/>
              <a:t>Die Halterungen sind schon angebaut</a:t>
            </a:r>
          </a:p>
          <a:p>
            <a:pPr marL="171450" indent="-171450"/>
            <a:endParaRPr lang="de-DE" dirty="0" smtClean="0"/>
          </a:p>
          <a:p>
            <a:pPr marL="171450" indent="-171450"/>
            <a:endParaRPr lang="de-DE" dirty="0"/>
          </a:p>
          <a:p>
            <a:pPr marL="171450" indent="-171450"/>
            <a:r>
              <a:rPr lang="de-DE" dirty="0"/>
              <a:t>Gleich danach werden IT Kabeln in die Rinne oben verlegt.</a:t>
            </a:r>
            <a:endParaRPr lang="de-DE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" y="1066800"/>
            <a:ext cx="2981315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1631950" y="1276350"/>
            <a:ext cx="1720850" cy="1390650"/>
          </a:xfrm>
          <a:prstGeom prst="straightConnector1">
            <a:avLst/>
          </a:prstGeom>
          <a:noFill/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2" y="1066800"/>
            <a:ext cx="2699893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5505450" y="1758950"/>
            <a:ext cx="2241550" cy="635000"/>
          </a:xfrm>
          <a:prstGeom prst="straightConnector1">
            <a:avLst/>
          </a:prstGeom>
          <a:noFill/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3" y="4419600"/>
            <a:ext cx="2653494" cy="198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5203" y="4425950"/>
            <a:ext cx="1396536" cy="2308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None/>
            </a:pPr>
            <a:r>
              <a:rPr lang="de-DE" dirty="0" smtClean="0"/>
              <a:t>IT Kabeln 20er Bündeln</a:t>
            </a:r>
            <a:endParaRPr lang="de-DE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1447801" y="2260600"/>
            <a:ext cx="1904999" cy="606200"/>
          </a:xfrm>
          <a:prstGeom prst="straightConnector1">
            <a:avLst/>
          </a:prstGeom>
          <a:noFill/>
          <a:ln w="952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>
          <a:xfrm>
            <a:off x="3293612" y="2881236"/>
            <a:ext cx="30166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/>
            <a:r>
              <a:rPr lang="de-DE" dirty="0"/>
              <a:t>Bis Mittwoch </a:t>
            </a:r>
            <a:r>
              <a:rPr lang="de-DE" dirty="0" smtClean="0"/>
              <a:t>01.04.15 sollen LWLs </a:t>
            </a:r>
            <a:r>
              <a:rPr lang="de-DE" dirty="0"/>
              <a:t>in L1 fertig </a:t>
            </a:r>
            <a:r>
              <a:rPr lang="de-DE" dirty="0" smtClean="0"/>
              <a:t>sein. Im Schrank 7 (130 m) werden IT Komponente eingebaut (endgültig). Ethernet kann von hier </a:t>
            </a:r>
            <a:r>
              <a:rPr lang="de-DE" dirty="0"/>
              <a:t>(bis 50m Länge) </a:t>
            </a:r>
            <a:r>
              <a:rPr lang="de-DE" dirty="0" smtClean="0"/>
              <a:t> abgezapft werden. Später werden alle 20 m RJ45 Steckdosen angebaut.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854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3AD23-D6C3-44C4-9693-A3FB0D921B3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17 März 2015</a:t>
            </a:r>
          </a:p>
          <a:p>
            <a:pPr>
              <a:defRPr/>
            </a:pPr>
            <a:r>
              <a:rPr lang="en-GB" smtClean="0"/>
              <a:t>E. Negodin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72251" y="521171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kern="0" dirty="0" smtClean="0"/>
              <a:t>LWL</a:t>
            </a:r>
            <a:endParaRPr lang="de-DE" kern="0" dirty="0"/>
          </a:p>
        </p:txBody>
      </p:sp>
      <p:sp>
        <p:nvSpPr>
          <p:cNvPr id="7" name="Rectangle 6"/>
          <p:cNvSpPr/>
          <p:nvPr/>
        </p:nvSpPr>
        <p:spPr>
          <a:xfrm>
            <a:off x="167376" y="1130700"/>
            <a:ext cx="6792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dirty="0" smtClean="0"/>
              <a:t>Zum Thema LWL:</a:t>
            </a:r>
          </a:p>
          <a:p>
            <a:pPr marL="171450" indent="-171450"/>
            <a:endParaRPr lang="de-DE" dirty="0"/>
          </a:p>
          <a:p>
            <a:pPr marL="171450" indent="-171450"/>
            <a:r>
              <a:rPr lang="de-DE" dirty="0" smtClean="0"/>
              <a:t>Bei </a:t>
            </a:r>
            <a:r>
              <a:rPr lang="de-DE" dirty="0"/>
              <a:t>weiteren Arbeiten in den Racks bitte ich um Rücksicht bei den bereits aufgelegten LWL-Kabeln</a:t>
            </a:r>
            <a:r>
              <a:rPr lang="de-DE" dirty="0" smtClean="0"/>
              <a:t>.</a:t>
            </a:r>
          </a:p>
          <a:p>
            <a:pPr>
              <a:buNone/>
            </a:pPr>
            <a:r>
              <a:rPr lang="de-DE" dirty="0" smtClean="0"/>
              <a:t> </a:t>
            </a:r>
            <a:endParaRPr lang="de-DE" dirty="0"/>
          </a:p>
          <a:p>
            <a:pPr marL="171450" indent="-171450"/>
            <a:r>
              <a:rPr lang="de-DE" dirty="0" smtClean="0"/>
              <a:t>Die </a:t>
            </a:r>
            <a:r>
              <a:rPr lang="de-DE" dirty="0"/>
              <a:t>im Rack z.Z. abgelegte Reserve ( Ring(e) ) ist nicht endgültig, da auf die bereits verbauten </a:t>
            </a:r>
            <a:r>
              <a:rPr lang="de-DE" dirty="0" err="1" smtClean="0"/>
              <a:t>Patchfelder</a:t>
            </a:r>
            <a:r>
              <a:rPr lang="de-DE" dirty="0" smtClean="0"/>
              <a:t> </a:t>
            </a:r>
            <a:r>
              <a:rPr lang="de-DE" dirty="0"/>
              <a:t>noch später abgehende Kabel hinzukommen und dafür auch das/die </a:t>
            </a:r>
            <a:r>
              <a:rPr lang="de-DE" dirty="0" err="1"/>
              <a:t>Patchfelder</a:t>
            </a:r>
            <a:r>
              <a:rPr lang="de-DE" dirty="0"/>
              <a:t> </a:t>
            </a:r>
            <a:r>
              <a:rPr lang="de-DE" dirty="0" smtClean="0"/>
              <a:t>wieder </a:t>
            </a:r>
            <a:r>
              <a:rPr lang="de-DE" dirty="0"/>
              <a:t>aus dem Rack ausgebaut werden müssen. </a:t>
            </a:r>
            <a:endParaRPr lang="de-DE" dirty="0" smtClean="0"/>
          </a:p>
          <a:p>
            <a:pPr algn="r">
              <a:buNone/>
            </a:pPr>
            <a:r>
              <a:rPr lang="de-DE" dirty="0" smtClean="0"/>
              <a:t>T. Ladwig</a:t>
            </a:r>
          </a:p>
          <a:p>
            <a:pPr algn="r">
              <a:buNone/>
            </a:pPr>
            <a:endParaRPr lang="de-DE" dirty="0" smtClean="0"/>
          </a:p>
          <a:p>
            <a:pPr algn="r">
              <a:buNone/>
            </a:pPr>
            <a:endParaRPr lang="de-DE" dirty="0"/>
          </a:p>
          <a:p>
            <a:pPr marL="171450" indent="-171450"/>
            <a:r>
              <a:rPr lang="de-DE" dirty="0" smtClean="0"/>
              <a:t>Es gibt Bedenken dass an Manchen stellen „ </a:t>
            </a:r>
            <a:r>
              <a:rPr lang="de-DE" dirty="0"/>
              <a:t>die </a:t>
            </a:r>
            <a:r>
              <a:rPr lang="de-DE" dirty="0" err="1"/>
              <a:t>Fibers</a:t>
            </a:r>
            <a:r>
              <a:rPr lang="de-DE" dirty="0"/>
              <a:t> fast den ganzen Schrank auf der Rückseite </a:t>
            </a:r>
            <a:r>
              <a:rPr lang="de-DE" dirty="0" smtClean="0"/>
              <a:t>belegen“  was für Gewerke Zugang </a:t>
            </a:r>
            <a:r>
              <a:rPr lang="de-DE" dirty="0"/>
              <a:t>von hinten an ihre </a:t>
            </a:r>
            <a:r>
              <a:rPr lang="de-DE" dirty="0" err="1"/>
              <a:t>Elektroniken</a:t>
            </a:r>
            <a:r>
              <a:rPr lang="de-DE" dirty="0"/>
              <a:t> </a:t>
            </a:r>
            <a:r>
              <a:rPr lang="de-DE" dirty="0" smtClean="0"/>
              <a:t>blockiert. Bitte schaut euch noch mal eure Schränke in L1 an. Meine Meinung nach in L1 haben wir dieses Problem noch nicht.</a:t>
            </a:r>
          </a:p>
          <a:p>
            <a:pPr algn="r">
              <a:buNone/>
            </a:pPr>
            <a:endParaRPr lang="de-DE" dirty="0"/>
          </a:p>
          <a:p>
            <a:pPr>
              <a:buNone/>
            </a:pP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32" y="3508522"/>
            <a:ext cx="2192009" cy="29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896" y="1130700"/>
            <a:ext cx="1748334" cy="233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6" y="3481574"/>
            <a:ext cx="2212016" cy="294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20" y="3508522"/>
            <a:ext cx="3897600" cy="29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2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03AD23-D6C3-44C4-9693-A3FB0D921B3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17 März 2015</a:t>
            </a:r>
          </a:p>
          <a:p>
            <a:pPr>
              <a:defRPr/>
            </a:pPr>
            <a:r>
              <a:rPr lang="en-GB" smtClean="0"/>
              <a:t>E. Negodin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57618" y="521171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buClrTx/>
              <a:buFontTx/>
              <a:buNone/>
            </a:pPr>
            <a:r>
              <a:rPr lang="de-DE" kern="0" dirty="0" smtClean="0"/>
              <a:t>Nebellöschanlage</a:t>
            </a:r>
            <a:endParaRPr lang="de-DE" kern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127125"/>
            <a:ext cx="3233737" cy="242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32" y="3742527"/>
            <a:ext cx="316505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70" y="3742527"/>
            <a:ext cx="291491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55" y="1257370"/>
            <a:ext cx="5537830" cy="216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7778" y="3898800"/>
            <a:ext cx="2369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800" dirty="0" smtClean="0"/>
              <a:t>Rahmenkonstruktion wird noch geädert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549605798"/>
      </p:ext>
    </p:extLst>
  </p:cSld>
  <p:clrMapOvr>
    <a:masterClrMapping/>
  </p:clrMapOvr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On-screen Show (4:3)</PresentationFormat>
  <Paragraphs>59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DESY European XFEL</vt:lpstr>
      <vt:lpstr>PowerPoint Presentation</vt:lpstr>
      <vt:lpstr>PowerPoint Presentation</vt:lpstr>
      <vt:lpstr>Kabelpritschen und Verkabelung</vt:lpstr>
      <vt:lpstr>PowerPoint Presentation</vt:lpstr>
      <vt:lpstr>PowerPoint Presentation</vt:lpstr>
      <vt:lpstr>PowerPoint Presentation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Negodin, Evgueni</cp:lastModifiedBy>
  <cp:revision>289</cp:revision>
  <cp:lastPrinted>2015-03-09T14:11:31Z</cp:lastPrinted>
  <dcterms:created xsi:type="dcterms:W3CDTF">2008-08-31T12:56:32Z</dcterms:created>
  <dcterms:modified xsi:type="dcterms:W3CDTF">2015-03-25T13:13:10Z</dcterms:modified>
</cp:coreProperties>
</file>