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96" y="-2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3EEB5-3248-4E04-B880-6775FFD2D998}" type="datetimeFigureOut">
              <a:rPr lang="en-GB" smtClean="0"/>
              <a:t>31/03/2015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2C66C-B4BF-418E-BA14-A05EE66125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5621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3EEB5-3248-4E04-B880-6775FFD2D998}" type="datetimeFigureOut">
              <a:rPr lang="en-GB" smtClean="0"/>
              <a:t>31/03/2015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2C66C-B4BF-418E-BA14-A05EE66125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632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3EEB5-3248-4E04-B880-6775FFD2D998}" type="datetimeFigureOut">
              <a:rPr lang="en-GB" smtClean="0"/>
              <a:t>31/03/2015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2C66C-B4BF-418E-BA14-A05EE66125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5261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3EEB5-3248-4E04-B880-6775FFD2D998}" type="datetimeFigureOut">
              <a:rPr lang="en-GB" smtClean="0"/>
              <a:t>31/03/2015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2C66C-B4BF-418E-BA14-A05EE66125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7507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3EEB5-3248-4E04-B880-6775FFD2D998}" type="datetimeFigureOut">
              <a:rPr lang="en-GB" smtClean="0"/>
              <a:t>31/03/2015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2C66C-B4BF-418E-BA14-A05EE66125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7335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3EEB5-3248-4E04-B880-6775FFD2D998}" type="datetimeFigureOut">
              <a:rPr lang="en-GB" smtClean="0"/>
              <a:t>31/03/2015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2C66C-B4BF-418E-BA14-A05EE66125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3654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3EEB5-3248-4E04-B880-6775FFD2D998}" type="datetimeFigureOut">
              <a:rPr lang="en-GB" smtClean="0"/>
              <a:t>31/03/2015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2C66C-B4BF-418E-BA14-A05EE66125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4409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3EEB5-3248-4E04-B880-6775FFD2D998}" type="datetimeFigureOut">
              <a:rPr lang="en-GB" smtClean="0"/>
              <a:t>31/03/2015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2C66C-B4BF-418E-BA14-A05EE66125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8808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3EEB5-3248-4E04-B880-6775FFD2D998}" type="datetimeFigureOut">
              <a:rPr lang="en-GB" smtClean="0"/>
              <a:t>31/03/2015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2C66C-B4BF-418E-BA14-A05EE66125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934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3EEB5-3248-4E04-B880-6775FFD2D998}" type="datetimeFigureOut">
              <a:rPr lang="en-GB" smtClean="0"/>
              <a:t>31/03/2015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2C66C-B4BF-418E-BA14-A05EE66125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2974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3EEB5-3248-4E04-B880-6775FFD2D998}" type="datetimeFigureOut">
              <a:rPr lang="en-GB" smtClean="0"/>
              <a:t>31/03/2015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2C66C-B4BF-418E-BA14-A05EE66125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6976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53EEB5-3248-4E04-B880-6775FFD2D998}" type="datetimeFigureOut">
              <a:rPr lang="en-GB" smtClean="0"/>
              <a:t>31/03/2015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2C66C-B4BF-418E-BA14-A05EE66125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5429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31640" y="1124744"/>
            <a:ext cx="5434436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GB" dirty="0" smtClean="0"/>
              <a:t>Layout Document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FF0000"/>
                </a:solidFill>
              </a:rPr>
              <a:t>Last chance to comment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FF0000"/>
                </a:solidFill>
              </a:rPr>
              <a:t>Update module designs?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GB" dirty="0" smtClean="0"/>
              <a:t>Email list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FF0000"/>
                </a:solidFill>
              </a:rPr>
              <a:t>'atlas-upgrade-itk-strip-CMOS-general@cern.ch'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FF0000"/>
                </a:solidFill>
              </a:rPr>
              <a:t>Open to non-CERN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GB" dirty="0" smtClean="0"/>
              <a:t>AMS meeting 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FF0000"/>
                </a:solidFill>
              </a:rPr>
              <a:t>Mid </a:t>
            </a:r>
            <a:r>
              <a:rPr lang="en-GB" dirty="0">
                <a:solidFill>
                  <a:srgbClr val="FF0000"/>
                </a:solidFill>
              </a:rPr>
              <a:t>A</a:t>
            </a:r>
            <a:r>
              <a:rPr lang="en-GB" dirty="0" smtClean="0">
                <a:solidFill>
                  <a:srgbClr val="FF0000"/>
                </a:solidFill>
              </a:rPr>
              <a:t>pril in Austria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FF0000"/>
                </a:solidFill>
              </a:rPr>
              <a:t>Daniel</a:t>
            </a:r>
            <a:r>
              <a:rPr lang="en-GB" dirty="0" smtClean="0"/>
              <a:t>?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GB" dirty="0" smtClean="0"/>
              <a:t>TWEPP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FF0000"/>
                </a:solidFill>
              </a:rPr>
              <a:t>Deadline 30</a:t>
            </a:r>
            <a:r>
              <a:rPr lang="en-GB" baseline="30000" dirty="0" smtClean="0">
                <a:solidFill>
                  <a:srgbClr val="FF0000"/>
                </a:solidFill>
              </a:rPr>
              <a:t>th</a:t>
            </a:r>
            <a:r>
              <a:rPr lang="en-GB" dirty="0" smtClean="0">
                <a:solidFill>
                  <a:srgbClr val="FF0000"/>
                </a:solidFill>
              </a:rPr>
              <a:t> April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GB" dirty="0" smtClean="0"/>
              <a:t>Contact to CERN foundry services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FF0000"/>
                </a:solidFill>
              </a:rPr>
              <a:t>Richard </a:t>
            </a:r>
            <a:r>
              <a:rPr lang="en-GB" dirty="0" err="1" smtClean="0">
                <a:solidFill>
                  <a:srgbClr val="FF0000"/>
                </a:solidFill>
              </a:rPr>
              <a:t>Plackett</a:t>
            </a:r>
            <a:endParaRPr lang="en-GB" dirty="0" smtClean="0">
              <a:solidFill>
                <a:srgbClr val="FF0000"/>
              </a:solidFill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GB" dirty="0" smtClean="0"/>
              <a:t>Costs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FF0000"/>
                </a:solidFill>
              </a:rPr>
              <a:t>Spreadsheet attached</a:t>
            </a:r>
            <a:endParaRPr lang="en-GB" dirty="0" smtClean="0">
              <a:solidFill>
                <a:srgbClr val="FF0000"/>
              </a:solidFill>
            </a:endParaRPr>
          </a:p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611560" y="5301208"/>
            <a:ext cx="2381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Apologies:  Ingrid, Matt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13546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44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3</cp:revision>
  <dcterms:created xsi:type="dcterms:W3CDTF">2015-03-31T14:41:13Z</dcterms:created>
  <dcterms:modified xsi:type="dcterms:W3CDTF">2015-03-31T14:51:03Z</dcterms:modified>
</cp:coreProperties>
</file>