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2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0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6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0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7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7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EEB5-3248-4E04-B880-6775FFD2D998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C66C-B4BF-418E-BA14-A05EE6612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2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124744"/>
            <a:ext cx="543443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Layout Document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Last chance to comment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Update module designs?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Email list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'atlas-upgrade-itk-strip-CMOS-general@cern.ch'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Open to non-CERN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AMS meeting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Mid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pril in Austria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Daniel</a:t>
            </a:r>
            <a:r>
              <a:rPr lang="en-GB" dirty="0" smtClean="0"/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TWEPP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Deadline 30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April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Contact to CERN foundry services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Richard </a:t>
            </a:r>
            <a:r>
              <a:rPr lang="en-GB" dirty="0" err="1" smtClean="0">
                <a:solidFill>
                  <a:srgbClr val="FF0000"/>
                </a:solidFill>
              </a:rPr>
              <a:t>Plackett</a:t>
            </a:r>
            <a:endParaRPr lang="en-GB" dirty="0" smtClean="0">
              <a:solidFill>
                <a:srgbClr val="FF000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Costs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FF0000"/>
                </a:solidFill>
              </a:rPr>
              <a:t>Spreadsheet attached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301208"/>
            <a:ext cx="2381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Apologies:  Ingrid, Matt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35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2015-03-31T14:41:13Z</dcterms:created>
  <dcterms:modified xsi:type="dcterms:W3CDTF">2015-03-31T14:51:03Z</dcterms:modified>
</cp:coreProperties>
</file>