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28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auth/Atlas/HardwareListUK#HVStripV1_Motherboar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31 March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566936"/>
          </a:xfrm>
        </p:spPr>
        <p:txBody>
          <a:bodyPr>
            <a:noAutofit/>
          </a:bodyPr>
          <a:lstStyle/>
          <a:p>
            <a:r>
              <a:rPr lang="en-GB" sz="3600" dirty="0" smtClean="0"/>
              <a:t>HVStripV1 hardware distribution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8646" y="872716"/>
            <a:ext cx="877758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Status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distribution is tracked on the ATLAS </a:t>
            </a:r>
            <a:r>
              <a:rPr lang="en-GB" sz="2000" dirty="0" err="1" smtClean="0"/>
              <a:t>TWiki</a:t>
            </a:r>
            <a:r>
              <a:rPr lang="en-GB" sz="2000" dirty="0"/>
              <a:t> here: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twiki.cern.ch/twiki/bin/viewauth/Atlas/HardwareListUK#HVStripV1_Motherboard</a:t>
            </a:r>
            <a:r>
              <a:rPr lang="en-GB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At the moment, 3 chips are not working (DB 03, DB07, DB11), 1 motherboard is to be tested (MB10) and one to be allocated to waiting groups (MB06 or MB12).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Once all repairs and tests are done, that will give 5 motherboards.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Next step is more bonding of daughterboards at RAL.</a:t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4 institutes need a motherboard: Karlsruhe, Argonne (repair), RAL (repair), QMUL.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sz="2400" b="1" dirty="0" smtClean="0">
                <a:solidFill>
                  <a:srgbClr val="0000FF"/>
                </a:solidFill>
              </a:rPr>
              <a:t>Irradiation campaign for statistics</a:t>
            </a:r>
            <a:endParaRPr lang="en-GB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We discussed irradiating many HVStripV1 chips to gain failure statistics.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We should decide how many daughterboards we need for this, then how many motherboards.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785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FF"/>
                </a:solidFill>
              </a:rPr>
              <a:t>AMS-CHESS-1 daughterboard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Layout nearly complete – see next slide.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Current dimensions</a:t>
            </a:r>
            <a:r>
              <a:rPr lang="en-GB" sz="2800" dirty="0"/>
              <a:t>: </a:t>
            </a:r>
            <a:r>
              <a:rPr lang="en-GB" sz="2800" dirty="0" smtClean="0"/>
              <a:t>37mm </a:t>
            </a:r>
            <a:r>
              <a:rPr lang="en-GB" sz="2800" dirty="0"/>
              <a:t>x </a:t>
            </a:r>
            <a:r>
              <a:rPr lang="en-GB" sz="2800" dirty="0" smtClean="0"/>
              <a:t>43mm (will grow a bit)</a:t>
            </a: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Have been reviewing footprint iteratively with UCSC</a:t>
            </a:r>
            <a:br>
              <a:rPr lang="en-GB" sz="2800" dirty="0" smtClean="0"/>
            </a:br>
            <a:endParaRPr lang="en-GB" sz="2800" dirty="0" smtClean="0"/>
          </a:p>
          <a:p>
            <a:r>
              <a:rPr lang="en-GB" sz="3200" b="1" dirty="0" smtClean="0">
                <a:solidFill>
                  <a:srgbClr val="0000FF"/>
                </a:solidFill>
              </a:rPr>
              <a:t>AMS-CHESS-1 motherboard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Working on parts and schematics.</a:t>
            </a:r>
            <a:endParaRPr lang="en-GB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27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AMS-CHESS-1 daughterboard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16" y="842271"/>
            <a:ext cx="6179147" cy="535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39952" y="1592796"/>
            <a:ext cx="2315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AMS-CHESS-1</a:t>
            </a:r>
            <a:endParaRPr lang="en-GB" sz="2000" b="1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9612" y="3861048"/>
            <a:ext cx="2437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Lemo footprint</a:t>
            </a: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(HV back-up)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740" y="3176972"/>
            <a:ext cx="2315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Capacitors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0515" y="6212047"/>
            <a:ext cx="8147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Edge connector (fits Samtec MEC6 100-pin connectors)</a:t>
            </a:r>
            <a:endParaRPr lang="en-GB" sz="2000" b="1" dirty="0" smtClean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9226" y="2104294"/>
            <a:ext cx="2315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Capacitor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995936" y="3176972"/>
            <a:ext cx="324036" cy="20005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95936" y="3377027"/>
            <a:ext cx="324036" cy="14476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976156" y="2456892"/>
            <a:ext cx="162018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292080" y="2004267"/>
            <a:ext cx="0" cy="596641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0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141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test kit 31 March 2015</vt:lpstr>
      <vt:lpstr>HVStripV1 hardware distribution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118</cp:revision>
  <dcterms:created xsi:type="dcterms:W3CDTF">2014-09-18T13:48:06Z</dcterms:created>
  <dcterms:modified xsi:type="dcterms:W3CDTF">2015-03-31T14:57:36Z</dcterms:modified>
</cp:coreProperties>
</file>