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4" r:id="rId4"/>
    <p:sldId id="275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auth/Atlas/HardwareListUK#HVStripV1_Motherboar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14 April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566936"/>
          </a:xfrm>
        </p:spPr>
        <p:txBody>
          <a:bodyPr>
            <a:noAutofit/>
          </a:bodyPr>
          <a:lstStyle/>
          <a:p>
            <a:r>
              <a:rPr lang="en-GB" sz="3600" dirty="0" smtClean="0"/>
              <a:t>HVStripV1 hardware distribution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8646" y="872716"/>
            <a:ext cx="877758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Status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distribution is tracked on the ATLAS </a:t>
            </a:r>
            <a:r>
              <a:rPr lang="en-GB" sz="2000" dirty="0" err="1" smtClean="0"/>
              <a:t>TWiki</a:t>
            </a:r>
            <a:r>
              <a:rPr lang="en-GB" sz="2000" dirty="0"/>
              <a:t> here: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twiki.cern.ch/twiki/bin/viewauth/Atlas/HardwareListUK#HVStripV1_Motherboard</a:t>
            </a:r>
            <a:r>
              <a:rPr lang="en-GB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At the moment, 3 chips are not working (DB03, DB07, DB11).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We have new daughterboards in hand to replace these.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Next step = bond </a:t>
            </a:r>
            <a:r>
              <a:rPr lang="en-GB" sz="2000" dirty="0"/>
              <a:t>daughterboards </a:t>
            </a:r>
            <a:r>
              <a:rPr lang="en-GB" sz="2000" dirty="0" smtClean="0"/>
              <a:t>to motherboards at RAL.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sz="2800" b="1" dirty="0" smtClean="0">
                <a:solidFill>
                  <a:srgbClr val="0000FF"/>
                </a:solidFill>
              </a:rPr>
              <a:t>Irradiation campaign for statistics</a:t>
            </a:r>
            <a:endParaRPr lang="en-GB" sz="2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We discussed irradiating </a:t>
            </a:r>
            <a:r>
              <a:rPr lang="en-GB" sz="2000" dirty="0" smtClean="0"/>
              <a:t>several HVStripV1 </a:t>
            </a:r>
            <a:r>
              <a:rPr lang="en-GB" sz="2000" dirty="0" smtClean="0"/>
              <a:t>chips to gain failure statistics.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After </a:t>
            </a:r>
            <a:r>
              <a:rPr lang="en-GB" sz="2000" dirty="0" smtClean="0"/>
              <a:t>the last fortnightly meeting, we </a:t>
            </a:r>
            <a:r>
              <a:rPr lang="en-GB" sz="2000" dirty="0" smtClean="0"/>
              <a:t>bonded 10 more daughterboards to cover the 3 repairs and some statistics.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785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FF"/>
                </a:solidFill>
              </a:rPr>
              <a:t>AMS-CHESS-1 daughterboard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Layout </a:t>
            </a:r>
            <a:r>
              <a:rPr lang="en-GB" sz="2000" dirty="0" smtClean="0"/>
              <a:t>in final stages – </a:t>
            </a:r>
            <a:r>
              <a:rPr lang="en-GB" sz="2000" dirty="0" smtClean="0"/>
              <a:t>see next slide.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Dimensions</a:t>
            </a:r>
            <a:r>
              <a:rPr lang="en-GB" sz="2000" dirty="0"/>
              <a:t>: </a:t>
            </a:r>
            <a:r>
              <a:rPr lang="en-GB" sz="2000" dirty="0" smtClean="0"/>
              <a:t>42.9</a:t>
            </a:r>
            <a:r>
              <a:rPr lang="en-GB" sz="2000" dirty="0" smtClean="0"/>
              <a:t>mm </a:t>
            </a:r>
            <a:r>
              <a:rPr lang="en-GB" sz="2000" dirty="0"/>
              <a:t>x </a:t>
            </a:r>
            <a:r>
              <a:rPr lang="en-GB" sz="2000" dirty="0" smtClean="0"/>
              <a:t>43.2mm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8 layer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Will have provision for 6</a:t>
            </a:r>
            <a:r>
              <a:rPr lang="en-GB" sz="2000" dirty="0" smtClean="0"/>
              <a:t> capacitors: VDD x 3, </a:t>
            </a:r>
            <a:r>
              <a:rPr lang="en-GB" sz="2000" dirty="0" err="1" smtClean="0"/>
              <a:t>iN</a:t>
            </a:r>
            <a:r>
              <a:rPr lang="en-GB" sz="2000" dirty="0" smtClean="0"/>
              <a:t>, </a:t>
            </a:r>
            <a:r>
              <a:rPr lang="en-GB" sz="2000" dirty="0" err="1" smtClean="0"/>
              <a:t>iNSF</a:t>
            </a:r>
            <a:r>
              <a:rPr lang="en-GB" sz="2000" dirty="0" smtClean="0"/>
              <a:t>, </a:t>
            </a:r>
            <a:r>
              <a:rPr lang="en-GB" sz="2000" dirty="0" err="1" smtClean="0"/>
              <a:t>iFB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r>
              <a:rPr lang="en-GB" sz="2800" b="1" dirty="0" smtClean="0">
                <a:solidFill>
                  <a:srgbClr val="0000FF"/>
                </a:solidFill>
              </a:rPr>
              <a:t>AMS-CHESS-1 motherboard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Schematics in progress</a:t>
            </a:r>
            <a:r>
              <a:rPr lang="en-GB" sz="2000" dirty="0" smtClean="0"/>
              <a:t> – using these parts: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TI DAC128s085 </a:t>
            </a:r>
            <a:r>
              <a:rPr lang="en-GB" sz="2000" dirty="0" smtClean="0"/>
              <a:t>– octal voltage DAC + LM4132 voltage reference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Will use voltage DACs for all biases (agreed with chip designers)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ADG714 octal analogue </a:t>
            </a:r>
            <a:r>
              <a:rPr lang="en-GB" sz="2000" dirty="0" smtClean="0"/>
              <a:t>switch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provides 8:1 concentration of outputs, down from O(80 outputs) to 10.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Will be possible to test neighbouring outputs for cross-talk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-</a:t>
            </a:r>
            <a:r>
              <a:rPr lang="en-GB" sz="2000" dirty="0"/>
              <a:t>3dB bandwidth: 155MHz</a:t>
            </a:r>
            <a:endParaRPr lang="en-GB" sz="20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27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34" y="912786"/>
            <a:ext cx="7987332" cy="528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AMS-CHESS-1 daughterboard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9952" y="1304764"/>
            <a:ext cx="2315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AMS-CHESS-1</a:t>
            </a:r>
            <a:endParaRPr lang="en-GB" sz="2000" b="1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7543" y="4041068"/>
            <a:ext cx="160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Lemo footprint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(HV back-up)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9296" y="3249353"/>
            <a:ext cx="2315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Capacitors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0515" y="6212047"/>
            <a:ext cx="8147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Edge connector (fits Samtec MEC6 100-pin connectors)</a:t>
            </a:r>
            <a:endParaRPr lang="en-GB" sz="2000" b="1" dirty="0" smtClean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9226" y="2104294"/>
            <a:ext cx="2315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Capacitor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347864" y="3276999"/>
            <a:ext cx="810090" cy="20005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47864" y="3477055"/>
            <a:ext cx="810090" cy="7999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760132" y="2456892"/>
            <a:ext cx="378042" cy="36004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112060" y="1766429"/>
            <a:ext cx="0" cy="105050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0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TJ-CHESS-1 daughterboards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Meeting with wire-bonding expert (Paul Booker), chip designer (Dipayan Das) and Jens tomorrow at RAL to optimise footprint to ease wire-bonding.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Another Oxford electronics technician will work on these daughterboards to gain parallel efforts.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800" b="1" dirty="0">
                <a:solidFill>
                  <a:srgbClr val="0000FF"/>
                </a:solidFill>
              </a:rPr>
              <a:t>TJ-CHESS-1 </a:t>
            </a:r>
            <a:r>
              <a:rPr lang="en-GB" sz="2800" b="1" dirty="0" smtClean="0">
                <a:solidFill>
                  <a:srgbClr val="0000FF"/>
                </a:solidFill>
              </a:rPr>
              <a:t>spec update</a:t>
            </a:r>
            <a:endParaRPr lang="en-GB" sz="2800" b="1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See updated spec from Dipayan. I’ve attached the new spec to this meeting’s materials and will upload it to the ATLAS </a:t>
            </a:r>
            <a:r>
              <a:rPr lang="en-GB" sz="2000" dirty="0" err="1" smtClean="0"/>
              <a:t>TWiki</a:t>
            </a:r>
            <a:r>
              <a:rPr lang="en-GB" sz="2000" dirty="0" smtClean="0"/>
              <a:t>.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</a:t>
            </a:r>
            <a:r>
              <a:rPr lang="en-GB" sz="3600" dirty="0" smtClean="0"/>
              <a:t>design, continued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368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294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Status of test kit 14 April 2015</vt:lpstr>
      <vt:lpstr>HVStripV1 hardware distribution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128</cp:revision>
  <dcterms:created xsi:type="dcterms:W3CDTF">2014-09-18T13:48:06Z</dcterms:created>
  <dcterms:modified xsi:type="dcterms:W3CDTF">2015-04-14T14:57:58Z</dcterms:modified>
</cp:coreProperties>
</file>