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E47BF8-AD92-2149-B6AE-343138E272E6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BAA87A-D875-AB45-934A-70F739B7CF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5842"/>
          </a:xfrm>
        </p:spPr>
        <p:txBody>
          <a:bodyPr/>
          <a:lstStyle/>
          <a:p>
            <a:r>
              <a:rPr lang="en-US" dirty="0" smtClean="0"/>
              <a:t>Comparator schematic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r="16159"/>
          <a:stretch/>
        </p:blipFill>
        <p:spPr>
          <a:xfrm>
            <a:off x="506378" y="1010936"/>
            <a:ext cx="8140923" cy="5691925"/>
          </a:xfrm>
        </p:spPr>
      </p:pic>
      <p:sp>
        <p:nvSpPr>
          <p:cNvPr id="5" name="TextBox 4"/>
          <p:cNvSpPr txBox="1"/>
          <p:nvPr/>
        </p:nvSpPr>
        <p:spPr>
          <a:xfrm>
            <a:off x="712468" y="3357004"/>
            <a:ext cx="2282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Differential pair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with load at </a:t>
            </a:r>
            <a:r>
              <a:rPr lang="en-US" dirty="0" err="1" smtClean="0">
                <a:solidFill>
                  <a:srgbClr val="FF0000"/>
                </a:solidFill>
              </a:rPr>
              <a:t>perifery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5918" y="1190950"/>
            <a:ext cx="237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Inverter At periphery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8725" y="5051554"/>
            <a:ext cx="273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PMOS trim DAC in pixel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94576" y="1332102"/>
            <a:ext cx="1001447" cy="975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64445" y="1147436"/>
            <a:ext cx="155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At periphery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 bias lines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575541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Vdd</a:t>
                      </a:r>
                      <a:r>
                        <a:rPr lang="en-US" dirty="0" smtClean="0"/>
                        <a:t> dig. 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Gnd</a:t>
                      </a:r>
                      <a:r>
                        <a:rPr lang="en-US" dirty="0" smtClean="0"/>
                        <a:t> 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Threshold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Vcasc</a:t>
                      </a:r>
                      <a:r>
                        <a:rPr lang="en-US" dirty="0" smtClean="0"/>
                        <a:t> – DAC + Ext.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Comparato</a:t>
                      </a:r>
                      <a:r>
                        <a:rPr lang="en-US" baseline="0" dirty="0" smtClean="0"/>
                        <a:t>r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VNComp</a:t>
                      </a:r>
                      <a:r>
                        <a:rPr lang="en-US" dirty="0" smtClean="0"/>
                        <a:t> – DAC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1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248"/>
          </a:xfrm>
        </p:spPr>
        <p:txBody>
          <a:bodyPr/>
          <a:lstStyle/>
          <a:p>
            <a:r>
              <a:rPr lang="en-US" dirty="0" smtClean="0"/>
              <a:t>Comparator response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23676"/>
            <a:ext cx="8229600" cy="490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Asymmetrical response due to the load asymmetry.</a:t>
            </a:r>
          </a:p>
          <a:p>
            <a:r>
              <a:rPr lang="en-US" dirty="0" smtClean="0"/>
              <a:t>Input dynamic matched using a CR filter.</a:t>
            </a:r>
          </a:p>
          <a:p>
            <a:r>
              <a:rPr lang="en-US" dirty="0" smtClean="0"/>
              <a:t>Very small design thanks to the deported load</a:t>
            </a:r>
          </a:p>
          <a:p>
            <a:r>
              <a:rPr lang="en-US" dirty="0" smtClean="0"/>
              <a:t>Very high gain – single stage sufficient.</a:t>
            </a:r>
          </a:p>
          <a:p>
            <a:endParaRPr lang="en-US" dirty="0"/>
          </a:p>
        </p:txBody>
      </p:sp>
      <p:pic>
        <p:nvPicPr>
          <p:cNvPr id="8" name="Content Placeholder 7" descr="comparator_resp.bmp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" b="-5909"/>
          <a:stretch/>
        </p:blipFill>
        <p:spPr>
          <a:xfrm>
            <a:off x="457200" y="3233444"/>
            <a:ext cx="8229600" cy="3624556"/>
          </a:xfrm>
        </p:spPr>
      </p:pic>
    </p:spTree>
    <p:extLst>
      <p:ext uri="{BB962C8B-B14F-4D97-AF65-F5344CB8AC3E}">
        <p14:creationId xmlns:p14="http://schemas.microsoft.com/office/powerpoint/2010/main" val="242643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 + TRIM DAC layout</a:t>
            </a:r>
            <a:endParaRPr lang="en-US" dirty="0"/>
          </a:p>
        </p:txBody>
      </p:sp>
      <p:pic>
        <p:nvPicPr>
          <p:cNvPr id="4" name="Content Placeholder 3" descr="amplifier_la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-15750" r="4545" b="-15750"/>
          <a:stretch/>
        </p:blipFill>
        <p:spPr>
          <a:xfrm>
            <a:off x="45720" y="1124974"/>
            <a:ext cx="9052560" cy="5476415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2075454" y="5024851"/>
            <a:ext cx="2679503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5461" y="2511728"/>
            <a:ext cx="353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Comparator + TRIM DAC layout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08274" y="5058363"/>
            <a:ext cx="76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5µm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10341" y="3066930"/>
            <a:ext cx="0" cy="1705934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9124" y="3785724"/>
            <a:ext cx="76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5µm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70373" y="6044666"/>
            <a:ext cx="8797447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54421" y="6127484"/>
            <a:ext cx="88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100µm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2075454" y="3066930"/>
            <a:ext cx="2679503" cy="1517976"/>
          </a:xfrm>
          <a:custGeom>
            <a:avLst/>
            <a:gdLst>
              <a:gd name="connsiteX0" fmla="*/ 2679503 w 2679503"/>
              <a:gd name="connsiteY0" fmla="*/ 1517976 h 1517976"/>
              <a:gd name="connsiteX1" fmla="*/ 0 w 2679503"/>
              <a:gd name="connsiteY1" fmla="*/ 1502487 h 1517976"/>
              <a:gd name="connsiteX2" fmla="*/ 0 w 2679503"/>
              <a:gd name="connsiteY2" fmla="*/ 0 h 1517976"/>
              <a:gd name="connsiteX3" fmla="*/ 1486892 w 2679503"/>
              <a:gd name="connsiteY3" fmla="*/ 15489 h 1517976"/>
              <a:gd name="connsiteX4" fmla="*/ 1486892 w 2679503"/>
              <a:gd name="connsiteY4" fmla="*/ 820946 h 1517976"/>
              <a:gd name="connsiteX5" fmla="*/ 2664015 w 2679503"/>
              <a:gd name="connsiteY5" fmla="*/ 820946 h 1517976"/>
              <a:gd name="connsiteX6" fmla="*/ 2679503 w 2679503"/>
              <a:gd name="connsiteY6" fmla="*/ 1517976 h 151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9503" h="1517976">
                <a:moveTo>
                  <a:pt x="2679503" y="1517976"/>
                </a:moveTo>
                <a:lnTo>
                  <a:pt x="0" y="1502487"/>
                </a:lnTo>
                <a:lnTo>
                  <a:pt x="0" y="0"/>
                </a:lnTo>
                <a:lnTo>
                  <a:pt x="1486892" y="15489"/>
                </a:lnTo>
                <a:lnTo>
                  <a:pt x="1486892" y="820946"/>
                </a:lnTo>
                <a:lnTo>
                  <a:pt x="2664015" y="820946"/>
                </a:lnTo>
                <a:lnTo>
                  <a:pt x="2679503" y="1517976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34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130</TotalTime>
  <Words>88</Words>
  <Application>Microsoft Macintosh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Executive</vt:lpstr>
      <vt:lpstr>Comparator</vt:lpstr>
      <vt:lpstr>Comparator schematic</vt:lpstr>
      <vt:lpstr>Comparator bias lines</vt:lpstr>
      <vt:lpstr>Comparator response</vt:lpstr>
      <vt:lpstr>Comparator + TRIM DAC layout</vt:lpstr>
    </vt:vector>
  </TitlesOfParts>
  <Company>UCSC/SCIPP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Amplifier</dc:title>
  <dc:creator>Herve Grabas</dc:creator>
  <cp:lastModifiedBy>Herve Grabas</cp:lastModifiedBy>
  <cp:revision>10</cp:revision>
  <dcterms:created xsi:type="dcterms:W3CDTF">2015-05-04T11:38:06Z</dcterms:created>
  <dcterms:modified xsi:type="dcterms:W3CDTF">2015-05-04T13:48:11Z</dcterms:modified>
</cp:coreProperties>
</file>