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58" autoAdjust="0"/>
  </p:normalViewPr>
  <p:slideViewPr>
    <p:cSldViewPr>
      <p:cViewPr varScale="1">
        <p:scale>
          <a:sx n="72" d="100"/>
          <a:sy n="72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9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0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2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0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2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8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6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4EE6-F132-4FC9-AE23-0243C3E9B78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C4180-1139-4733-865B-DA807977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8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err="1" smtClean="0"/>
              <a:t>Injektormodulinstallation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47800" y="1828800"/>
            <a:ext cx="6400800" cy="1752600"/>
          </a:xfrm>
        </p:spPr>
        <p:txBody>
          <a:bodyPr/>
          <a:lstStyle/>
          <a:p>
            <a:pPr algn="l"/>
            <a:r>
              <a:rPr lang="en-US" dirty="0" smtClean="0"/>
              <a:t>1.3 GHz </a:t>
            </a:r>
            <a:r>
              <a:rPr lang="en-US" dirty="0" err="1" smtClean="0"/>
              <a:t>Modul</a:t>
            </a:r>
            <a:r>
              <a:rPr lang="en-US" dirty="0" smtClean="0"/>
              <a:t> XM29 ab 11.5.15</a:t>
            </a:r>
          </a:p>
          <a:p>
            <a:pPr algn="l"/>
            <a:r>
              <a:rPr lang="en-US" dirty="0" smtClean="0"/>
              <a:t>3.9 GHZ </a:t>
            </a:r>
            <a:r>
              <a:rPr lang="en-US" dirty="0" err="1" smtClean="0"/>
              <a:t>Modul</a:t>
            </a:r>
            <a:r>
              <a:rPr lang="en-US" dirty="0" smtClean="0"/>
              <a:t> ab 17.8.15</a:t>
            </a:r>
            <a:endParaRPr lang="en-US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312346" y="3505200"/>
            <a:ext cx="8534400" cy="2409195"/>
            <a:chOff x="-8092" y="3837321"/>
            <a:chExt cx="9152092" cy="2762874"/>
          </a:xfrm>
        </p:grpSpPr>
        <p:pic>
          <p:nvPicPr>
            <p:cNvPr id="4" name="Grafik 3" descr="Bildschirmausschnitt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038600"/>
              <a:ext cx="9144000" cy="2561595"/>
            </a:xfrm>
            <a:prstGeom prst="rect">
              <a:avLst/>
            </a:prstGeom>
          </p:spPr>
        </p:pic>
        <p:pic>
          <p:nvPicPr>
            <p:cNvPr id="5" name="Grafik 4" descr="Bildschirmausschnitt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092" y="3837321"/>
              <a:ext cx="9144000" cy="191164"/>
            </a:xfrm>
            <a:prstGeom prst="rect">
              <a:avLst/>
            </a:prstGeom>
          </p:spPr>
        </p:pic>
      </p:grpSp>
      <p:sp>
        <p:nvSpPr>
          <p:cNvPr id="7" name="Pfeil nach rechts 6"/>
          <p:cNvSpPr/>
          <p:nvPr/>
        </p:nvSpPr>
        <p:spPr>
          <a:xfrm>
            <a:off x="3581400" y="3810000"/>
            <a:ext cx="304800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Pfeil nach rechts 7"/>
          <p:cNvSpPr/>
          <p:nvPr/>
        </p:nvSpPr>
        <p:spPr>
          <a:xfrm>
            <a:off x="5105400" y="4876800"/>
            <a:ext cx="304800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4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fik 3" descr="Bildschirmausschnit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5" y="-16858"/>
            <a:ext cx="9144000" cy="2142950"/>
          </a:xfrm>
          <a:prstGeom prst="rect">
            <a:avLst/>
          </a:prstGeom>
        </p:spPr>
      </p:pic>
      <p:pic>
        <p:nvPicPr>
          <p:cNvPr id="5" name="Grafik 4" descr="Bildschirmausschnit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5" y="1981200"/>
            <a:ext cx="9144000" cy="2137190"/>
          </a:xfrm>
          <a:prstGeom prst="rect">
            <a:avLst/>
          </a:prstGeom>
        </p:spPr>
      </p:pic>
      <p:pic>
        <p:nvPicPr>
          <p:cNvPr id="6" name="Grafik 5" descr="Bildschirmausschnit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886200"/>
            <a:ext cx="4566424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08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1.3 GHz </a:t>
            </a:r>
            <a:r>
              <a:rPr lang="en-US" sz="2400" dirty="0" err="1" smtClean="0"/>
              <a:t>Modul</a:t>
            </a:r>
            <a:r>
              <a:rPr lang="en-US" sz="2400" dirty="0" smtClean="0"/>
              <a:t> ( Mai/</a:t>
            </a:r>
            <a:r>
              <a:rPr lang="en-US" sz="2400" dirty="0" err="1" smtClean="0"/>
              <a:t>Juni</a:t>
            </a:r>
            <a:r>
              <a:rPr lang="en-US" sz="2400" dirty="0" smtClean="0"/>
              <a:t> )</a:t>
            </a:r>
            <a:endParaRPr lang="en-US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14400"/>
            <a:ext cx="4114800" cy="5334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XM29 Installation + </a:t>
            </a:r>
            <a:r>
              <a:rPr lang="en-US" sz="1800" dirty="0" err="1" smtClean="0"/>
              <a:t>Vermessung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/>
              <a:t>Cryo</a:t>
            </a:r>
            <a:r>
              <a:rPr lang="en-US" sz="1800" dirty="0" smtClean="0"/>
              <a:t> </a:t>
            </a:r>
            <a:r>
              <a:rPr lang="en-US" sz="1800" dirty="0" err="1" smtClean="0"/>
              <a:t>Verbindung</a:t>
            </a:r>
            <a:r>
              <a:rPr lang="en-US" sz="1800" dirty="0" smtClean="0"/>
              <a:t> XM29 – </a:t>
            </a:r>
            <a:r>
              <a:rPr lang="en-US" sz="1800" dirty="0" smtClean="0"/>
              <a:t>Endcap (X)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/>
              <a:t>Vakuum</a:t>
            </a:r>
            <a:r>
              <a:rPr lang="en-US" sz="1800" dirty="0" smtClean="0"/>
              <a:t> </a:t>
            </a:r>
            <a:r>
              <a:rPr lang="en-US" sz="1800" dirty="0" err="1" smtClean="0"/>
              <a:t>Verbindung</a:t>
            </a:r>
            <a:r>
              <a:rPr lang="en-US" sz="1800" dirty="0" smtClean="0"/>
              <a:t> XM29 – </a:t>
            </a:r>
            <a:r>
              <a:rPr lang="en-US" sz="1800" dirty="0" smtClean="0"/>
              <a:t>Gun 6T</a:t>
            </a:r>
            <a:endParaRPr lang="en-US" sz="1800" dirty="0" smtClean="0"/>
          </a:p>
          <a:p>
            <a:pPr marL="914400" lvl="1" indent="-514350"/>
            <a:r>
              <a:rPr lang="en-US" sz="1600" dirty="0" err="1" smtClean="0"/>
              <a:t>Abbau</a:t>
            </a:r>
            <a:r>
              <a:rPr lang="en-US" sz="1600" dirty="0" smtClean="0"/>
              <a:t> </a:t>
            </a:r>
            <a:r>
              <a:rPr lang="en-US" sz="1600" dirty="0" err="1" smtClean="0"/>
              <a:t>Guntisch</a:t>
            </a:r>
            <a:r>
              <a:rPr lang="en-US" sz="1600" dirty="0" smtClean="0"/>
              <a:t> </a:t>
            </a:r>
          </a:p>
          <a:p>
            <a:pPr marL="914400" lvl="1" indent="-514350"/>
            <a:r>
              <a:rPr lang="en-US" sz="1600" dirty="0" err="1" smtClean="0"/>
              <a:t>Strahlrohr</a:t>
            </a:r>
            <a:r>
              <a:rPr lang="en-US" sz="1600" dirty="0" smtClean="0"/>
              <a:t> </a:t>
            </a:r>
            <a:r>
              <a:rPr lang="en-US" sz="1600" dirty="0" err="1" smtClean="0"/>
              <a:t>einbauen</a:t>
            </a:r>
            <a:r>
              <a:rPr lang="en-US" sz="1600" dirty="0" smtClean="0"/>
              <a:t>  </a:t>
            </a:r>
          </a:p>
          <a:p>
            <a:pPr marL="914400" lvl="1" indent="-514350"/>
            <a:r>
              <a:rPr lang="en-US" sz="1600" dirty="0" err="1" smtClean="0"/>
              <a:t>Aufbau</a:t>
            </a:r>
            <a:r>
              <a:rPr lang="en-US" sz="1600" dirty="0" smtClean="0"/>
              <a:t> </a:t>
            </a:r>
            <a:r>
              <a:rPr lang="en-US" sz="1600" dirty="0" err="1" smtClean="0"/>
              <a:t>Guntisch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/>
              <a:t>Hohlleiteranschluss</a:t>
            </a:r>
            <a:r>
              <a:rPr lang="en-US" sz="1800" dirty="0" smtClean="0"/>
              <a:t> </a:t>
            </a:r>
            <a:r>
              <a:rPr lang="en-US" sz="1800" dirty="0" smtClean="0"/>
              <a:t>( 2W 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/>
              <a:t>Rackbestückung</a:t>
            </a:r>
            <a:r>
              <a:rPr lang="en-US" sz="1800" dirty="0" smtClean="0"/>
              <a:t> (4T)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/>
              <a:t>Verkabelung</a:t>
            </a:r>
            <a:r>
              <a:rPr lang="en-US" sz="1800" dirty="0" smtClean="0"/>
              <a:t> ( 6W </a:t>
            </a:r>
            <a:r>
              <a:rPr lang="en-US" sz="1800" dirty="0" err="1" smtClean="0"/>
              <a:t>inkl</a:t>
            </a:r>
            <a:r>
              <a:rPr lang="en-US" sz="1800" dirty="0" smtClean="0"/>
              <a:t>. warm)</a:t>
            </a:r>
            <a:endParaRPr lang="en-US" sz="1800" dirty="0" smtClean="0"/>
          </a:p>
          <a:p>
            <a:pPr lvl="1"/>
            <a:r>
              <a:rPr lang="en-US" sz="1600" dirty="0" err="1" smtClean="0"/>
              <a:t>Cryo</a:t>
            </a:r>
            <a:endParaRPr lang="en-US" sz="1600" dirty="0" smtClean="0"/>
          </a:p>
          <a:p>
            <a:pPr lvl="1"/>
            <a:r>
              <a:rPr lang="en-US" sz="1600" dirty="0" smtClean="0"/>
              <a:t>LLRF </a:t>
            </a:r>
          </a:p>
          <a:p>
            <a:pPr lvl="1"/>
            <a:r>
              <a:rPr lang="en-US" sz="1600" dirty="0" err="1" smtClean="0"/>
              <a:t>Magnete</a:t>
            </a:r>
            <a:endParaRPr lang="en-US" sz="1600" dirty="0" smtClean="0"/>
          </a:p>
          <a:p>
            <a:pPr lvl="1"/>
            <a:r>
              <a:rPr lang="en-US" sz="1600" dirty="0" smtClean="0"/>
              <a:t>Diagnose</a:t>
            </a:r>
          </a:p>
          <a:p>
            <a:pPr lvl="1"/>
            <a:r>
              <a:rPr lang="en-US" sz="1600" dirty="0" smtClean="0"/>
              <a:t>Interlock</a:t>
            </a:r>
          </a:p>
          <a:p>
            <a:pPr lvl="1"/>
            <a:r>
              <a:rPr lang="en-US" sz="1600" dirty="0" err="1" smtClean="0"/>
              <a:t>Vakuum</a:t>
            </a:r>
            <a:endParaRPr lang="en-US" sz="1600" dirty="0" smtClean="0"/>
          </a:p>
          <a:p>
            <a:pPr lvl="1"/>
            <a:r>
              <a:rPr lang="en-US" sz="1600" dirty="0" err="1" smtClean="0"/>
              <a:t>Phaseshifter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/>
              <a:t>Technische</a:t>
            </a:r>
            <a:r>
              <a:rPr lang="en-US" sz="1800" dirty="0" smtClean="0"/>
              <a:t> </a:t>
            </a:r>
            <a:r>
              <a:rPr lang="en-US" sz="1800" dirty="0" err="1" smtClean="0"/>
              <a:t>Inbetriebnahme</a:t>
            </a:r>
            <a:endParaRPr lang="en-US" sz="1800" dirty="0" smtClean="0"/>
          </a:p>
          <a:p>
            <a:pPr marL="914400" lvl="1" indent="-514350"/>
            <a:r>
              <a:rPr lang="en-US" sz="1400" dirty="0" smtClean="0"/>
              <a:t>Diagnose (2-3 W </a:t>
            </a:r>
            <a:r>
              <a:rPr lang="en-US" sz="1400" dirty="0" err="1" smtClean="0"/>
              <a:t>inkl</a:t>
            </a:r>
            <a:r>
              <a:rPr lang="en-US" sz="1400" dirty="0" smtClean="0"/>
              <a:t> warm)</a:t>
            </a:r>
          </a:p>
          <a:p>
            <a:pPr marL="914400" lvl="1" indent="-514350"/>
            <a:r>
              <a:rPr lang="en-US" sz="1400" dirty="0" smtClean="0"/>
              <a:t>LLRF/Time/MPS ( 1 </a:t>
            </a:r>
            <a:r>
              <a:rPr lang="en-US" sz="1400" dirty="0"/>
              <a:t>W ) </a:t>
            </a:r>
            <a:endParaRPr lang="en-US" sz="1400" dirty="0" smtClean="0"/>
          </a:p>
          <a:p>
            <a:pPr marL="914400" lvl="1" indent="-514350"/>
            <a:r>
              <a:rPr lang="en-US" sz="1400" dirty="0" err="1" smtClean="0"/>
              <a:t>Schiebersteuerung</a:t>
            </a:r>
            <a:r>
              <a:rPr lang="en-US" sz="1400" dirty="0" smtClean="0"/>
              <a:t>-MPS ( 3T )</a:t>
            </a:r>
          </a:p>
          <a:p>
            <a:pPr marL="914400" lvl="1" indent="-514350"/>
            <a:r>
              <a:rPr lang="en-US" sz="1400" dirty="0" smtClean="0"/>
              <a:t>TÜV </a:t>
            </a:r>
            <a:r>
              <a:rPr lang="en-US" sz="1400" dirty="0" err="1"/>
              <a:t>Abn</a:t>
            </a:r>
            <a:r>
              <a:rPr lang="en-US" sz="1400" dirty="0" smtClean="0"/>
              <a:t>. (</a:t>
            </a:r>
            <a:r>
              <a:rPr lang="en-US" sz="1400" dirty="0" err="1" smtClean="0"/>
              <a:t>anschl</a:t>
            </a:r>
            <a:r>
              <a:rPr lang="en-US" sz="1400" dirty="0" smtClean="0"/>
              <a:t>.) (1W)</a:t>
            </a:r>
            <a:endParaRPr lang="en-US" sz="1400" dirty="0"/>
          </a:p>
          <a:p>
            <a:pPr marL="914400" lvl="1" indent="-514350"/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805934"/>
            <a:ext cx="4114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/>
              <a:t>Kommentare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err="1" smtClean="0"/>
              <a:t>Kran</a:t>
            </a:r>
            <a:r>
              <a:rPr lang="en-US" u="sng" dirty="0" smtClean="0"/>
              <a:t> </a:t>
            </a:r>
            <a:r>
              <a:rPr lang="en-US" u="sng" dirty="0" err="1" smtClean="0"/>
              <a:t>für</a:t>
            </a:r>
            <a:r>
              <a:rPr lang="en-US" u="sng" dirty="0" smtClean="0"/>
              <a:t> </a:t>
            </a:r>
            <a:r>
              <a:rPr lang="en-US" u="sng" dirty="0" err="1" smtClean="0"/>
              <a:t>Abbau</a:t>
            </a:r>
            <a:r>
              <a:rPr lang="en-US" u="sng" dirty="0" smtClean="0"/>
              <a:t> </a:t>
            </a:r>
            <a:r>
              <a:rPr lang="en-US" u="sng" dirty="0" err="1" smtClean="0"/>
              <a:t>Guntisch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err="1" smtClean="0"/>
              <a:t>Cryoverbindung</a:t>
            </a:r>
            <a:r>
              <a:rPr lang="en-US" u="sng" dirty="0" smtClean="0"/>
              <a:t> </a:t>
            </a:r>
            <a:r>
              <a:rPr lang="en-US" u="sng" dirty="0" err="1" smtClean="0"/>
              <a:t>erst</a:t>
            </a:r>
            <a:r>
              <a:rPr lang="en-US" u="sng" dirty="0" smtClean="0"/>
              <a:t> </a:t>
            </a:r>
            <a:r>
              <a:rPr lang="en-US" u="sng" dirty="0" err="1" smtClean="0"/>
              <a:t>zusammen</a:t>
            </a:r>
            <a:r>
              <a:rPr lang="en-US" u="sng" dirty="0" smtClean="0"/>
              <a:t> </a:t>
            </a:r>
            <a:r>
              <a:rPr lang="en-US" u="sng" dirty="0" err="1" smtClean="0"/>
              <a:t>mit</a:t>
            </a:r>
            <a:r>
              <a:rPr lang="en-US" u="sng" dirty="0" smtClean="0"/>
              <a:t> 3.9</a:t>
            </a:r>
          </a:p>
          <a:p>
            <a:endParaRPr lang="en-US" u="sng" dirty="0"/>
          </a:p>
          <a:p>
            <a:r>
              <a:rPr lang="en-US" u="sng" dirty="0" smtClean="0"/>
              <a:t>2 </a:t>
            </a:r>
            <a:r>
              <a:rPr lang="en-US" u="sng" dirty="0" err="1" smtClean="0"/>
              <a:t>Pumpstände</a:t>
            </a:r>
            <a:r>
              <a:rPr lang="en-US" u="sng" dirty="0" smtClean="0"/>
              <a:t> Gang ( </a:t>
            </a:r>
            <a:r>
              <a:rPr lang="en-US" u="sng" dirty="0" err="1" smtClean="0"/>
              <a:t>Isovak</a:t>
            </a:r>
            <a:r>
              <a:rPr lang="en-US" u="sng" dirty="0" smtClean="0"/>
              <a:t> )</a:t>
            </a:r>
          </a:p>
          <a:p>
            <a:endParaRPr lang="en-US" u="sng" dirty="0"/>
          </a:p>
          <a:p>
            <a:r>
              <a:rPr lang="en-US" u="sng" dirty="0" err="1" smtClean="0"/>
              <a:t>Rackabschirmung</a:t>
            </a:r>
            <a:r>
              <a:rPr lang="en-US" u="sng" dirty="0" smtClean="0"/>
              <a:t> </a:t>
            </a:r>
            <a:r>
              <a:rPr lang="en-US" u="sng" dirty="0" err="1" smtClean="0"/>
              <a:t>nach</a:t>
            </a:r>
            <a:r>
              <a:rPr lang="en-US" u="sng" dirty="0" smtClean="0"/>
              <a:t> </a:t>
            </a:r>
            <a:r>
              <a:rPr lang="en-US" u="sng" dirty="0" err="1" smtClean="0"/>
              <a:t>Verkabelung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err="1" smtClean="0"/>
              <a:t>Feedcap</a:t>
            </a:r>
            <a:r>
              <a:rPr lang="en-US" u="sng" dirty="0" smtClean="0"/>
              <a:t> correction</a:t>
            </a:r>
          </a:p>
          <a:p>
            <a:r>
              <a:rPr lang="en-US" u="sng" dirty="0" smtClean="0"/>
              <a:t>Instrumentation box</a:t>
            </a:r>
            <a:endParaRPr lang="en-US" u="sng" dirty="0" smtClean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98453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3.9 GHz </a:t>
            </a:r>
            <a:r>
              <a:rPr lang="en-US" sz="2400" dirty="0" err="1" smtClean="0"/>
              <a:t>Modul</a:t>
            </a:r>
            <a:r>
              <a:rPr lang="en-US" sz="2400" dirty="0" smtClean="0"/>
              <a:t> ( ab </a:t>
            </a:r>
            <a:r>
              <a:rPr lang="en-US" sz="2400" dirty="0" err="1" smtClean="0"/>
              <a:t>Mitte</a:t>
            </a:r>
            <a:r>
              <a:rPr lang="en-US" sz="2400" dirty="0" smtClean="0"/>
              <a:t> August )</a:t>
            </a:r>
            <a:endParaRPr lang="en-US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1486"/>
            <a:ext cx="4267200" cy="494211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Installation + </a:t>
            </a:r>
            <a:r>
              <a:rPr lang="en-US" sz="2800" dirty="0" err="1" smtClean="0"/>
              <a:t>Vermessung</a:t>
            </a:r>
            <a:r>
              <a:rPr lang="en-US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Cryo</a:t>
            </a:r>
            <a:r>
              <a:rPr lang="en-US" sz="2800" dirty="0" smtClean="0"/>
              <a:t> </a:t>
            </a:r>
            <a:r>
              <a:rPr lang="en-US" sz="2800" dirty="0" err="1" smtClean="0"/>
              <a:t>Verbindung</a:t>
            </a:r>
            <a:r>
              <a:rPr lang="en-US" sz="2800" dirty="0" smtClean="0"/>
              <a:t> (8W </a:t>
            </a:r>
            <a:r>
              <a:rPr lang="en-US" sz="2800" dirty="0" err="1" smtClean="0"/>
              <a:t>inkl</a:t>
            </a:r>
            <a:r>
              <a:rPr lang="en-US" sz="2800" dirty="0" smtClean="0"/>
              <a:t>. </a:t>
            </a:r>
            <a:r>
              <a:rPr lang="en-US" sz="2800" dirty="0" err="1" smtClean="0"/>
              <a:t>Vak</a:t>
            </a:r>
            <a:r>
              <a:rPr lang="en-US" sz="2800" dirty="0" smtClean="0"/>
              <a:t>) </a:t>
            </a:r>
            <a:endParaRPr lang="en-US" sz="2800" dirty="0" smtClean="0"/>
          </a:p>
          <a:p>
            <a:pPr marL="914400" lvl="1" indent="-514350"/>
            <a:r>
              <a:rPr lang="en-US" sz="2400" dirty="0" smtClean="0"/>
              <a:t>3.9 - XM29 </a:t>
            </a:r>
            <a:endParaRPr lang="en-US" sz="2400" dirty="0" smtClean="0"/>
          </a:p>
          <a:p>
            <a:pPr marL="914400" lvl="1" indent="-514350"/>
            <a:r>
              <a:rPr lang="en-US" sz="2400" dirty="0" smtClean="0"/>
              <a:t>1.3 - Endcap</a:t>
            </a:r>
            <a:endParaRPr lang="en-US" sz="2400" dirty="0" smtClean="0"/>
          </a:p>
          <a:p>
            <a:pPr marL="914400" lvl="1" indent="-514350"/>
            <a:r>
              <a:rPr lang="en-US" sz="2400" dirty="0" smtClean="0"/>
              <a:t>3.9 - </a:t>
            </a:r>
            <a:r>
              <a:rPr lang="en-US" sz="2400" dirty="0" err="1" smtClean="0"/>
              <a:t>Feedcap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Vakuum</a:t>
            </a:r>
            <a:r>
              <a:rPr lang="en-US" sz="2800" dirty="0" smtClean="0"/>
              <a:t> </a:t>
            </a:r>
            <a:r>
              <a:rPr lang="en-US" sz="2800" dirty="0" err="1" smtClean="0"/>
              <a:t>Verbindung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marL="914400" lvl="1" indent="-514350"/>
            <a:r>
              <a:rPr lang="en-US" sz="2400" dirty="0" smtClean="0"/>
              <a:t>3.9 – XM29</a:t>
            </a:r>
          </a:p>
          <a:p>
            <a:pPr marL="914400" lvl="1" indent="-514350"/>
            <a:r>
              <a:rPr lang="en-US" sz="2400" dirty="0" err="1" smtClean="0"/>
              <a:t>Feedcap</a:t>
            </a:r>
            <a:r>
              <a:rPr lang="en-US" sz="2400" dirty="0" smtClean="0"/>
              <a:t> – </a:t>
            </a:r>
            <a:r>
              <a:rPr lang="en-US" sz="2400" dirty="0" smtClean="0"/>
              <a:t>3.9</a:t>
            </a:r>
          </a:p>
          <a:p>
            <a:pPr marL="914400" lvl="1" indent="-514350"/>
            <a:r>
              <a:rPr lang="en-US" sz="2400" dirty="0" err="1" smtClean="0"/>
              <a:t>Anpumpen</a:t>
            </a:r>
            <a:r>
              <a:rPr lang="en-US" sz="2400" dirty="0" smtClean="0"/>
              <a:t>  ( 2W? )</a:t>
            </a:r>
            <a:endParaRPr lang="en-US" sz="2400" dirty="0" smtClean="0"/>
          </a:p>
          <a:p>
            <a:pPr marL="514350" lvl="1" indent="-514350">
              <a:buFont typeface="+mj-lt"/>
              <a:buAutoNum type="arabicPeriod"/>
            </a:pPr>
            <a:r>
              <a:rPr lang="en-US" sz="2800" dirty="0" err="1" smtClean="0"/>
              <a:t>Anbau</a:t>
            </a:r>
            <a:r>
              <a:rPr lang="en-US" sz="2800" dirty="0" smtClean="0"/>
              <a:t> der </a:t>
            </a:r>
            <a:r>
              <a:rPr lang="en-US" sz="2800" dirty="0" err="1" smtClean="0"/>
              <a:t>Hohlleiter</a:t>
            </a:r>
            <a:r>
              <a:rPr lang="en-US" sz="2800" dirty="0" smtClean="0"/>
              <a:t>/Klystron ( 4W )</a:t>
            </a:r>
            <a:r>
              <a:rPr lang="en-US" sz="2400" dirty="0"/>
              <a:t> </a:t>
            </a:r>
            <a:endParaRPr lang="en-US" sz="2400" dirty="0" smtClean="0"/>
          </a:p>
          <a:p>
            <a:pPr marL="914400" lvl="2" indent="-514350"/>
            <a:r>
              <a:rPr lang="en-US" sz="2000" dirty="0" err="1" smtClean="0"/>
              <a:t>Wasser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Aufbau</a:t>
            </a:r>
            <a:r>
              <a:rPr lang="en-US" sz="2800" dirty="0" smtClean="0"/>
              <a:t> HF-Station ( </a:t>
            </a:r>
            <a:r>
              <a:rPr lang="en-US" sz="2800" dirty="0" err="1" smtClean="0"/>
              <a:t>oder</a:t>
            </a:r>
            <a:r>
              <a:rPr lang="en-US" sz="2800" dirty="0" smtClean="0"/>
              <a:t> </a:t>
            </a:r>
            <a:r>
              <a:rPr lang="en-US" sz="2800" dirty="0" err="1" smtClean="0"/>
              <a:t>früher</a:t>
            </a:r>
            <a:r>
              <a:rPr lang="en-US" sz="2800" dirty="0" smtClean="0"/>
              <a:t> ? </a:t>
            </a:r>
            <a:r>
              <a:rPr lang="en-US" sz="28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Verkabelung</a:t>
            </a:r>
            <a:r>
              <a:rPr lang="en-US" sz="2800" dirty="0" smtClean="0"/>
              <a:t> ( 2W parallel </a:t>
            </a:r>
            <a:r>
              <a:rPr lang="en-US" sz="2800" dirty="0" err="1" smtClean="0"/>
              <a:t>zu</a:t>
            </a:r>
            <a:r>
              <a:rPr lang="en-US" sz="2800" dirty="0" smtClean="0"/>
              <a:t> </a:t>
            </a:r>
            <a:r>
              <a:rPr lang="en-US" sz="2800" dirty="0" err="1" smtClean="0"/>
              <a:t>Cryo</a:t>
            </a:r>
            <a:r>
              <a:rPr lang="en-US" sz="2800" dirty="0" smtClean="0"/>
              <a:t>…)</a:t>
            </a:r>
            <a:endParaRPr lang="en-US" sz="2800" dirty="0" smtClean="0"/>
          </a:p>
          <a:p>
            <a:pPr lvl="1"/>
            <a:r>
              <a:rPr lang="en-US" sz="2400" dirty="0" err="1" smtClean="0"/>
              <a:t>Cryo</a:t>
            </a:r>
            <a:endParaRPr lang="en-US" sz="2400" dirty="0" smtClean="0"/>
          </a:p>
          <a:p>
            <a:pPr lvl="1"/>
            <a:r>
              <a:rPr lang="en-US" sz="2400" dirty="0" smtClean="0"/>
              <a:t>LLRF </a:t>
            </a:r>
          </a:p>
          <a:p>
            <a:pPr lvl="1"/>
            <a:r>
              <a:rPr lang="en-US" sz="2400" dirty="0" err="1" smtClean="0"/>
              <a:t>Magnete</a:t>
            </a:r>
            <a:endParaRPr lang="en-US" sz="2400" dirty="0" smtClean="0"/>
          </a:p>
          <a:p>
            <a:pPr lvl="1"/>
            <a:r>
              <a:rPr lang="en-US" sz="2400" dirty="0" smtClean="0"/>
              <a:t>Diagnose</a:t>
            </a:r>
          </a:p>
          <a:p>
            <a:pPr lvl="1"/>
            <a:r>
              <a:rPr lang="en-US" sz="2400" dirty="0" smtClean="0"/>
              <a:t>Interlock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err="1" smtClean="0"/>
              <a:t>Technische</a:t>
            </a:r>
            <a:r>
              <a:rPr lang="en-US" sz="2900" dirty="0" smtClean="0"/>
              <a:t> </a:t>
            </a:r>
            <a:r>
              <a:rPr lang="en-US" sz="2900" dirty="0" err="1" smtClean="0"/>
              <a:t>Inbetriebnahme</a:t>
            </a:r>
            <a:endParaRPr lang="en-US" sz="2900" dirty="0" smtClean="0"/>
          </a:p>
          <a:p>
            <a:pPr marL="914400" lvl="1" indent="-514350"/>
            <a:r>
              <a:rPr lang="en-US" sz="2500" dirty="0"/>
              <a:t>Diagnose (</a:t>
            </a:r>
            <a:r>
              <a:rPr lang="en-US" sz="2500" dirty="0" smtClean="0"/>
              <a:t>2T)</a:t>
            </a:r>
            <a:endParaRPr lang="en-US" sz="2500" dirty="0"/>
          </a:p>
          <a:p>
            <a:pPr marL="914400" lvl="1" indent="-514350"/>
            <a:r>
              <a:rPr lang="en-US" sz="2500" dirty="0"/>
              <a:t>LLRF/Time/MPS ( 1 W ) </a:t>
            </a:r>
          </a:p>
          <a:p>
            <a:pPr marL="914400" lvl="1" indent="-514350"/>
            <a:r>
              <a:rPr lang="en-US" sz="2500" dirty="0" err="1"/>
              <a:t>Schiebersteuerung</a:t>
            </a:r>
            <a:r>
              <a:rPr lang="en-US" sz="2500" dirty="0"/>
              <a:t>-MPS ( 3T )</a:t>
            </a:r>
          </a:p>
          <a:p>
            <a:pPr marL="914400" lvl="1" indent="-514350"/>
            <a:r>
              <a:rPr lang="en-US" sz="2500" dirty="0"/>
              <a:t>TÜV </a:t>
            </a:r>
            <a:r>
              <a:rPr lang="en-US" sz="2500" dirty="0" err="1"/>
              <a:t>Abn</a:t>
            </a:r>
            <a:r>
              <a:rPr lang="en-US" sz="2500" dirty="0"/>
              <a:t>. (</a:t>
            </a:r>
            <a:r>
              <a:rPr lang="en-US" sz="2500" dirty="0" err="1"/>
              <a:t>anschl</a:t>
            </a:r>
            <a:r>
              <a:rPr lang="en-US" sz="2500" dirty="0"/>
              <a:t>.) (1W</a:t>
            </a:r>
            <a:r>
              <a:rPr lang="en-US" sz="2500" dirty="0" smtClean="0"/>
              <a:t>)</a:t>
            </a:r>
            <a:endParaRPr lang="en-US" sz="59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900" dirty="0" err="1" smtClean="0"/>
              <a:t>Warmes</a:t>
            </a:r>
            <a:r>
              <a:rPr lang="en-US" sz="2900" dirty="0" smtClean="0"/>
              <a:t> </a:t>
            </a:r>
            <a:r>
              <a:rPr lang="en-US" sz="2900" dirty="0" err="1" smtClean="0"/>
              <a:t>Konditionieren</a:t>
            </a:r>
            <a:r>
              <a:rPr lang="en-US" sz="2900" dirty="0" smtClean="0"/>
              <a:t> ( 1W)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err="1" smtClean="0"/>
              <a:t>Kalt</a:t>
            </a:r>
            <a:r>
              <a:rPr lang="en-US" sz="2900" dirty="0" smtClean="0"/>
              <a:t> </a:t>
            </a:r>
            <a:r>
              <a:rPr lang="en-US" sz="2900" dirty="0" err="1" smtClean="0"/>
              <a:t>fahren</a:t>
            </a:r>
            <a:r>
              <a:rPr lang="en-US" sz="2900" dirty="0" smtClean="0"/>
              <a:t> ( 1W )</a:t>
            </a:r>
            <a:endParaRPr lang="en-US" sz="2900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794657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/>
              <a:t>Kommentare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err="1" smtClean="0"/>
              <a:t>Patchpanels</a:t>
            </a:r>
            <a:r>
              <a:rPr lang="en-US" u="sng" dirty="0" smtClean="0"/>
              <a:t> 3.9</a:t>
            </a:r>
          </a:p>
          <a:p>
            <a:endParaRPr lang="en-US" u="sng" dirty="0"/>
          </a:p>
          <a:p>
            <a:r>
              <a:rPr lang="en-US" u="sng" dirty="0" smtClean="0"/>
              <a:t>Modulator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2798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On-screen Show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Larissa</vt:lpstr>
      <vt:lpstr>Injektormodulinstallation</vt:lpstr>
      <vt:lpstr>PowerPoint Presentation</vt:lpstr>
      <vt:lpstr>1.3 GHz Modul ( Mai/Juni )</vt:lpstr>
      <vt:lpstr>3.9 GHz Modul ( ab Mitte August 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brinker</dc:creator>
  <cp:lastModifiedBy>Brinker, Frank</cp:lastModifiedBy>
  <cp:revision>15</cp:revision>
  <dcterms:created xsi:type="dcterms:W3CDTF">2015-04-16T10:14:43Z</dcterms:created>
  <dcterms:modified xsi:type="dcterms:W3CDTF">2015-04-17T09:46:57Z</dcterms:modified>
</cp:coreProperties>
</file>