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2" r:id="rId3"/>
    <p:sldId id="274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12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28/04/2015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28 April </a:t>
            </a:r>
            <a:r>
              <a:rPr lang="en-GB" sz="3200" dirty="0" smtClean="0"/>
              <a:t>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J. John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77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566936"/>
          </a:xfrm>
        </p:spPr>
        <p:txBody>
          <a:bodyPr>
            <a:noAutofit/>
          </a:bodyPr>
          <a:lstStyle/>
          <a:p>
            <a:r>
              <a:rPr lang="en-GB" sz="3600" dirty="0" smtClean="0"/>
              <a:t>HVStripV1 hardware distribution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68646" y="872716"/>
            <a:ext cx="877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Status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Repairing two motherboards at the moment at RAL.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785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00FF"/>
                </a:solidFill>
              </a:rPr>
              <a:t>AMS-CHESS-1 daughterboard </a:t>
            </a:r>
            <a:endParaRPr lang="en-GB" sz="28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Layout </a:t>
            </a:r>
            <a:r>
              <a:rPr lang="en-GB" sz="2000" dirty="0" smtClean="0"/>
              <a:t>complete. Reviewe</a:t>
            </a:r>
            <a:r>
              <a:rPr lang="en-GB" sz="2000" dirty="0" smtClean="0"/>
              <a:t>d in Oxford today.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Needs some changes to improve bias distribution.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Goal is to finish by tomorrow night and </a:t>
            </a:r>
            <a:r>
              <a:rPr lang="en-GB" sz="2000" dirty="0" smtClean="0"/>
              <a:t>get out to the collaboration for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Please l</a:t>
            </a:r>
            <a:r>
              <a:rPr lang="en-GB" sz="2000" dirty="0" smtClean="0"/>
              <a:t>et me know if you are keen to review the layout -- by e-mail -- small group favoured.</a:t>
            </a:r>
            <a:endParaRPr lang="en-GB" sz="20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780928"/>
            <a:ext cx="4716524" cy="3810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04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8646" y="872716"/>
            <a:ext cx="8777586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FF"/>
                </a:solidFill>
              </a:rPr>
              <a:t>TJ-CHESS-1 </a:t>
            </a:r>
            <a:r>
              <a:rPr lang="en-GB" sz="2800" b="1" dirty="0">
                <a:solidFill>
                  <a:srgbClr val="0000FF"/>
                </a:solidFill>
              </a:rPr>
              <a:t>daughterboard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Met with Paul Booker (wire-bonding expert) and Jens to ensure footprint design is wire-bondable. Approved by Dipayan and Renato since then.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Footprints for </a:t>
            </a:r>
            <a:r>
              <a:rPr lang="en-GB" sz="2000" dirty="0" err="1" smtClean="0"/>
              <a:t>PonP</a:t>
            </a:r>
            <a:r>
              <a:rPr lang="en-GB" sz="2000" dirty="0" smtClean="0"/>
              <a:t> and </a:t>
            </a:r>
            <a:r>
              <a:rPr lang="en-GB" sz="2000" dirty="0" err="1" smtClean="0"/>
              <a:t>PonN</a:t>
            </a:r>
            <a:r>
              <a:rPr lang="en-GB" sz="2000" dirty="0" smtClean="0"/>
              <a:t> finalised – please see Footprint slides, also attached to this meeting, for details.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This permits bonding out a subset of the available devices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7 device groups on </a:t>
            </a:r>
            <a:r>
              <a:rPr lang="en-GB" sz="2000" dirty="0" err="1" smtClean="0"/>
              <a:t>PonP</a:t>
            </a:r>
            <a:r>
              <a:rPr lang="en-GB" sz="2000" dirty="0" smtClean="0"/>
              <a:t> (out of 16 active pixel and amplifier groups)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8 device groups on </a:t>
            </a:r>
            <a:r>
              <a:rPr lang="en-GB" sz="2000" dirty="0" err="1" smtClean="0"/>
              <a:t>PonN</a:t>
            </a:r>
            <a:r>
              <a:rPr lang="en-GB" sz="2000" dirty="0" smtClean="0"/>
              <a:t> (out of 27 </a:t>
            </a:r>
            <a:r>
              <a:rPr lang="en-GB" sz="2000" dirty="0"/>
              <a:t>active pixel and amplifier </a:t>
            </a:r>
            <a:r>
              <a:rPr lang="en-GB" sz="2000" dirty="0" smtClean="0"/>
              <a:t>groups)</a:t>
            </a:r>
          </a:p>
          <a:p>
            <a:pPr>
              <a:spcAft>
                <a:spcPts val="600"/>
              </a:spcAft>
            </a:pPr>
            <a:endParaRPr lang="en-GB" sz="20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Renato expects </a:t>
            </a:r>
            <a:r>
              <a:rPr lang="en-GB" sz="2000" b="1" dirty="0" err="1" smtClean="0"/>
              <a:t>PonP</a:t>
            </a:r>
            <a:r>
              <a:rPr lang="en-GB" sz="2000" dirty="0" smtClean="0"/>
              <a:t> devices back first, so working on this first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err="1" smtClean="0"/>
              <a:t>PonP</a:t>
            </a:r>
            <a:r>
              <a:rPr lang="en-GB" sz="2000" dirty="0" smtClean="0"/>
              <a:t> daughterboard schematics complete and layout underway in parallel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/>
              <a:t>CHESS-1 hardware design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802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1727</TotalTime>
  <Words>191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Status of test kit 28 April 2015</vt:lpstr>
      <vt:lpstr>HVStripV1 hardware distribution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Jaya John John</dc:creator>
  <cp:lastModifiedBy>Jaya John John</cp:lastModifiedBy>
  <cp:revision>136</cp:revision>
  <dcterms:created xsi:type="dcterms:W3CDTF">2014-09-18T13:48:06Z</dcterms:created>
  <dcterms:modified xsi:type="dcterms:W3CDTF">2015-04-28T15:32:10Z</dcterms:modified>
</cp:coreProperties>
</file>