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9" r:id="rId2"/>
    <p:sldId id="311" r:id="rId3"/>
    <p:sldId id="309" r:id="rId4"/>
    <p:sldId id="307" r:id="rId5"/>
    <p:sldId id="313" r:id="rId6"/>
    <p:sldId id="308" r:id="rId7"/>
    <p:sldId id="310" r:id="rId8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5CF4E-A997-4401-9B5E-4ACB0E2DD401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949C8-C65B-488C-BAFA-6D7A21943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88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1254125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100" y="136366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82575" y="0"/>
            <a:ext cx="8520113" cy="1266825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de-DE" sz="1600">
              <a:solidFill>
                <a:srgbClr val="000000"/>
              </a:solidFill>
            </a:endParaRPr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339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9968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0200" y="103188"/>
            <a:ext cx="2132013" cy="5667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2575" y="103188"/>
            <a:ext cx="6245225" cy="5667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112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7843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9318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2575" y="977900"/>
            <a:ext cx="4183063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8038" y="977900"/>
            <a:ext cx="4184650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7924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1515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488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508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47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92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92100" y="103188"/>
            <a:ext cx="8520113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401413" name="Rectangle 5"/>
          <p:cNvSpPr>
            <a:spLocks noChangeArrowheads="1"/>
          </p:cNvSpPr>
          <p:nvPr/>
        </p:nvSpPr>
        <p:spPr bwMode="auto">
          <a:xfrm>
            <a:off x="282575" y="6280150"/>
            <a:ext cx="75930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900" b="1" baseline="0" dirty="0" smtClean="0">
                <a:solidFill>
                  <a:srgbClr val="808080"/>
                </a:solidFill>
              </a:rPr>
              <a:t>Collaboration Workshop, WUT, Warsaw</a:t>
            </a:r>
            <a:r>
              <a:rPr lang="en-GB" sz="900" dirty="0" smtClean="0">
                <a:solidFill>
                  <a:srgbClr val="808080"/>
                </a:solidFill>
              </a:rPr>
              <a:t> |  11.06.2015</a:t>
            </a:r>
            <a:endParaRPr lang="en-GB" sz="900" b="1" dirty="0">
              <a:solidFill>
                <a:srgbClr val="808080"/>
              </a:solidFill>
            </a:endParaRPr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268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tiff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362763" y="188640"/>
            <a:ext cx="8520113" cy="790153"/>
          </a:xfrm>
        </p:spPr>
        <p:txBody>
          <a:bodyPr/>
          <a:lstStyle/>
          <a:p>
            <a:r>
              <a:rPr lang="en-US" sz="2800" dirty="0" smtClean="0"/>
              <a:t>Integration Tests of the </a:t>
            </a:r>
            <a:r>
              <a:rPr lang="en-US" sz="2800" dirty="0" err="1" smtClean="0"/>
              <a:t>uRF</a:t>
            </a:r>
            <a:r>
              <a:rPr lang="en-US" sz="2800" dirty="0" smtClean="0"/>
              <a:t>-Backplane, Backplane Manager and </a:t>
            </a:r>
            <a:r>
              <a:rPr lang="en-US" sz="2800" dirty="0" err="1" smtClean="0"/>
              <a:t>uLOG</a:t>
            </a:r>
            <a:r>
              <a:rPr lang="en-US" sz="2800" dirty="0" smtClean="0">
                <a:solidFill>
                  <a:srgbClr val="FFFF00"/>
                </a:solidFill>
              </a:rPr>
              <a:t>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Subtitle 1"/>
          <p:cNvSpPr txBox="1">
            <a:spLocks/>
          </p:cNvSpPr>
          <p:nvPr/>
        </p:nvSpPr>
        <p:spPr bwMode="auto">
          <a:xfrm>
            <a:off x="380027" y="4481735"/>
            <a:ext cx="8520113" cy="139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F28E00"/>
              </a:buClr>
              <a:buFont typeface="Arial Black" pitchFamily="34" charset="0"/>
              <a:buNone/>
              <a:defRPr sz="2000" b="1">
                <a:solidFill>
                  <a:srgbClr val="F28E00"/>
                </a:solidFill>
                <a:latin typeface="+mn-lt"/>
                <a:ea typeface="+mn-ea"/>
                <a:cs typeface="+mn-cs"/>
              </a:defRPr>
            </a:lvl1pPr>
            <a:lvl2pPr marL="628650" indent="-184150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236663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Arial Black" pitchFamily="34" charset="0"/>
              <a:defRPr sz="1200">
                <a:solidFill>
                  <a:schemeClr val="tx1"/>
                </a:solidFill>
                <a:latin typeface="+mn-lt"/>
              </a:defRPr>
            </a:lvl3pPr>
            <a:lvl4pPr marL="164465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200" dirty="0"/>
              <a:t>Michael Fenner, DESY </a:t>
            </a:r>
            <a:endParaRPr lang="en-US" sz="1200" dirty="0" smtClean="0"/>
          </a:p>
          <a:p>
            <a:r>
              <a:rPr lang="en-US" sz="1200" dirty="0" smtClean="0"/>
              <a:t>Tomasz </a:t>
            </a:r>
            <a:r>
              <a:rPr lang="en-US" sz="1200" dirty="0" err="1" smtClean="0"/>
              <a:t>Leśniak</a:t>
            </a:r>
            <a:r>
              <a:rPr lang="en-US" sz="1200" dirty="0" smtClean="0"/>
              <a:t>, </a:t>
            </a:r>
            <a:r>
              <a:rPr lang="en-US" sz="1200" dirty="0"/>
              <a:t>DESY</a:t>
            </a:r>
          </a:p>
          <a:p>
            <a:r>
              <a:rPr lang="en-US" sz="1200" dirty="0" err="1" smtClean="0"/>
              <a:t>Uroš</a:t>
            </a:r>
            <a:r>
              <a:rPr lang="en-US" sz="1200" dirty="0" smtClean="0"/>
              <a:t> </a:t>
            </a:r>
            <a:r>
              <a:rPr lang="en-US" sz="1200" dirty="0" err="1" smtClean="0"/>
              <a:t>Mavrič</a:t>
            </a:r>
            <a:r>
              <a:rPr lang="en-US" sz="1200" dirty="0" smtClean="0"/>
              <a:t>, DESY </a:t>
            </a:r>
          </a:p>
          <a:p>
            <a:r>
              <a:rPr lang="en-US" sz="1200" dirty="0" smtClean="0"/>
              <a:t>Warsaw, 11.06.2015</a:t>
            </a:r>
            <a:endParaRPr lang="en-US" sz="1200" dirty="0"/>
          </a:p>
        </p:txBody>
      </p:sp>
      <p:pic>
        <p:nvPicPr>
          <p:cNvPr id="5" name="Picture 5" descr="part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1946022" cy="3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D:\Papers_Conf_Journals\IPAC14\uLOG\IMG_13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566" y="1484784"/>
            <a:ext cx="4275347" cy="2254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 descr="H:\public\pictures_BM\IMG_406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943" y="1501552"/>
            <a:ext cx="1978949" cy="1441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Papers_Conf_Journals\IPAC14\uLOG\Presentation2.tif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7" t="3222" r="8370" b="4556"/>
          <a:stretch/>
        </p:blipFill>
        <p:spPr bwMode="auto">
          <a:xfrm>
            <a:off x="6961895" y="3488096"/>
            <a:ext cx="2015877" cy="1748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051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977" y="836712"/>
            <a:ext cx="8520113" cy="1442988"/>
          </a:xfrm>
        </p:spPr>
        <p:txBody>
          <a:bodyPr/>
          <a:lstStyle/>
          <a:p>
            <a:r>
              <a:rPr lang="en-US" sz="1800" dirty="0" err="1" smtClean="0"/>
              <a:t>uRF</a:t>
            </a:r>
            <a:r>
              <a:rPr lang="en-US" sz="1800" dirty="0" smtClean="0"/>
              <a:t> Backplane</a:t>
            </a:r>
          </a:p>
          <a:p>
            <a:pPr lvl="1"/>
            <a:r>
              <a:rPr lang="en-US" sz="1400" dirty="0" smtClean="0"/>
              <a:t>Final version was produced and is available. Most of the functionalities have been tested.</a:t>
            </a:r>
          </a:p>
          <a:p>
            <a:r>
              <a:rPr lang="en-US" sz="1800" dirty="0" smtClean="0"/>
              <a:t>RTM Backplane Manager</a:t>
            </a:r>
          </a:p>
          <a:p>
            <a:pPr lvl="1"/>
            <a:r>
              <a:rPr lang="en-US" sz="1400" dirty="0" err="1" smtClean="0"/>
              <a:t>Ver</a:t>
            </a:r>
            <a:r>
              <a:rPr lang="en-US" sz="1400" dirty="0" smtClean="0"/>
              <a:t> 1 produced and main functionality tested at NAT. The NAT part of the board has been verified the DESY part of the board is under testing -&gt; DMCS.  </a:t>
            </a:r>
            <a:endParaRPr lang="en-US" sz="1400" dirty="0"/>
          </a:p>
          <a:p>
            <a:r>
              <a:rPr lang="en-US" sz="1800" dirty="0" err="1" smtClean="0"/>
              <a:t>uLOG</a:t>
            </a:r>
            <a:endParaRPr lang="en-US" sz="1800" dirty="0" smtClean="0"/>
          </a:p>
          <a:p>
            <a:pPr lvl="1"/>
            <a:r>
              <a:rPr lang="en-US" sz="1400" dirty="0" smtClean="0"/>
              <a:t>Final version produced. Most of the functions have been tested. </a:t>
            </a:r>
          </a:p>
        </p:txBody>
      </p:sp>
      <p:sp>
        <p:nvSpPr>
          <p:cNvPr id="8" name="Right Brace 7"/>
          <p:cNvSpPr/>
          <p:nvPr/>
        </p:nvSpPr>
        <p:spPr bwMode="auto">
          <a:xfrm rot="5400000">
            <a:off x="4164247" y="-716521"/>
            <a:ext cx="576065" cy="785899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00359" y="3717032"/>
            <a:ext cx="8520113" cy="144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rgbClr val="F28E00"/>
              </a:buClr>
              <a:buFont typeface="Arial Black" pitchFamily="34" charset="0"/>
              <a:buChar char="&gt;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184150" algn="l" rtl="0" eaLnBrk="1" fontAlgn="base" hangingPunct="1"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236663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Arial Black" pitchFamily="34" charset="0"/>
              <a:defRPr sz="1200">
                <a:solidFill>
                  <a:schemeClr val="tx1"/>
                </a:solidFill>
                <a:latin typeface="+mn-lt"/>
              </a:defRPr>
            </a:lvl3pPr>
            <a:lvl4pPr marL="1644650" indent="-228600" algn="l" rtl="0"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err="1" smtClean="0"/>
              <a:t>uRF</a:t>
            </a:r>
            <a:r>
              <a:rPr lang="en-US" sz="1800" kern="0" dirty="0" smtClean="0"/>
              <a:t> Backplane + </a:t>
            </a:r>
            <a:r>
              <a:rPr lang="en-US" sz="1800" kern="0" dirty="0" err="1" smtClean="0"/>
              <a:t>uLOG</a:t>
            </a:r>
            <a:endParaRPr lang="en-US" sz="1800" kern="0" dirty="0" smtClean="0"/>
          </a:p>
          <a:p>
            <a:pPr lvl="1"/>
            <a:r>
              <a:rPr lang="en-US" sz="1400" kern="0" dirty="0" smtClean="0"/>
              <a:t>Performance tests in a fully loaded crate, spurs characterization, CLK reset, basic RF transmission -&gt; A6M, A6S running application.</a:t>
            </a:r>
          </a:p>
          <a:p>
            <a:r>
              <a:rPr lang="en-US" sz="1800" kern="0" dirty="0" err="1" smtClean="0"/>
              <a:t>uRF</a:t>
            </a:r>
            <a:r>
              <a:rPr lang="en-US" sz="1800" kern="0" dirty="0" smtClean="0"/>
              <a:t> Backplane + BM + </a:t>
            </a:r>
            <a:r>
              <a:rPr lang="en-US" sz="1800" kern="0" dirty="0" err="1" smtClean="0"/>
              <a:t>uLOG</a:t>
            </a:r>
            <a:endParaRPr lang="en-US" sz="1800" kern="0" dirty="0" smtClean="0"/>
          </a:p>
          <a:p>
            <a:pPr lvl="1"/>
            <a:r>
              <a:rPr lang="en-US" sz="1400" kern="0" dirty="0" smtClean="0"/>
              <a:t>So far no successful test of BM connected to </a:t>
            </a:r>
            <a:r>
              <a:rPr lang="en-US" sz="1400" kern="0" dirty="0" err="1" smtClean="0"/>
              <a:t>uLOG</a:t>
            </a:r>
            <a:r>
              <a:rPr lang="en-US" sz="1400" kern="0" dirty="0" smtClean="0"/>
              <a:t> over RF backplane -&gt; activities ongoing at NAT and DMCS. The work has been defined and people have been assigned.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19872" y="34290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Integration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01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Points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575" y="836712"/>
            <a:ext cx="8520113" cy="4792663"/>
          </a:xfrm>
        </p:spPr>
        <p:txBody>
          <a:bodyPr/>
          <a:lstStyle/>
          <a:p>
            <a:r>
              <a:rPr lang="en-US" sz="1800" dirty="0" smtClean="0"/>
              <a:t>Rear management:</a:t>
            </a:r>
          </a:p>
          <a:p>
            <a:pPr lvl="1"/>
            <a:r>
              <a:rPr lang="en-US" sz="1400" dirty="0" smtClean="0"/>
              <a:t>NAT is working on the implementation of the management of the rear power supply.</a:t>
            </a:r>
          </a:p>
          <a:p>
            <a:r>
              <a:rPr lang="en-US" sz="1800" dirty="0" smtClean="0"/>
              <a:t>Application:</a:t>
            </a:r>
          </a:p>
          <a:p>
            <a:pPr lvl="1"/>
            <a:r>
              <a:rPr lang="en-US" sz="1400" dirty="0" err="1" smtClean="0"/>
              <a:t>Zynq</a:t>
            </a:r>
            <a:r>
              <a:rPr lang="en-US" sz="1400" dirty="0" smtClean="0"/>
              <a:t> programming over SPI rechecking -&gt; DMCS</a:t>
            </a:r>
          </a:p>
          <a:p>
            <a:pPr lvl="1"/>
            <a:r>
              <a:rPr lang="en-US" sz="1400" dirty="0" err="1" smtClean="0"/>
              <a:t>Zynq</a:t>
            </a:r>
            <a:r>
              <a:rPr lang="en-US" sz="1400" dirty="0" smtClean="0"/>
              <a:t> FW development -&gt; DMCS</a:t>
            </a:r>
          </a:p>
          <a:p>
            <a:pPr lvl="1"/>
            <a:r>
              <a:rPr lang="en-US" sz="1400" dirty="0" err="1" smtClean="0"/>
              <a:t>uLOG</a:t>
            </a:r>
            <a:r>
              <a:rPr lang="en-US" sz="1400" dirty="0" smtClean="0"/>
              <a:t> </a:t>
            </a:r>
            <a:r>
              <a:rPr lang="en-US" sz="1400" dirty="0"/>
              <a:t>ARM SW development -&gt; DMCS</a:t>
            </a:r>
            <a:endParaRPr lang="en-US" sz="1400" dirty="0" smtClean="0"/>
          </a:p>
          <a:p>
            <a:pPr lvl="1"/>
            <a:r>
              <a:rPr lang="en-US" sz="1400" dirty="0" smtClean="0"/>
              <a:t>PCB for </a:t>
            </a:r>
            <a:r>
              <a:rPr lang="en-US" sz="1400" dirty="0" err="1" smtClean="0"/>
              <a:t>PCIe</a:t>
            </a:r>
            <a:r>
              <a:rPr lang="en-US" sz="1400" dirty="0" smtClean="0"/>
              <a:t> connection of the </a:t>
            </a:r>
            <a:r>
              <a:rPr lang="en-US" sz="1400" dirty="0" err="1" smtClean="0"/>
              <a:t>Zynq</a:t>
            </a:r>
            <a:r>
              <a:rPr lang="en-US" sz="1400" dirty="0" smtClean="0"/>
              <a:t> to the front </a:t>
            </a:r>
            <a:r>
              <a:rPr lang="en-US" sz="1400" dirty="0" err="1" smtClean="0"/>
              <a:t>PCIe</a:t>
            </a:r>
            <a:r>
              <a:rPr lang="en-US" sz="1400" dirty="0" smtClean="0"/>
              <a:t> switch -&gt; DMCS</a:t>
            </a:r>
          </a:p>
          <a:p>
            <a:pPr lvl="1"/>
            <a:r>
              <a:rPr lang="en-US" sz="1400" dirty="0" smtClean="0"/>
              <a:t>DOOCS server development for </a:t>
            </a:r>
            <a:r>
              <a:rPr lang="en-US" sz="1400" dirty="0" err="1" smtClean="0"/>
              <a:t>uLOG</a:t>
            </a:r>
            <a:r>
              <a:rPr lang="en-US" sz="1400" dirty="0" smtClean="0"/>
              <a:t> -&gt; (not defined yet)</a:t>
            </a:r>
          </a:p>
          <a:p>
            <a:r>
              <a:rPr lang="en-US" sz="1800" dirty="0" smtClean="0"/>
              <a:t>Power consumption of the BM -&gt; affects the </a:t>
            </a:r>
            <a:r>
              <a:rPr lang="en-US" sz="1800" dirty="0" err="1" smtClean="0"/>
              <a:t>uLOG</a:t>
            </a:r>
            <a:r>
              <a:rPr lang="en-US" sz="1800" dirty="0" smtClean="0"/>
              <a:t> production and operation.</a:t>
            </a:r>
          </a:p>
          <a:p>
            <a:endParaRPr lang="en-US" sz="1800" dirty="0" smtClean="0"/>
          </a:p>
          <a:p>
            <a:pPr lvl="1"/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3922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 integration testing was part of:</a:t>
            </a:r>
          </a:p>
          <a:p>
            <a:pPr lvl="1"/>
            <a:r>
              <a:rPr lang="en-US" dirty="0" err="1" smtClean="0"/>
              <a:t>uLOG</a:t>
            </a:r>
            <a:r>
              <a:rPr lang="en-US" dirty="0" smtClean="0"/>
              <a:t> testing</a:t>
            </a:r>
          </a:p>
          <a:p>
            <a:pPr lvl="1"/>
            <a:r>
              <a:rPr lang="en-US" dirty="0" smtClean="0"/>
              <a:t>XFEL installation setup (L3 stations)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RESET </a:t>
            </a:r>
            <a:r>
              <a:rPr lang="en-US" dirty="0"/>
              <a:t>-&gt; X2 timer RTM gets in a state where it resets randomly the CLKs. </a:t>
            </a:r>
            <a:r>
              <a:rPr lang="en-US" dirty="0" smtClean="0"/>
              <a:t>This </a:t>
            </a:r>
            <a:r>
              <a:rPr lang="en-US" dirty="0"/>
              <a:t>was noticed on one station. Tests ongoing.</a:t>
            </a:r>
          </a:p>
          <a:p>
            <a:r>
              <a:rPr lang="en-US" dirty="0"/>
              <a:t>CLK rotation by 180 </a:t>
            </a:r>
            <a:r>
              <a:rPr lang="en-US" dirty="0" err="1"/>
              <a:t>deg</a:t>
            </a:r>
            <a:r>
              <a:rPr lang="en-US" dirty="0"/>
              <a:t> in respect to LOGM stations -&gt; we have a configurable FW which is being tested.</a:t>
            </a:r>
          </a:p>
          <a:p>
            <a:r>
              <a:rPr lang="en-US" dirty="0"/>
              <a:t>Bad soldering of some </a:t>
            </a:r>
            <a:r>
              <a:rPr lang="en-US" dirty="0" err="1"/>
              <a:t>uLOG</a:t>
            </a:r>
            <a:r>
              <a:rPr lang="en-US" dirty="0"/>
              <a:t> chips -&gt; after 10 days of </a:t>
            </a:r>
            <a:r>
              <a:rPr lang="en-US" dirty="0" smtClean="0"/>
              <a:t>operation.</a:t>
            </a:r>
            <a:endParaRPr lang="en-US" dirty="0"/>
          </a:p>
          <a:p>
            <a:r>
              <a:rPr lang="en-US" dirty="0" smtClean="0"/>
              <a:t>Damaged CU, CPU and PM in the same crate (A7M) -&gt; no investigation started yet -&gt; </a:t>
            </a:r>
            <a:r>
              <a:rPr lang="en-US" u="sng" dirty="0" smtClean="0"/>
              <a:t>first station out of 10</a:t>
            </a:r>
            <a:r>
              <a:rPr lang="en-US" dirty="0" smtClean="0"/>
              <a:t>. 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final integration tests have been defined and will be carried out by Tomasz L. when individual modules are ready.</a:t>
            </a:r>
          </a:p>
        </p:txBody>
      </p:sp>
      <p:sp>
        <p:nvSpPr>
          <p:cNvPr id="5" name="Down Arrow 4"/>
          <p:cNvSpPr/>
          <p:nvPr/>
        </p:nvSpPr>
        <p:spPr bwMode="auto">
          <a:xfrm>
            <a:off x="3419872" y="2204864"/>
            <a:ext cx="1584176" cy="36004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21188" y="2195572"/>
            <a:ext cx="2416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Main findings so far…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6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II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575" y="977900"/>
            <a:ext cx="8520113" cy="3459212"/>
          </a:xfrm>
        </p:spPr>
        <p:txBody>
          <a:bodyPr/>
          <a:lstStyle/>
          <a:p>
            <a:r>
              <a:rPr lang="en-US" dirty="0" smtClean="0"/>
              <a:t>RPM-PSC vs. Front-PM Testing</a:t>
            </a:r>
          </a:p>
          <a:p>
            <a:pPr lvl="1"/>
            <a:r>
              <a:rPr lang="pl-PL" dirty="0" smtClean="0"/>
              <a:t>More </a:t>
            </a:r>
            <a:r>
              <a:rPr lang="pl-PL" dirty="0" smtClean="0"/>
              <a:t>than 10 times lower RMS noise in case of WIENER in </a:t>
            </a:r>
            <a:r>
              <a:rPr lang="en-AU" dirty="0" smtClean="0"/>
              <a:t>comparison</a:t>
            </a:r>
            <a:r>
              <a:rPr lang="pl-PL" dirty="0" smtClean="0"/>
              <a:t> with NAT power module</a:t>
            </a:r>
            <a:r>
              <a:rPr lang="en-US" dirty="0" smtClean="0"/>
              <a:t>.</a:t>
            </a:r>
            <a:endParaRPr lang="pl-PL" dirty="0" smtClean="0"/>
          </a:p>
          <a:p>
            <a:pPr lvl="1"/>
            <a:r>
              <a:rPr lang="en-US" dirty="0" smtClean="0"/>
              <a:t>NAT is working on implementing a better filter. No PCB changes needed.</a:t>
            </a:r>
            <a:endParaRPr lang="pl-PL" dirty="0" smtClean="0"/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54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 are tracked via </a:t>
            </a:r>
            <a:r>
              <a:rPr lang="en-US" dirty="0" err="1" smtClean="0"/>
              <a:t>redmine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FW development</a:t>
            </a:r>
          </a:p>
          <a:p>
            <a:pPr lvl="1"/>
            <a:r>
              <a:rPr lang="en-US" dirty="0" smtClean="0"/>
              <a:t>LLRF system installations</a:t>
            </a:r>
          </a:p>
          <a:p>
            <a:pPr lvl="1"/>
            <a:r>
              <a:rPr lang="en-US" dirty="0" smtClean="0"/>
              <a:t>Hardware</a:t>
            </a:r>
          </a:p>
          <a:p>
            <a:r>
              <a:rPr lang="en-US" dirty="0" smtClean="0"/>
              <a:t>Document describing systematic tests is missing.</a:t>
            </a:r>
          </a:p>
          <a:p>
            <a:r>
              <a:rPr lang="en-US" dirty="0" smtClean="0"/>
              <a:t>Document specs for the </a:t>
            </a:r>
            <a:r>
              <a:rPr lang="en-US" dirty="0" err="1" smtClean="0"/>
              <a:t>uLOG</a:t>
            </a:r>
            <a:r>
              <a:rPr lang="en-US" dirty="0" smtClean="0"/>
              <a:t> DOOCS server is missing.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60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 management development -&gt; 50/75% done, 2-3 more weeks, NAT</a:t>
            </a:r>
            <a:endParaRPr lang="en-US" dirty="0"/>
          </a:p>
          <a:p>
            <a:r>
              <a:rPr lang="en-US" dirty="0" err="1" smtClean="0"/>
              <a:t>Zynq</a:t>
            </a:r>
            <a:r>
              <a:rPr lang="en-US" dirty="0" smtClean="0"/>
              <a:t> HW debugging (2 </a:t>
            </a:r>
            <a:r>
              <a:rPr lang="en-US" dirty="0" err="1" smtClean="0"/>
              <a:t>mwks</a:t>
            </a:r>
            <a:r>
              <a:rPr lang="en-US" dirty="0" smtClean="0"/>
              <a:t>), </a:t>
            </a:r>
            <a:r>
              <a:rPr lang="en-US" dirty="0" err="1" smtClean="0"/>
              <a:t>Zynq</a:t>
            </a:r>
            <a:r>
              <a:rPr lang="en-US" dirty="0" smtClean="0"/>
              <a:t> app. FW development (1 </a:t>
            </a:r>
            <a:r>
              <a:rPr lang="en-US" dirty="0" err="1" smtClean="0"/>
              <a:t>mwk</a:t>
            </a:r>
            <a:r>
              <a:rPr lang="en-US" dirty="0" smtClean="0"/>
              <a:t>), trans. PCB (2 </a:t>
            </a:r>
            <a:r>
              <a:rPr lang="en-US" dirty="0" err="1" smtClean="0"/>
              <a:t>mwks</a:t>
            </a:r>
            <a:r>
              <a:rPr lang="en-US" dirty="0" smtClean="0"/>
              <a:t>), mapping of </a:t>
            </a:r>
            <a:r>
              <a:rPr lang="en-US" dirty="0" err="1" smtClean="0"/>
              <a:t>regs</a:t>
            </a:r>
            <a:r>
              <a:rPr lang="en-US" dirty="0" smtClean="0"/>
              <a:t>. (6 </a:t>
            </a:r>
            <a:r>
              <a:rPr lang="en-US" dirty="0" err="1" smtClean="0"/>
              <a:t>mwks</a:t>
            </a:r>
            <a:r>
              <a:rPr lang="en-US" dirty="0" smtClean="0"/>
              <a:t>) -&gt; 11 </a:t>
            </a:r>
            <a:r>
              <a:rPr lang="en-US" dirty="0" err="1" smtClean="0"/>
              <a:t>mwks</a:t>
            </a:r>
            <a:r>
              <a:rPr lang="en-US" dirty="0" smtClean="0"/>
              <a:t>, DMCS</a:t>
            </a:r>
          </a:p>
          <a:p>
            <a:r>
              <a:rPr lang="en-US" dirty="0" err="1" smtClean="0"/>
              <a:t>uLOG</a:t>
            </a:r>
            <a:r>
              <a:rPr lang="en-US" dirty="0" smtClean="0"/>
              <a:t> server development</a:t>
            </a:r>
            <a:r>
              <a:rPr lang="en-US" dirty="0"/>
              <a:t> </a:t>
            </a:r>
            <a:r>
              <a:rPr lang="en-US" dirty="0" smtClean="0"/>
              <a:t>-&gt; 8 </a:t>
            </a:r>
            <a:r>
              <a:rPr lang="en-US" dirty="0" err="1" smtClean="0"/>
              <a:t>mwks</a:t>
            </a:r>
            <a:r>
              <a:rPr lang="en-US" dirty="0" smtClean="0"/>
              <a:t>, TBD</a:t>
            </a:r>
          </a:p>
          <a:p>
            <a:r>
              <a:rPr lang="en-US" dirty="0" smtClean="0"/>
              <a:t>Integration tests -&gt; 2 </a:t>
            </a:r>
            <a:r>
              <a:rPr lang="en-US" dirty="0" err="1" smtClean="0"/>
              <a:t>mwks</a:t>
            </a:r>
            <a:r>
              <a:rPr lang="en-US" dirty="0" smtClean="0"/>
              <a:t>, Tomasz L.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3635896" y="1772816"/>
            <a:ext cx="2664296" cy="17281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Arrow Connector 5"/>
          <p:cNvCxnSpPr/>
          <p:nvPr/>
        </p:nvCxnSpPr>
        <p:spPr bwMode="auto">
          <a:xfrm>
            <a:off x="2403376" y="2132856"/>
            <a:ext cx="3608784" cy="13531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9"/>
          <p:cNvSpPr/>
          <p:nvPr/>
        </p:nvSpPr>
        <p:spPr>
          <a:xfrm>
            <a:off x="4312819" y="3563724"/>
            <a:ext cx="40126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Production of the ~ 70 units can start.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07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BPM_mavric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520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EBPM_mavric</vt:lpstr>
      <vt:lpstr>Integration Tests of the uRF-Backplane, Backplane Manager and uLOG.</vt:lpstr>
      <vt:lpstr>Current Status.</vt:lpstr>
      <vt:lpstr>Open Points.</vt:lpstr>
      <vt:lpstr>Testing.</vt:lpstr>
      <vt:lpstr>Testing II.</vt:lpstr>
      <vt:lpstr>Documentation.</vt:lpstr>
      <vt:lpstr>Schedule.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MTCA.4 at DESY.</dc:title>
  <dc:creator>Mavric, Uros</dc:creator>
  <cp:lastModifiedBy>Mavric, Uros</cp:lastModifiedBy>
  <cp:revision>319</cp:revision>
  <cp:lastPrinted>2014-03-16T19:53:55Z</cp:lastPrinted>
  <dcterms:created xsi:type="dcterms:W3CDTF">2014-03-12T05:36:41Z</dcterms:created>
  <dcterms:modified xsi:type="dcterms:W3CDTF">2015-06-11T07:54:30Z</dcterms:modified>
</cp:coreProperties>
</file>