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CZUBA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A5EB"/>
    <a:srgbClr val="9C9E9F"/>
    <a:srgbClr val="FFFFFF"/>
    <a:srgbClr val="DDDDDD"/>
    <a:srgbClr val="FFCC00"/>
    <a:srgbClr val="FF00FF"/>
    <a:srgbClr val="FFFF0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6566" autoAdjust="0"/>
  </p:normalViewPr>
  <p:slideViewPr>
    <p:cSldViewPr>
      <p:cViewPr>
        <p:scale>
          <a:sx n="125" d="100"/>
          <a:sy n="125" d="100"/>
        </p:scale>
        <p:origin x="42" y="176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906" y="108"/>
      </p:cViewPr>
      <p:guideLst>
        <p:guide orient="horz" pos="3120"/>
        <p:guide pos="214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 descr="ise-logof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95708" y="5891689"/>
            <a:ext cx="1098562" cy="613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142792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8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noProof="0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282575" y="6280150"/>
            <a:ext cx="668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l" eaLnBrk="1" hangingPunct="1"/>
            <a:r>
              <a:rPr lang="pl-PL" sz="900" b="1" baseline="0" noProof="0" dirty="0" smtClean="0">
                <a:solidFill>
                  <a:schemeClr val="bg2"/>
                </a:solidFill>
              </a:rPr>
              <a:t>Maciej Grzegrzółka </a:t>
            </a:r>
            <a:r>
              <a:rPr lang="en-US" sz="900" noProof="0" dirty="0" smtClean="0">
                <a:solidFill>
                  <a:schemeClr val="bg2"/>
                </a:solidFill>
              </a:rPr>
              <a:t>| </a:t>
            </a:r>
            <a:r>
              <a:rPr lang="pl-PL" sz="900" noProof="0" dirty="0" err="1" smtClean="0">
                <a:solidFill>
                  <a:schemeClr val="bg2"/>
                </a:solidFill>
              </a:rPr>
              <a:t>DAMC-AMCTEST</a:t>
            </a:r>
            <a:r>
              <a:rPr lang="pl-PL" sz="900" noProof="0" dirty="0" smtClean="0">
                <a:solidFill>
                  <a:schemeClr val="bg2"/>
                </a:solidFill>
              </a:rPr>
              <a:t> II </a:t>
            </a:r>
            <a:r>
              <a:rPr lang="en-US" sz="900" noProof="0" dirty="0" smtClean="0">
                <a:solidFill>
                  <a:schemeClr val="bg2"/>
                </a:solidFill>
              </a:rPr>
              <a:t>| 1</a:t>
            </a:r>
            <a:r>
              <a:rPr lang="pl-PL" sz="900" noProof="0" dirty="0" smtClean="0">
                <a:solidFill>
                  <a:schemeClr val="bg2"/>
                </a:solidFill>
              </a:rPr>
              <a:t>2</a:t>
            </a:r>
            <a:r>
              <a:rPr lang="en-US" sz="900" noProof="0" dirty="0" smtClean="0">
                <a:solidFill>
                  <a:schemeClr val="bg2"/>
                </a:solidFill>
              </a:rPr>
              <a:t>.0</a:t>
            </a:r>
            <a:r>
              <a:rPr lang="pl-PL" sz="900" noProof="0" dirty="0" smtClean="0">
                <a:solidFill>
                  <a:schemeClr val="bg2"/>
                </a:solidFill>
              </a:rPr>
              <a:t>6</a:t>
            </a:r>
            <a:r>
              <a:rPr lang="en-US" sz="900" noProof="0" dirty="0" smtClean="0">
                <a:solidFill>
                  <a:schemeClr val="bg2"/>
                </a:solidFill>
              </a:rPr>
              <a:t>.201</a:t>
            </a:r>
            <a:r>
              <a:rPr lang="pl-PL" sz="900" noProof="0" dirty="0" smtClean="0">
                <a:solidFill>
                  <a:schemeClr val="bg2"/>
                </a:solidFill>
              </a:rPr>
              <a:t>5</a:t>
            </a:r>
            <a:r>
              <a:rPr lang="en-US" sz="900" noProof="0" dirty="0" smtClean="0">
                <a:solidFill>
                  <a:schemeClr val="bg2"/>
                </a:solidFill>
              </a:rPr>
              <a:t> |  </a:t>
            </a:r>
            <a:r>
              <a:rPr lang="en-US" sz="1050" b="1" noProof="0" dirty="0" smtClean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US" sz="1050" b="1" noProof="0" smtClean="0">
                <a:solidFill>
                  <a:schemeClr val="bg2"/>
                </a:solidFill>
              </a:rPr>
              <a:pPr algn="l" eaLnBrk="1" hangingPunct="1"/>
              <a:t>‹#›</a:t>
            </a:fld>
            <a:endParaRPr lang="en-US" sz="900" b="1" noProof="0" dirty="0">
              <a:solidFill>
                <a:schemeClr val="bg2"/>
              </a:solidFill>
            </a:endParaRPr>
          </a:p>
        </p:txBody>
      </p:sp>
      <p:pic>
        <p:nvPicPr>
          <p:cNvPr id="8" name="Obraz 7" descr="ise-logof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207260" y="6262908"/>
            <a:ext cx="721350" cy="4027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DAMC-AMCTEST</a:t>
            </a:r>
            <a:r>
              <a:rPr lang="pl-PL" dirty="0" smtClean="0"/>
              <a:t> II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DESY Analog Class A1.1 compliant</a:t>
            </a:r>
          </a:p>
          <a:p>
            <a:r>
              <a:rPr lang="en-US" dirty="0" smtClean="0"/>
              <a:t>10 analog channels AC(5-3000 MHz) or DC (DC-1000 MHz) coupled</a:t>
            </a:r>
          </a:p>
          <a:p>
            <a:pPr>
              <a:lnSpc>
                <a:spcPct val="80000"/>
              </a:lnSpc>
              <a:defRPr/>
            </a:pPr>
            <a:r>
              <a:rPr lang="en-US" altLang="de-DE" dirty="0" smtClean="0"/>
              <a:t>6 x 250 MSPS DAC (5 outputs to ZONE3, 1 to SMA)</a:t>
            </a:r>
          </a:p>
          <a:p>
            <a:r>
              <a:rPr lang="en-US" dirty="0" smtClean="0"/>
              <a:t>FPGA module: </a:t>
            </a:r>
            <a:r>
              <a:rPr lang="en-US" dirty="0" err="1" smtClean="0"/>
              <a:t>Enclustra</a:t>
            </a:r>
            <a:r>
              <a:rPr lang="en-US" dirty="0" smtClean="0"/>
              <a:t> Mercury KX1</a:t>
            </a:r>
          </a:p>
          <a:p>
            <a:pPr lvl="1"/>
            <a:r>
              <a:rPr lang="en-US" dirty="0" err="1" smtClean="0"/>
              <a:t>Kintex</a:t>
            </a:r>
            <a:r>
              <a:rPr lang="en-US" dirty="0" smtClean="0"/>
              <a:t> 7 FPGA: </a:t>
            </a:r>
            <a:r>
              <a:rPr lang="en-US" dirty="0" smtClean="0"/>
              <a:t>XC7K160T-1FBG676C</a:t>
            </a:r>
            <a:r>
              <a:rPr lang="pl-PL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1024 MB DDR3</a:t>
            </a:r>
          </a:p>
          <a:p>
            <a:pPr lvl="1"/>
            <a:r>
              <a:rPr lang="en-US" dirty="0" smtClean="0"/>
              <a:t>Ethernet and </a:t>
            </a:r>
            <a:r>
              <a:rPr lang="en-US" dirty="0" smtClean="0"/>
              <a:t>PCI-e</a:t>
            </a:r>
            <a:r>
              <a:rPr lang="pl-PL" dirty="0" smtClean="0"/>
              <a:t> </a:t>
            </a:r>
            <a:r>
              <a:rPr lang="pl-PL" dirty="0" smtClean="0"/>
              <a:t>x1 </a:t>
            </a:r>
            <a:r>
              <a:rPr lang="pl-PL" dirty="0" err="1" smtClean="0"/>
              <a:t>connection</a:t>
            </a:r>
            <a:r>
              <a:rPr lang="pl-PL" dirty="0" smtClean="0"/>
              <a:t> to AMC </a:t>
            </a:r>
            <a:r>
              <a:rPr lang="pl-PL" dirty="0" err="1" smtClean="0"/>
              <a:t>backplane</a:t>
            </a:r>
            <a:endParaRPr lang="en-US" dirty="0" smtClean="0"/>
          </a:p>
          <a:p>
            <a:r>
              <a:rPr lang="en-US" altLang="de-DE" dirty="0" smtClean="0"/>
              <a:t>Universal clock </a:t>
            </a:r>
            <a:r>
              <a:rPr lang="en-US" altLang="de-DE" dirty="0" smtClean="0"/>
              <a:t>distribution</a:t>
            </a:r>
          </a:p>
          <a:p>
            <a:pPr lvl="1"/>
            <a:r>
              <a:rPr lang="en-US" altLang="de-DE" dirty="0" smtClean="0"/>
              <a:t>External clock input</a:t>
            </a:r>
          </a:p>
          <a:p>
            <a:pPr lvl="1"/>
            <a:r>
              <a:rPr lang="en-US" altLang="de-DE" dirty="0" smtClean="0"/>
              <a:t>Clock input from RTM</a:t>
            </a:r>
          </a:p>
          <a:p>
            <a:pPr lvl="1"/>
            <a:r>
              <a:rPr lang="en-US" altLang="de-DE" dirty="0" smtClean="0"/>
              <a:t>All clock outputs from RTM can be distributed to SMA connectors</a:t>
            </a:r>
            <a:endParaRPr lang="en-US" altLang="de-DE" dirty="0" smtClean="0"/>
          </a:p>
          <a:p>
            <a:pPr>
              <a:lnSpc>
                <a:spcPct val="80000"/>
              </a:lnSpc>
              <a:defRPr/>
            </a:pPr>
            <a:r>
              <a:rPr lang="en-US" altLang="de-DE" dirty="0" smtClean="0"/>
              <a:t>USB connectivity</a:t>
            </a:r>
          </a:p>
          <a:p>
            <a:pPr>
              <a:lnSpc>
                <a:spcPct val="80000"/>
              </a:lnSpc>
              <a:defRPr/>
            </a:pPr>
            <a:r>
              <a:rPr lang="en-US" altLang="de-DE" dirty="0" smtClean="0"/>
              <a:t>Possible out of crate operation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DAMC-AMCTEST</a:t>
            </a:r>
            <a:r>
              <a:rPr lang="pl-PL" dirty="0" smtClean="0"/>
              <a:t> II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376516" y="977900"/>
            <a:ext cx="633223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2543</TotalTime>
  <Words>88</Words>
  <Application>Microsoft Office PowerPoint</Application>
  <PresentationFormat>Pokaz na ekranie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PPT-Vorlage_en</vt:lpstr>
      <vt:lpstr>DAMC-AMCTEST II</vt:lpstr>
      <vt:lpstr>DAMC-AMCTEST II</vt:lpstr>
    </vt:vector>
  </TitlesOfParts>
  <Company>DESY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Gąsowski</dc:creator>
  <cp:lastModifiedBy>Grzegrzol</cp:lastModifiedBy>
  <cp:revision>319</cp:revision>
  <dcterms:created xsi:type="dcterms:W3CDTF">2013-02-12T10:15:16Z</dcterms:created>
  <dcterms:modified xsi:type="dcterms:W3CDTF">2015-06-12T07:26:58Z</dcterms:modified>
</cp:coreProperties>
</file>