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74" r:id="rId2"/>
    <p:sldId id="273" r:id="rId3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5" autoAdjust="0"/>
    <p:restoredTop sz="94822" autoAdjust="0"/>
  </p:normalViewPr>
  <p:slideViewPr>
    <p:cSldViewPr snapToGrid="0">
      <p:cViewPr>
        <p:scale>
          <a:sx n="100" d="100"/>
          <a:sy n="100" d="100"/>
        </p:scale>
        <p:origin x="-784" y="16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B5F6007-0D91-4757-A7DC-562678D4D1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597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de-DE"/>
          </a:p>
        </p:txBody>
      </p:sp>
      <p:pic>
        <p:nvPicPr>
          <p:cNvPr id="7" name="Picture 21" descr="HG_LOGO_70_ENG_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364578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278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37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88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3620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66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89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36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56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1147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52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 smtClean="0"/>
              <a:t>MCH-RTM-BM Status</a:t>
            </a:r>
            <a:br>
              <a:rPr lang="en-US" b="0" dirty="0" smtClean="0"/>
            </a:br>
            <a:endParaRPr lang="de-DE" dirty="0" smtClean="0"/>
          </a:p>
        </p:txBody>
      </p:sp>
      <p:sp>
        <p:nvSpPr>
          <p:cNvPr id="14338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14339" name="Text Box 35"/>
          <p:cNvSpPr txBox="1">
            <a:spLocks noChangeArrowheads="1"/>
          </p:cNvSpPr>
          <p:nvPr/>
        </p:nvSpPr>
        <p:spPr bwMode="auto">
          <a:xfrm>
            <a:off x="4528774" y="3269295"/>
            <a:ext cx="4165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de-DE" dirty="0">
                <a:solidFill>
                  <a:srgbClr val="00A5EB"/>
                </a:solidFill>
              </a:rPr>
              <a:t>Michael Fenner</a:t>
            </a:r>
          </a:p>
          <a:p>
            <a:pPr eaLnBrk="0" hangingPunct="0"/>
            <a:r>
              <a:rPr lang="de-DE" dirty="0" err="1" smtClean="0"/>
              <a:t>Warsaw</a:t>
            </a:r>
            <a:r>
              <a:rPr lang="de-DE" dirty="0" smtClean="0"/>
              <a:t>, 10.06.2014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19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MCH-RTM-BM Status</a:t>
            </a:r>
            <a:endParaRPr lang="de-D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32" b="97021" l="717" r="97029">
                        <a14:foregroundMark x1="26742" y1="6088" x2="26742" y2="6088"/>
                        <a14:foregroundMark x1="23258" y1="9585" x2="23258" y2="9585"/>
                        <a14:foregroundMark x1="26230" y1="9067" x2="26230" y2="9067"/>
                        <a14:foregroundMark x1="29098" y1="5440" x2="29098" y2="5440"/>
                        <a14:foregroundMark x1="30943" y1="4145" x2="30943" y2="4145"/>
                        <a14:foregroundMark x1="23770" y1="9456" x2="23770" y2="9456"/>
                        <a14:foregroundMark x1="20902" y1="11010" x2="20902" y2="11010"/>
                        <a14:foregroundMark x1="19672" y1="11917" x2="19672" y2="11917"/>
                        <a14:foregroundMark x1="20287" y1="14767" x2="20287" y2="14767"/>
                        <a14:foregroundMark x1="21619" y1="17617" x2="21619" y2="17617"/>
                        <a14:foregroundMark x1="20492" y1="18005" x2="20492" y2="18005"/>
                        <a14:foregroundMark x1="22643" y1="19430" x2="22643" y2="19430"/>
                        <a14:foregroundMark x1="20287" y1="17358" x2="20287" y2="17358"/>
                        <a14:foregroundMark x1="20287" y1="16062" x2="20287" y2="16062"/>
                        <a14:foregroundMark x1="32582" y1="4534" x2="32582" y2="4534"/>
                        <a14:foregroundMark x1="31660" y1="4145" x2="31660" y2="4145"/>
                        <a14:foregroundMark x1="31045" y1="3238" x2="31045" y2="3238"/>
                        <a14:backgroundMark x1="21516" y1="5440" x2="21516" y2="5440"/>
                        <a14:backgroundMark x1="70082" y1="74223" x2="70082" y2="74223"/>
                        <a14:backgroundMark x1="78586" y1="61399" x2="78586" y2="61399"/>
                        <a14:backgroundMark x1="87807" y1="50389" x2="87807" y2="50389"/>
                        <a14:backgroundMark x1="84426" y1="51943" x2="84426" y2="51943"/>
                        <a14:backgroundMark x1="24795" y1="4922" x2="24795" y2="4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22" y="3504249"/>
            <a:ext cx="4384478" cy="346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100000" l="1113" r="98482">
                        <a14:foregroundMark x1="4960" y1="73878" x2="4960" y2="73878"/>
                        <a14:foregroundMark x1="11235" y1="57551" x2="11235" y2="57551"/>
                        <a14:foregroundMark x1="4757" y1="90612" x2="4757" y2="90612"/>
                        <a14:foregroundMark x1="4960" y1="94694" x2="4960" y2="94694"/>
                        <a14:foregroundMark x1="6478" y1="95714" x2="6478" y2="95714"/>
                        <a14:foregroundMark x1="38158" y1="8980" x2="38158" y2="8980"/>
                        <a14:foregroundMark x1="40587" y1="7959" x2="40587" y2="7959"/>
                        <a14:foregroundMark x1="44433" y1="7959" x2="44433" y2="7959"/>
                        <a14:foregroundMark x1="46255" y1="8980" x2="46255" y2="8980"/>
                        <a14:foregroundMark x1="59008" y1="11020" x2="59008" y2="11020"/>
                        <a14:foregroundMark x1="62652" y1="12653" x2="62652" y2="12653"/>
                        <a14:foregroundMark x1="56680" y1="13673" x2="56680" y2="13673"/>
                        <a14:foregroundMark x1="57692" y1="12041" x2="57692" y2="12041"/>
                        <a14:foregroundMark x1="57895" y1="11020" x2="57895" y2="11020"/>
                        <a14:foregroundMark x1="59717" y1="9388" x2="59717" y2="9388"/>
                        <a14:foregroundMark x1="55567" y1="11020" x2="55567" y2="11020"/>
                        <a14:foregroundMark x1="45951" y1="9388" x2="45951" y2="9388"/>
                        <a14:foregroundMark x1="38158" y1="7347" x2="38158" y2="7347"/>
                        <a14:foregroundMark x1="32490" y1="8980" x2="32490" y2="8980"/>
                        <a14:foregroundMark x1="33300" y1="6327" x2="33300" y2="6327"/>
                        <a14:foregroundMark x1="34818" y1="6735" x2="34818" y2="6735"/>
                        <a14:foregroundMark x1="32490" y1="5714" x2="32490" y2="5714"/>
                        <a14:foregroundMark x1="42409" y1="7959" x2="42409" y2="7959"/>
                        <a14:foregroundMark x1="45951" y1="6327" x2="45951" y2="6327"/>
                        <a14:foregroundMark x1="47267" y1="4286" x2="47267" y2="4286"/>
                        <a14:backgroundMark x1="50101" y1="18776" x2="50101" y2="18776"/>
                        <a14:backgroundMark x1="53036" y1="7959" x2="53036" y2="7959"/>
                        <a14:backgroundMark x1="48583" y1="5306" x2="48583" y2="5306"/>
                        <a14:backgroundMark x1="47267" y1="2041" x2="47267" y2="2041"/>
                        <a14:backgroundMark x1="44130" y1="0" x2="44130" y2="0"/>
                        <a14:backgroundMark x1="41093" y1="0" x2="41093" y2="0"/>
                        <a14:backgroundMark x1="38765" y1="0" x2="38765" y2="0"/>
                        <a14:backgroundMark x1="37146" y1="612" x2="37146" y2="612"/>
                        <a14:backgroundMark x1="50656" y1="93750" x2="50656" y2="9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91" y="859985"/>
            <a:ext cx="3486846" cy="172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2575" y="977899"/>
            <a:ext cx="5710819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/>
              <a:t>Passed </a:t>
            </a:r>
            <a:r>
              <a:rPr lang="en-US" sz="1200" dirty="0" smtClean="0"/>
              <a:t>tests</a:t>
            </a:r>
            <a:r>
              <a:rPr lang="en-US" sz="1200" dirty="0" smtClean="0"/>
              <a:t>, general </a:t>
            </a:r>
          </a:p>
          <a:p>
            <a:pPr lvl="1"/>
            <a:r>
              <a:rPr lang="en-US" sz="1200" dirty="0" smtClean="0"/>
              <a:t>Power supply via Zone3 (MCH) and </a:t>
            </a:r>
            <a:r>
              <a:rPr lang="en-US" sz="1200" dirty="0" smtClean="0"/>
              <a:t>power </a:t>
            </a:r>
            <a:r>
              <a:rPr lang="en-US" sz="1200" dirty="0" smtClean="0"/>
              <a:t>supply via Zone2 (RPM) </a:t>
            </a:r>
          </a:p>
          <a:p>
            <a:pPr lvl="1"/>
            <a:r>
              <a:rPr lang="en-US" sz="1200" dirty="0" smtClean="0"/>
              <a:t>Programming of  Atmel, NAT-</a:t>
            </a:r>
            <a:r>
              <a:rPr lang="en-US" sz="1200" dirty="0" err="1" smtClean="0"/>
              <a:t>MachXO</a:t>
            </a:r>
            <a:r>
              <a:rPr lang="en-US" sz="1200" dirty="0" smtClean="0"/>
              <a:t>, Ethernet Controller</a:t>
            </a:r>
          </a:p>
          <a:p>
            <a:pPr lvl="1"/>
            <a:r>
              <a:rPr lang="en-US" sz="1200" dirty="0" err="1" smtClean="0"/>
              <a:t>ComExpess</a:t>
            </a:r>
            <a:r>
              <a:rPr lang="en-US" sz="1200" dirty="0" smtClean="0"/>
              <a:t> </a:t>
            </a:r>
            <a:r>
              <a:rPr lang="en-US" sz="1200" dirty="0"/>
              <a:t>m</a:t>
            </a:r>
            <a:r>
              <a:rPr lang="en-US" sz="1200" dirty="0" smtClean="0"/>
              <a:t>odule </a:t>
            </a:r>
            <a:r>
              <a:rPr lang="en-US" sz="1200" dirty="0" smtClean="0"/>
              <a:t>ok</a:t>
            </a:r>
          </a:p>
          <a:p>
            <a:pPr lvl="1"/>
            <a:r>
              <a:rPr lang="en-US" sz="1200" dirty="0" smtClean="0"/>
              <a:t>USB, Display Port, Ethernet interfaces at face plate</a:t>
            </a:r>
          </a:p>
          <a:p>
            <a:pPr lvl="1"/>
            <a:r>
              <a:rPr lang="en-US" sz="1200" dirty="0" err="1" smtClean="0"/>
              <a:t>PCIe</a:t>
            </a:r>
            <a:r>
              <a:rPr lang="en-US" sz="1200" dirty="0"/>
              <a:t> </a:t>
            </a:r>
            <a:r>
              <a:rPr lang="en-US" sz="1200" dirty="0" smtClean="0"/>
              <a:t>to Ethernet controller, Ethernet link via Ethernet controller </a:t>
            </a:r>
          </a:p>
          <a:p>
            <a:pPr lvl="1"/>
            <a:r>
              <a:rPr lang="en-US" sz="1200" dirty="0" smtClean="0"/>
              <a:t>Temperature reporting via I2C - OS </a:t>
            </a:r>
          </a:p>
          <a:p>
            <a:pPr lvl="1"/>
            <a:r>
              <a:rPr lang="en-US" sz="1200" dirty="0" smtClean="0"/>
              <a:t>Boot via SATA connection </a:t>
            </a:r>
          </a:p>
          <a:p>
            <a:r>
              <a:rPr lang="en-US" sz="1200" dirty="0" smtClean="0"/>
              <a:t>Passed Tests, ZYNQ: </a:t>
            </a:r>
          </a:p>
          <a:p>
            <a:pPr lvl="1"/>
            <a:r>
              <a:rPr lang="en-US" sz="1200" dirty="0" smtClean="0"/>
              <a:t>Programing of </a:t>
            </a:r>
            <a:r>
              <a:rPr lang="en-US" sz="1200" dirty="0" err="1" smtClean="0"/>
              <a:t>MachXO</a:t>
            </a:r>
            <a:r>
              <a:rPr lang="en-US" sz="1200" dirty="0" smtClean="0"/>
              <a:t> via </a:t>
            </a:r>
            <a:r>
              <a:rPr lang="en-US" sz="1200" dirty="0" smtClean="0"/>
              <a:t>programming </a:t>
            </a:r>
            <a:r>
              <a:rPr lang="en-US" sz="1200" dirty="0" smtClean="0"/>
              <a:t>connector</a:t>
            </a:r>
          </a:p>
          <a:p>
            <a:pPr lvl="1"/>
            <a:r>
              <a:rPr lang="en-US" sz="1200" dirty="0" smtClean="0"/>
              <a:t>Programming via MCH firmware does not work </a:t>
            </a:r>
            <a:r>
              <a:rPr lang="en-US" sz="1200" dirty="0" smtClean="0">
                <a:sym typeface="Wingdings" panose="05000000000000000000" pitchFamily="2" charset="2"/>
              </a:rPr>
              <a:t></a:t>
            </a:r>
            <a:r>
              <a:rPr lang="en-US" sz="1200" dirty="0" smtClean="0"/>
              <a:t> Redesign v1.1</a:t>
            </a:r>
          </a:p>
          <a:p>
            <a:pPr lvl="1"/>
            <a:r>
              <a:rPr lang="en-US" sz="1200" dirty="0" smtClean="0"/>
              <a:t>Output voltage range of </a:t>
            </a:r>
            <a:r>
              <a:rPr lang="en-US" sz="1200" dirty="0" err="1" smtClean="0"/>
              <a:t>Zynq</a:t>
            </a:r>
            <a:r>
              <a:rPr lang="en-US" sz="1200" dirty="0" smtClean="0"/>
              <a:t> related DC-DC converters </a:t>
            </a:r>
          </a:p>
          <a:p>
            <a:pPr lvl="1"/>
            <a:r>
              <a:rPr lang="en-US" sz="1200" dirty="0" smtClean="0"/>
              <a:t>I2C </a:t>
            </a:r>
            <a:r>
              <a:rPr lang="en-US" sz="1200" dirty="0" smtClean="0"/>
              <a:t>Buffer and pull resistors for RF Backplane are switched on </a:t>
            </a:r>
          </a:p>
          <a:p>
            <a:pPr lvl="1"/>
            <a:r>
              <a:rPr lang="en-US" sz="1200" dirty="0" smtClean="0"/>
              <a:t>DRAM Test</a:t>
            </a:r>
          </a:p>
          <a:p>
            <a:r>
              <a:rPr lang="en-US" sz="1200" dirty="0" smtClean="0"/>
              <a:t>Open:</a:t>
            </a:r>
          </a:p>
          <a:p>
            <a:pPr lvl="1"/>
            <a:r>
              <a:rPr lang="en-US" sz="1200" dirty="0" smtClean="0"/>
              <a:t>Firmware integration on MCH side</a:t>
            </a:r>
          </a:p>
          <a:p>
            <a:pPr lvl="1"/>
            <a:r>
              <a:rPr lang="en-US" sz="1200" dirty="0" smtClean="0"/>
              <a:t>Missing: System Integration – nobody responsible</a:t>
            </a:r>
            <a:endParaRPr lang="en-US" sz="1200" dirty="0" smtClean="0"/>
          </a:p>
          <a:p>
            <a:pPr lvl="1"/>
            <a:r>
              <a:rPr lang="en-US" sz="1200" dirty="0" smtClean="0"/>
              <a:t>Board </a:t>
            </a:r>
            <a:r>
              <a:rPr lang="en-US" sz="1200" dirty="0" smtClean="0"/>
              <a:t>is broken and sent to </a:t>
            </a:r>
            <a:r>
              <a:rPr lang="en-US" sz="1200" dirty="0" smtClean="0"/>
              <a:t>repair </a:t>
            </a:r>
            <a:r>
              <a:rPr lang="en-US" sz="1200" dirty="0" smtClean="0"/>
              <a:t>(0.5mm Pitch BGA)</a:t>
            </a:r>
          </a:p>
          <a:p>
            <a:pPr lvl="1"/>
            <a:r>
              <a:rPr lang="en-US" sz="1200" dirty="0" smtClean="0"/>
              <a:t>Boot from SPI Flash did not </a:t>
            </a:r>
            <a:r>
              <a:rPr lang="en-US" sz="1200" dirty="0" smtClean="0"/>
              <a:t>work yet</a:t>
            </a:r>
            <a:endParaRPr lang="en-US" sz="1200" dirty="0" smtClean="0"/>
          </a:p>
          <a:p>
            <a:pPr lvl="1"/>
            <a:r>
              <a:rPr lang="en-US" sz="1200" dirty="0" smtClean="0"/>
              <a:t>PM functionality for eRTM15: - Not tested! </a:t>
            </a:r>
            <a:r>
              <a:rPr lang="en-US" sz="1200" kern="0" dirty="0" smtClean="0"/>
              <a:t> </a:t>
            </a:r>
          </a:p>
          <a:p>
            <a:r>
              <a:rPr lang="en-US" sz="1200" kern="0" dirty="0" err="1" smtClean="0"/>
              <a:t>Furher</a:t>
            </a:r>
            <a:r>
              <a:rPr lang="en-US" sz="1200" kern="0" dirty="0" smtClean="0"/>
              <a:t> </a:t>
            </a:r>
            <a:r>
              <a:rPr lang="en-US" sz="1200" kern="0" dirty="0"/>
              <a:t>w</a:t>
            </a:r>
            <a:r>
              <a:rPr lang="en-US" sz="1200" kern="0" dirty="0" smtClean="0"/>
              <a:t>ork now happening on „</a:t>
            </a:r>
            <a:r>
              <a:rPr lang="en-US" sz="1200" kern="0" dirty="0" err="1" smtClean="0"/>
              <a:t>MicroZed</a:t>
            </a:r>
            <a:r>
              <a:rPr lang="en-US" sz="1200" kern="0" dirty="0" smtClean="0"/>
              <a:t> Board“</a:t>
            </a: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1620025243"/>
      </p:ext>
    </p:extLst>
  </p:cSld>
  <p:clrMapOvr>
    <a:masterClrMapping/>
  </p:clrMapOvr>
</p:sld>
</file>

<file path=ppt/theme/theme1.xml><?xml version="1.0" encoding="utf-8"?>
<a:theme xmlns:a="http://schemas.openxmlformats.org/drawingml/2006/main" name="Ppt0000000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Ppt0000000</Template>
  <TotalTime>118</TotalTime>
  <Words>175</Words>
  <Application>Microsoft Macintosh PowerPoint</Application>
  <PresentationFormat>On-screen Show (4:3)</PresentationFormat>
  <Paragraphs>25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Ppt0000000</vt:lpstr>
      <vt:lpstr>MCH-RTM-BM Status </vt:lpstr>
      <vt:lpstr>MCH-RTM-BM Status</vt:lpstr>
    </vt:vector>
  </TitlesOfParts>
  <Company>ww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ww</dc:creator>
  <cp:lastModifiedBy>Michael Fenner</cp:lastModifiedBy>
  <cp:revision>112</cp:revision>
  <dcterms:created xsi:type="dcterms:W3CDTF">2013-12-10T19:59:32Z</dcterms:created>
  <dcterms:modified xsi:type="dcterms:W3CDTF">2015-06-11T09:17:56Z</dcterms:modified>
</cp:coreProperties>
</file>