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9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Strip CMOS progress meeting,</a:t>
            </a:r>
            <a:br>
              <a:rPr lang="en-US" dirty="0" smtClean="0"/>
            </a:br>
            <a:r>
              <a:rPr lang="en-US" dirty="0" smtClean="0"/>
              <a:t>Introduction, </a:t>
            </a:r>
            <a:br>
              <a:rPr lang="en-US" dirty="0" smtClean="0"/>
            </a:br>
            <a:r>
              <a:rPr lang="en-US" dirty="0" smtClean="0"/>
              <a:t>2015-05-12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8458200" cy="4038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smtClean="0"/>
              <a:t>General items: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Had CHESS-2 design review and AMS meeting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AMS is ready to start the run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The cost is rather high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They </a:t>
            </a:r>
            <a:r>
              <a:rPr lang="en-US" dirty="0" smtClean="0"/>
              <a:t>have got standard resistivity wafers. Just purchased 2 higher resistivity batches.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 smtClean="0"/>
              <a:t>They could get one more. Are we interested?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Todd’s irradiation request for CERN PS beam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err="1"/>
              <a:t>Gregor</a:t>
            </a:r>
            <a:r>
              <a:rPr lang="en-US" dirty="0"/>
              <a:t> K.: submitted an abstract to IEEE NSS on HV-CMOS work in the last </a:t>
            </a:r>
            <a:r>
              <a:rPr lang="en-US" dirty="0" smtClean="0"/>
              <a:t>minute =&gt; not cleared by our approval process =&gt; </a:t>
            </a:r>
            <a:r>
              <a:rPr lang="en-US" dirty="0" smtClean="0">
                <a:solidFill>
                  <a:srgbClr val="FF0000"/>
                </a:solidFill>
              </a:rPr>
              <a:t>this is bad, please don’t do it again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Igor </a:t>
            </a:r>
            <a:r>
              <a:rPr lang="en-US" dirty="0" smtClean="0"/>
              <a:t>M. : need author list for their </a:t>
            </a:r>
            <a:r>
              <a:rPr lang="en-US" dirty="0" smtClean="0"/>
              <a:t>paper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357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101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Strip CMOS progress meeting, Introduction,  2015-05-12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</dc:title>
  <dc:creator>VF</dc:creator>
  <cp:lastModifiedBy>VF</cp:lastModifiedBy>
  <cp:revision>16</cp:revision>
  <dcterms:created xsi:type="dcterms:W3CDTF">2006-08-16T00:00:00Z</dcterms:created>
  <dcterms:modified xsi:type="dcterms:W3CDTF">2015-05-12T14:50:38Z</dcterms:modified>
</cp:coreProperties>
</file>