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1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12 May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FF"/>
                </a:solidFill>
              </a:rPr>
              <a:t>AMS-CHESS-1 daughterboard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Bias distribution revised following review – somewhat time-consuming.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We felt it best to be quite careful with revising the layout, due to the limited number of chips available. </a:t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board will go out for quoting tomorrow and I will send it to Dima, Jens, Todd, Hervé and Forest (UCSC) for a last check.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7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TJ-CHESS-1 </a:t>
            </a:r>
            <a:r>
              <a:rPr lang="en-GB" sz="2800" b="1" dirty="0">
                <a:solidFill>
                  <a:srgbClr val="0000FF"/>
                </a:solidFill>
              </a:rPr>
              <a:t>daughterboard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/>
              <a:t>PonP</a:t>
            </a:r>
            <a:r>
              <a:rPr lang="en-GB" sz="2000" dirty="0" smtClean="0"/>
              <a:t> layout in progress. 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Initial footprint was not feasible to track out. Ok in isolation but not when all pads present.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Working on new footprint using continuous “bars” of bond pad, for ground, power supplies and biases.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84983"/>
            <a:ext cx="5398623" cy="32897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240" y="2916272"/>
            <a:ext cx="2478960" cy="368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Motherboard</a:t>
            </a:r>
            <a:endParaRPr lang="en-GB" sz="28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Schematics in progress. </a:t>
            </a:r>
            <a:r>
              <a:rPr lang="en-GB" sz="2000" dirty="0" smtClean="0"/>
              <a:t>See block diagram on next slide.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Draft attached to DESY </a:t>
            </a:r>
            <a:r>
              <a:rPr lang="en-GB" sz="2000" dirty="0" err="1" smtClean="0"/>
              <a:t>Indico</a:t>
            </a:r>
            <a:r>
              <a:rPr lang="en-GB" sz="2000" dirty="0" smtClean="0"/>
              <a:t> page for today.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358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2062619" y="78609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293983" y="3492587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062619" y="349258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93983" y="4029255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062619" y="402925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6280" y="147892"/>
            <a:ext cx="4803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CC"/>
                </a:solidFill>
              </a:rPr>
              <a:t>CHESS-1 motherboard block diagram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280" y="1019611"/>
            <a:ext cx="930195" cy="5249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Samtec MEC6-150-02-L-D-RA1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100 position socket for edge connector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= interface to 3 variants of daughterboard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1938591" y="1019612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ADG714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</a:rPr>
              <a:t>o</a:t>
            </a:r>
            <a:r>
              <a:rPr lang="en-US" altLang="en-US" sz="1200" dirty="0" smtClean="0">
                <a:solidFill>
                  <a:schemeClr val="tx1"/>
                </a:solidFill>
              </a:rPr>
              <a:t>ctal switch #1</a:t>
            </a:r>
          </a:p>
        </p:txBody>
      </p:sp>
      <p:cxnSp>
        <p:nvCxnSpPr>
          <p:cNvPr id="13" name="Straight Connector 12"/>
          <p:cNvCxnSpPr>
            <a:endCxn id="9" idx="1"/>
          </p:cNvCxnSpPr>
          <p:nvPr/>
        </p:nvCxnSpPr>
        <p:spPr>
          <a:xfrm>
            <a:off x="1336475" y="1593285"/>
            <a:ext cx="60211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6475" y="2972142"/>
            <a:ext cx="60211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6475" y="4800583"/>
            <a:ext cx="60211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8591" y="2398468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ADG714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</a:rPr>
              <a:t>o</a:t>
            </a:r>
            <a:r>
              <a:rPr lang="en-US" altLang="en-US" sz="1200" dirty="0" smtClean="0">
                <a:solidFill>
                  <a:schemeClr val="tx1"/>
                </a:solidFill>
              </a:rPr>
              <a:t>ctal switch #2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38591" y="4226910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ADG714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</a:rPr>
              <a:t>o</a:t>
            </a:r>
            <a:r>
              <a:rPr lang="en-US" altLang="en-US" sz="1200" dirty="0" smtClean="0">
                <a:solidFill>
                  <a:schemeClr val="tx1"/>
                </a:solidFill>
              </a:rPr>
              <a:t>ctal switch #10</a:t>
            </a:r>
          </a:p>
        </p:txBody>
      </p: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2274913" y="3738808"/>
            <a:ext cx="46038" cy="285750"/>
            <a:chOff x="2545611" y="6161916"/>
            <a:chExt cx="46231" cy="286033"/>
          </a:xfrm>
        </p:grpSpPr>
        <p:sp>
          <p:nvSpPr>
            <p:cNvPr id="19" name="Oval 18"/>
            <p:cNvSpPr/>
            <p:nvPr/>
          </p:nvSpPr>
          <p:spPr>
            <a:xfrm>
              <a:off x="2545611" y="6161916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2545611" y="6282685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2545611" y="6401866"/>
              <a:ext cx="46231" cy="460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cxnSp>
        <p:nvCxnSpPr>
          <p:cNvPr id="23" name="Straight Connector 22"/>
          <p:cNvCxnSpPr/>
          <p:nvPr/>
        </p:nvCxnSpPr>
        <p:spPr>
          <a:xfrm flipH="1">
            <a:off x="1597279" y="1517898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1069017" y="2177765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a</a:t>
            </a:r>
            <a:r>
              <a:rPr lang="en-GB" sz="1000" dirty="0" smtClean="0"/>
              <a:t>nalogue outputs</a:t>
            </a:r>
            <a:endParaRPr lang="en-GB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12338" y="131476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endParaRPr lang="en-GB" sz="10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1597279" y="2894355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12338" y="302062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endParaRPr lang="en-GB" sz="10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597279" y="4722795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12338" y="451965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endParaRPr lang="en-GB" sz="1000" dirty="0"/>
          </a:p>
        </p:txBody>
      </p:sp>
      <p:cxnSp>
        <p:nvCxnSpPr>
          <p:cNvPr id="30" name="Straight Connector 29"/>
          <p:cNvCxnSpPr>
            <a:stCxn id="9" idx="2"/>
            <a:endCxn id="16" idx="0"/>
          </p:cNvCxnSpPr>
          <p:nvPr/>
        </p:nvCxnSpPr>
        <p:spPr>
          <a:xfrm>
            <a:off x="2297932" y="2166959"/>
            <a:ext cx="0" cy="2315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93983" y="786093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297932" y="777379"/>
            <a:ext cx="0" cy="2348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11918" y="1019612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LMH6559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Buffer  #1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011918" y="2405823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LMH6559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Buffer  #2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011918" y="4226908"/>
            <a:ext cx="718682" cy="1147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LMH6559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Buffer  #10</a:t>
            </a:r>
          </a:p>
        </p:txBody>
      </p:sp>
      <p:cxnSp>
        <p:nvCxnSpPr>
          <p:cNvPr id="48" name="Straight Connector 47"/>
          <p:cNvCxnSpPr>
            <a:endCxn id="45" idx="1"/>
          </p:cNvCxnSpPr>
          <p:nvPr/>
        </p:nvCxnSpPr>
        <p:spPr>
          <a:xfrm>
            <a:off x="2657273" y="1593285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57273" y="2972140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657273" y="4814011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16200000">
            <a:off x="1069017" y="3879744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a</a:t>
            </a:r>
            <a:r>
              <a:rPr lang="en-GB" sz="1000" dirty="0" smtClean="0"/>
              <a:t>nalogue outputs</a:t>
            </a:r>
            <a:endParaRPr lang="en-GB" sz="1000" dirty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814468" y="1517898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29527" y="131476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2814468" y="2887687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29527" y="268455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2814468" y="4728338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729527" y="452520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730600" y="1593285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084059" y="1422892"/>
            <a:ext cx="324516" cy="324516"/>
            <a:chOff x="3978912" y="1525696"/>
            <a:chExt cx="324516" cy="324516"/>
          </a:xfrm>
        </p:grpSpPr>
        <p:sp>
          <p:nvSpPr>
            <p:cNvPr id="63" name="Rectangle 62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3730600" y="2972278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4084059" y="2801885"/>
            <a:ext cx="324516" cy="324516"/>
            <a:chOff x="3978912" y="1525696"/>
            <a:chExt cx="324516" cy="324516"/>
          </a:xfrm>
        </p:grpSpPr>
        <p:sp>
          <p:nvSpPr>
            <p:cNvPr id="68" name="Rectangle 67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0" name="Straight Connector 69"/>
          <p:cNvCxnSpPr/>
          <p:nvPr/>
        </p:nvCxnSpPr>
        <p:spPr>
          <a:xfrm>
            <a:off x="3730600" y="4806125"/>
            <a:ext cx="35464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4084059" y="4635732"/>
            <a:ext cx="324516" cy="324516"/>
            <a:chOff x="3978912" y="1525696"/>
            <a:chExt cx="324516" cy="324516"/>
          </a:xfrm>
        </p:grpSpPr>
        <p:sp>
          <p:nvSpPr>
            <p:cNvPr id="72" name="Rectangle 71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953608" y="1194199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SMA #1</a:t>
            </a:r>
            <a:endParaRPr lang="en-GB" sz="1000" dirty="0"/>
          </a:p>
        </p:txBody>
      </p:sp>
      <p:grpSp>
        <p:nvGrpSpPr>
          <p:cNvPr id="77" name="Group 5"/>
          <p:cNvGrpSpPr>
            <a:grpSpLocks/>
          </p:cNvGrpSpPr>
          <p:nvPr/>
        </p:nvGrpSpPr>
        <p:grpSpPr bwMode="auto">
          <a:xfrm>
            <a:off x="3348240" y="3738808"/>
            <a:ext cx="46038" cy="285750"/>
            <a:chOff x="2545611" y="6161916"/>
            <a:chExt cx="46231" cy="286033"/>
          </a:xfrm>
        </p:grpSpPr>
        <p:sp>
          <p:nvSpPr>
            <p:cNvPr id="78" name="Oval 77"/>
            <p:cNvSpPr/>
            <p:nvPr/>
          </p:nvSpPr>
          <p:spPr>
            <a:xfrm>
              <a:off x="2545611" y="6161916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2545611" y="6282685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0" name="Oval 79"/>
            <p:cNvSpPr/>
            <p:nvPr/>
          </p:nvSpPr>
          <p:spPr>
            <a:xfrm>
              <a:off x="2545611" y="6401866"/>
              <a:ext cx="46231" cy="460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81" name="Group 5"/>
          <p:cNvGrpSpPr>
            <a:grpSpLocks/>
          </p:cNvGrpSpPr>
          <p:nvPr/>
        </p:nvGrpSpPr>
        <p:grpSpPr bwMode="auto">
          <a:xfrm>
            <a:off x="4223298" y="3738808"/>
            <a:ext cx="46038" cy="285750"/>
            <a:chOff x="2545611" y="6161916"/>
            <a:chExt cx="46231" cy="286033"/>
          </a:xfrm>
        </p:grpSpPr>
        <p:sp>
          <p:nvSpPr>
            <p:cNvPr id="82" name="Oval 81"/>
            <p:cNvSpPr/>
            <p:nvPr/>
          </p:nvSpPr>
          <p:spPr>
            <a:xfrm>
              <a:off x="2545611" y="6161916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2545611" y="6282685"/>
              <a:ext cx="46231" cy="46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2545611" y="6401866"/>
              <a:ext cx="46231" cy="4608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3953608" y="2561606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SMA #2</a:t>
            </a:r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3920747" y="4395713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SMA #10</a:t>
            </a:r>
            <a:endParaRPr lang="en-GB" sz="1000" dirty="0"/>
          </a:p>
        </p:txBody>
      </p:sp>
      <p:sp>
        <p:nvSpPr>
          <p:cNvPr id="87" name="Rectangle 86"/>
          <p:cNvSpPr/>
          <p:nvPr/>
        </p:nvSpPr>
        <p:spPr>
          <a:xfrm rot="5400000">
            <a:off x="2576017" y="5133388"/>
            <a:ext cx="517156" cy="1792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DAC128s085 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octal voltage DAC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1336475" y="6027243"/>
            <a:ext cx="60211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1597279" y="5949455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512338" y="573735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7</a:t>
            </a:r>
            <a:endParaRPr lang="en-GB" sz="1000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3730600" y="6027243"/>
            <a:ext cx="19316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336475" y="5607631"/>
            <a:ext cx="27487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4084059" y="5437237"/>
            <a:ext cx="324516" cy="324516"/>
            <a:chOff x="3978912" y="1525696"/>
            <a:chExt cx="324516" cy="324516"/>
          </a:xfrm>
        </p:grpSpPr>
        <p:sp>
          <p:nvSpPr>
            <p:cNvPr id="95" name="Rectangle 94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920747" y="5184339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SMA #11</a:t>
            </a:r>
            <a:endParaRPr lang="en-GB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1285165" y="5398427"/>
            <a:ext cx="9941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a</a:t>
            </a:r>
            <a:r>
              <a:rPr lang="en-GB" sz="1000" dirty="0" smtClean="0"/>
              <a:t>nalogue input</a:t>
            </a:r>
            <a:endParaRPr lang="en-GB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1333074" y="6057755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voltage</a:t>
            </a:r>
          </a:p>
          <a:p>
            <a:pPr algn="ctr"/>
            <a:r>
              <a:rPr lang="en-GB" sz="1000" dirty="0" smtClean="0"/>
              <a:t>biases</a:t>
            </a:r>
            <a:endParaRPr lang="en-GB" sz="1000" dirty="0"/>
          </a:p>
        </p:txBody>
      </p:sp>
      <p:cxnSp>
        <p:nvCxnSpPr>
          <p:cNvPr id="102" name="Straight Connector 101"/>
          <p:cNvCxnSpPr/>
          <p:nvPr/>
        </p:nvCxnSpPr>
        <p:spPr>
          <a:xfrm flipH="1">
            <a:off x="2256092" y="870311"/>
            <a:ext cx="75782" cy="777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293983" y="2163478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256092" y="2247696"/>
            <a:ext cx="75782" cy="777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062619" y="216347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2256092" y="3576805"/>
            <a:ext cx="75782" cy="777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2256092" y="4113473"/>
            <a:ext cx="75782" cy="777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297932" y="4083553"/>
            <a:ext cx="0" cy="1376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297932" y="3545815"/>
            <a:ext cx="0" cy="1376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4030576" y="5949455"/>
            <a:ext cx="40254" cy="1555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920747" y="577081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860778" y="610503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297932" y="786093"/>
            <a:ext cx="33642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662229" y="777379"/>
            <a:ext cx="0" cy="11373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662229" y="5346186"/>
            <a:ext cx="0" cy="6832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430865" y="166851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662229" y="1668511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5624338" y="1752729"/>
            <a:ext cx="75782" cy="777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5430865" y="541883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62229" y="5418838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SPI</a:t>
            </a:r>
            <a:endParaRPr lang="en-GB" sz="1000" dirty="0"/>
          </a:p>
        </p:txBody>
      </p:sp>
      <p:cxnSp>
        <p:nvCxnSpPr>
          <p:cNvPr id="151" name="Straight Connector 150"/>
          <p:cNvCxnSpPr/>
          <p:nvPr/>
        </p:nvCxnSpPr>
        <p:spPr>
          <a:xfrm flipH="1">
            <a:off x="5624338" y="5503056"/>
            <a:ext cx="75782" cy="777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127009" y="1914732"/>
            <a:ext cx="1070440" cy="34595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Molex 71430-0013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68 position VHDCI receptacle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= interface to DAQ = Digilent Atlys FPGA board</a:t>
            </a:r>
          </a:p>
        </p:txBody>
      </p:sp>
      <p:sp>
        <p:nvSpPr>
          <p:cNvPr id="154" name="Rectangle 153"/>
          <p:cNvSpPr/>
          <p:nvPr/>
        </p:nvSpPr>
        <p:spPr>
          <a:xfrm rot="5400000">
            <a:off x="5403651" y="5531328"/>
            <a:ext cx="517156" cy="1792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LM4132 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voltage reference </a:t>
            </a:r>
          </a:p>
        </p:txBody>
      </p:sp>
      <p:cxnSp>
        <p:nvCxnSpPr>
          <p:cNvPr id="155" name="Straight Connector 154"/>
          <p:cNvCxnSpPr/>
          <p:nvPr/>
        </p:nvCxnSpPr>
        <p:spPr>
          <a:xfrm>
            <a:off x="2854722" y="6457865"/>
            <a:ext cx="19316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854722" y="6287971"/>
            <a:ext cx="0" cy="1698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 rot="5400000">
            <a:off x="7449634" y="1423681"/>
            <a:ext cx="718682" cy="1700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LP3964EMP-1.8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1.8V regulator</a:t>
            </a:r>
          </a:p>
        </p:txBody>
      </p:sp>
      <p:sp>
        <p:nvSpPr>
          <p:cNvPr id="159" name="Rectangle 158"/>
          <p:cNvSpPr/>
          <p:nvPr/>
        </p:nvSpPr>
        <p:spPr>
          <a:xfrm rot="5400000">
            <a:off x="7449634" y="2337295"/>
            <a:ext cx="718682" cy="1700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LP3964EMP-3.3</a:t>
            </a:r>
          </a:p>
          <a:p>
            <a:pPr algn="ctr"/>
            <a:r>
              <a:rPr lang="en-US" altLang="en-US" sz="1200" dirty="0" smtClean="0">
                <a:solidFill>
                  <a:schemeClr val="tx1"/>
                </a:solidFill>
              </a:rPr>
              <a:t>3.3V regulator</a:t>
            </a:r>
          </a:p>
        </p:txBody>
      </p:sp>
      <p:sp>
        <p:nvSpPr>
          <p:cNvPr id="160" name="Rectangle 159"/>
          <p:cNvSpPr/>
          <p:nvPr/>
        </p:nvSpPr>
        <p:spPr>
          <a:xfrm rot="5400000">
            <a:off x="7449634" y="3250909"/>
            <a:ext cx="718682" cy="1700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LP3964EMP-5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</a:rPr>
              <a:t>5</a:t>
            </a:r>
            <a:r>
              <a:rPr lang="en-US" altLang="en-US" sz="1200" dirty="0" smtClean="0">
                <a:solidFill>
                  <a:schemeClr val="tx1"/>
                </a:solidFill>
              </a:rPr>
              <a:t>V regulator</a:t>
            </a:r>
          </a:p>
        </p:txBody>
      </p:sp>
      <p:sp>
        <p:nvSpPr>
          <p:cNvPr id="161" name="Rectangle 160"/>
          <p:cNvSpPr/>
          <p:nvPr/>
        </p:nvSpPr>
        <p:spPr>
          <a:xfrm rot="5400000">
            <a:off x="7449634" y="4164524"/>
            <a:ext cx="718682" cy="1700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en-US" dirty="0" smtClean="0">
                <a:solidFill>
                  <a:schemeClr val="tx1"/>
                </a:solidFill>
              </a:rPr>
              <a:t>LT1964-5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</a:rPr>
              <a:t>-</a:t>
            </a:r>
            <a:r>
              <a:rPr lang="en-US" altLang="en-US" sz="1200" dirty="0" smtClean="0">
                <a:solidFill>
                  <a:schemeClr val="tx1"/>
                </a:solidFill>
              </a:rPr>
              <a:t>5V regulator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6958583" y="1153777"/>
            <a:ext cx="324516" cy="324516"/>
            <a:chOff x="3978912" y="1525696"/>
            <a:chExt cx="324516" cy="324516"/>
          </a:xfrm>
        </p:grpSpPr>
        <p:sp>
          <p:nvSpPr>
            <p:cNvPr id="163" name="Rectangle 162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7646717" y="1153777"/>
            <a:ext cx="324516" cy="324516"/>
            <a:chOff x="3978912" y="1525696"/>
            <a:chExt cx="324516" cy="324516"/>
          </a:xfrm>
        </p:grpSpPr>
        <p:sp>
          <p:nvSpPr>
            <p:cNvPr id="166" name="Rectangle 165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8" name="TextBox 167"/>
          <p:cNvSpPr txBox="1"/>
          <p:nvPr/>
        </p:nvSpPr>
        <p:spPr>
          <a:xfrm>
            <a:off x="6868304" y="910711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 smtClean="0"/>
              <a:t>+7V in</a:t>
            </a:r>
            <a:endParaRPr lang="en-GB" sz="1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7565959" y="910712"/>
            <a:ext cx="486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/>
              <a:t>-</a:t>
            </a:r>
            <a:r>
              <a:rPr lang="en-GB" sz="1000" dirty="0" smtClean="0"/>
              <a:t>7V in</a:t>
            </a:r>
            <a:endParaRPr lang="en-GB" sz="1000" dirty="0"/>
          </a:p>
        </p:txBody>
      </p:sp>
      <p:grpSp>
        <p:nvGrpSpPr>
          <p:cNvPr id="173" name="Group 172"/>
          <p:cNvGrpSpPr/>
          <p:nvPr/>
        </p:nvGrpSpPr>
        <p:grpSpPr>
          <a:xfrm>
            <a:off x="8334851" y="1153777"/>
            <a:ext cx="324516" cy="324516"/>
            <a:chOff x="3978912" y="1525696"/>
            <a:chExt cx="324516" cy="324516"/>
          </a:xfrm>
        </p:grpSpPr>
        <p:sp>
          <p:nvSpPr>
            <p:cNvPr id="174" name="Rectangle 173"/>
            <p:cNvSpPr/>
            <p:nvPr/>
          </p:nvSpPr>
          <p:spPr>
            <a:xfrm>
              <a:off x="3978912" y="1525696"/>
              <a:ext cx="324516" cy="32451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4020070" y="1566854"/>
              <a:ext cx="242201" cy="2422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8217224" y="910712"/>
            <a:ext cx="5597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 smtClean="0"/>
              <a:t>ground</a:t>
            </a:r>
            <a:endParaRPr lang="en-GB" sz="1000" dirty="0"/>
          </a:p>
        </p:txBody>
      </p:sp>
      <p:sp>
        <p:nvSpPr>
          <p:cNvPr id="177" name="TextBox 176"/>
          <p:cNvSpPr txBox="1"/>
          <p:nvPr/>
        </p:nvSpPr>
        <p:spPr>
          <a:xfrm>
            <a:off x="7335126" y="1472574"/>
            <a:ext cx="947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dirty="0" smtClean="0"/>
              <a:t>(4mm sockets)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6432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252</Words>
  <Application>Microsoft Office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Status of test kit 12 May 2015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141</cp:revision>
  <dcterms:created xsi:type="dcterms:W3CDTF">2014-09-18T13:48:06Z</dcterms:created>
  <dcterms:modified xsi:type="dcterms:W3CDTF">2015-05-12T15:14:11Z</dcterms:modified>
</cp:coreProperties>
</file>