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784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34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32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14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83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28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58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31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44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73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69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97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EC8C5-3C50-4413-8A39-5614431FACC7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A802-3495-4688-824B-DBD721A42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6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74"/>
          <a:stretch/>
        </p:blipFill>
        <p:spPr bwMode="auto">
          <a:xfrm>
            <a:off x="1556792" y="611560"/>
            <a:ext cx="2813077" cy="792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1028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2015-05-26T14:30:27Z</dcterms:created>
  <dcterms:modified xsi:type="dcterms:W3CDTF">2015-05-26T14:31:53Z</dcterms:modified>
</cp:coreProperties>
</file>