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6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0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8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2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9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0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0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4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30A7D-AD6C-EF43-B712-FF7DCB763BB4}" type="datetimeFigureOut">
              <a:rPr lang="en-US" smtClean="0"/>
              <a:t>6/9/15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5EF80-B3DA-DB4D-95B8-2EDA32D7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6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CHESS2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8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Added capability to read back the RAM (TRIM DAC – Charge injection – </a:t>
            </a:r>
            <a:r>
              <a:rPr lang="en-US" dirty="0" err="1" smtClean="0"/>
              <a:t>Dicriminator</a:t>
            </a:r>
            <a:r>
              <a:rPr lang="en-US" dirty="0" smtClean="0"/>
              <a:t> disable)</a:t>
            </a:r>
          </a:p>
          <a:p>
            <a:r>
              <a:rPr lang="en-US" dirty="0" smtClean="0"/>
              <a:t>Adding the layout of the digital configuration blocks in pixel (row/line select, read back capability)</a:t>
            </a:r>
          </a:p>
          <a:p>
            <a:r>
              <a:rPr lang="en-US" dirty="0" smtClean="0"/>
              <a:t>Row/column RAM </a:t>
            </a:r>
            <a:r>
              <a:rPr lang="en-US" smtClean="0"/>
              <a:t>programing blocs.</a:t>
            </a:r>
            <a:endParaRPr lang="en-US" dirty="0" smtClean="0"/>
          </a:p>
          <a:p>
            <a:r>
              <a:rPr lang="en-US" dirty="0" smtClean="0"/>
              <a:t>Power distribution in the chip (3 power sources).</a:t>
            </a:r>
          </a:p>
          <a:p>
            <a:r>
              <a:rPr lang="en-US" dirty="0" smtClean="0"/>
              <a:t>Integration of blocs with SLAC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02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63</Words>
  <Application>Microsoft Macintosh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CHESS2 status</vt:lpstr>
      <vt:lpstr>Status</vt:lpstr>
    </vt:vector>
  </TitlesOfParts>
  <Company>UCSC/SCIPP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status</dc:title>
  <dc:creator>Herve Grabas</dc:creator>
  <cp:lastModifiedBy>Herve Grabas</cp:lastModifiedBy>
  <cp:revision>1</cp:revision>
  <dcterms:created xsi:type="dcterms:W3CDTF">2015-06-09T15:45:08Z</dcterms:created>
  <dcterms:modified xsi:type="dcterms:W3CDTF">2015-06-09T15:51:55Z</dcterms:modified>
</cp:coreProperties>
</file>