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50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3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04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5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2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5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59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1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2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ED07-A732-48F7-83DB-F1C38143709C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1F82-71EE-4D03-ACC2-519C2AD95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1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5" y="2776538"/>
            <a:ext cx="574675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2420888"/>
            <a:ext cx="2569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Strip CMOS Collaboration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57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2015-06-09T14:48:35Z</dcterms:created>
  <dcterms:modified xsi:type="dcterms:W3CDTF">2015-06-09T14:49:54Z</dcterms:modified>
</cp:coreProperties>
</file>