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6" d="100"/>
          <a:sy n="86" d="100"/>
        </p:scale>
        <p:origin x="-16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"/>
            <a:ext cx="7772400" cy="1676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Strip CMOS progress meeting,</a:t>
            </a:r>
            <a:br>
              <a:rPr lang="en-US" dirty="0" smtClean="0"/>
            </a:br>
            <a:r>
              <a:rPr lang="en-US" dirty="0" smtClean="0"/>
              <a:t>Introduction, </a:t>
            </a:r>
            <a:br>
              <a:rPr lang="en-US" dirty="0" smtClean="0"/>
            </a:br>
            <a:r>
              <a:rPr lang="en-US" dirty="0" smtClean="0"/>
              <a:t>2015-06-08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752600"/>
            <a:ext cx="8458200" cy="47244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General items: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Project review on July 10 (Friday)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Wafer </a:t>
            </a:r>
            <a:r>
              <a:rPr lang="en-US" dirty="0" smtClean="0">
                <a:latin typeface="Symbol" panose="05050102010706020507" pitchFamily="18" charset="2"/>
              </a:rPr>
              <a:t>r</a:t>
            </a:r>
            <a:r>
              <a:rPr lang="en-US" dirty="0" smtClean="0"/>
              <a:t> options for CHESS-2-AMS submission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Assuming &gt;= 40 chips/wafer and 50% yield, 3 wafers would give 60 chips. Enough for testing?</a:t>
            </a:r>
          </a:p>
          <a:p>
            <a:pPr algn="l"/>
            <a:r>
              <a:rPr lang="en-US" dirty="0" smtClean="0"/>
              <a:t>=&gt; Do we need to </a:t>
            </a:r>
            <a:r>
              <a:rPr lang="en-US" smtClean="0"/>
              <a:t>do wafer-probing?</a:t>
            </a:r>
            <a:endParaRPr lang="en-US" dirty="0" smtClean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3505200"/>
            <a:ext cx="4267199" cy="1287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357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762000"/>
            <a:ext cx="554081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Review</a:t>
            </a:r>
          </a:p>
          <a:p>
            <a:endParaRPr lang="en-GB" dirty="0"/>
          </a:p>
          <a:p>
            <a:r>
              <a:rPr lang="en-GB" dirty="0" smtClean="0"/>
              <a:t>Produce Document by 30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</a:p>
          <a:p>
            <a:pPr marL="342900" indent="-342900">
              <a:buAutoNum type="alphaLcParenR"/>
            </a:pPr>
            <a:r>
              <a:rPr lang="en-GB" dirty="0" smtClean="0"/>
              <a:t>Intro</a:t>
            </a:r>
          </a:p>
          <a:p>
            <a:pPr marL="342900" indent="-342900">
              <a:buAutoNum type="alphaLcParenR"/>
            </a:pPr>
            <a:r>
              <a:rPr lang="en-GB" dirty="0" smtClean="0"/>
              <a:t>Purpose (based on layout doc)</a:t>
            </a:r>
          </a:p>
          <a:p>
            <a:pPr marL="342900" indent="-342900">
              <a:buAutoNum type="alphaLcParenR"/>
            </a:pPr>
            <a:r>
              <a:rPr lang="en-GB" dirty="0" smtClean="0"/>
              <a:t>Schedule 3 phases &amp; mapping to phase-II programme</a:t>
            </a:r>
          </a:p>
          <a:p>
            <a:pPr marL="342900" indent="-342900">
              <a:buAutoNum type="alphaLcParenR"/>
            </a:pPr>
            <a:r>
              <a:rPr lang="en-GB" dirty="0" smtClean="0"/>
              <a:t>Devices produced &amp; tested</a:t>
            </a:r>
          </a:p>
          <a:p>
            <a:pPr marL="342900" indent="-342900">
              <a:buAutoNum type="alphaLcParenR"/>
            </a:pPr>
            <a:r>
              <a:rPr lang="en-GB" dirty="0" smtClean="0"/>
              <a:t>Summary of radiation hardness measurements</a:t>
            </a:r>
          </a:p>
          <a:p>
            <a:pPr marL="342900" indent="-342900">
              <a:buAutoNum type="alphaLcParenR"/>
            </a:pPr>
            <a:r>
              <a:rPr lang="en-GB" dirty="0" smtClean="0"/>
              <a:t>Summary of efficiency information</a:t>
            </a:r>
          </a:p>
          <a:p>
            <a:pPr marL="342900" indent="-342900">
              <a:buAutoNum type="alphaLcParenR"/>
            </a:pPr>
            <a:r>
              <a:rPr lang="en-GB" dirty="0" smtClean="0"/>
              <a:t>Commentary on implications</a:t>
            </a:r>
          </a:p>
          <a:p>
            <a:pPr marL="342900" indent="-342900">
              <a:buAutoNum type="alphaLcParenR"/>
            </a:pPr>
            <a:r>
              <a:rPr lang="en-GB" dirty="0" smtClean="0"/>
              <a:t>Programme for phase-II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4572000"/>
            <a:ext cx="357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Summary Talks by 5</a:t>
            </a:r>
            <a:r>
              <a:rPr lang="en-GB" baseline="30000" dirty="0" smtClean="0"/>
              <a:t>th</a:t>
            </a:r>
            <a:r>
              <a:rPr lang="en-GB" dirty="0" smtClean="0"/>
              <a:t> for circulation.</a:t>
            </a:r>
          </a:p>
          <a:p>
            <a:r>
              <a:rPr lang="en-GB" dirty="0" smtClean="0"/>
              <a:t>One talk?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38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101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Strip CMOS progress meeting, Introduction,  2015-06-08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</dc:title>
  <dc:creator>VF</dc:creator>
  <cp:lastModifiedBy>Windows User</cp:lastModifiedBy>
  <cp:revision>18</cp:revision>
  <dcterms:created xsi:type="dcterms:W3CDTF">2006-08-16T00:00:00Z</dcterms:created>
  <dcterms:modified xsi:type="dcterms:W3CDTF">2015-06-09T10:15:58Z</dcterms:modified>
</cp:coreProperties>
</file>