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8" r:id="rId4"/>
    <p:sldId id="269" r:id="rId5"/>
    <p:sldId id="270" r:id="rId6"/>
    <p:sldId id="27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3" d="100"/>
          <a:sy n="103" d="100"/>
        </p:scale>
        <p:origin x="-8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7B7F-21F2-9949-A997-E629590D63D7}" type="datetime1">
              <a:rPr lang="en-GB" smtClean="0"/>
              <a:t>09/06/15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F83C7-E150-2244-94E2-17A6BB625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063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DA6416-7A11-714C-B459-CF3A180F03F0}" type="datetime1">
              <a:rPr lang="en-GB" smtClean="0"/>
              <a:t>09/06/15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9C064-F324-2249-ACD6-EA2475CAC2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1252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9C064-F324-2249-ACD6-EA2475CAC2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387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F5E97-85BB-F54B-BB58-934426DF168F}" type="datetime1">
              <a:rPr lang="en-GB" smtClean="0"/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07499-731E-B64A-9A35-D7FDF827BFE4}" type="datetime1">
              <a:rPr lang="en-GB" smtClean="0"/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DA3F3-ED1B-7643-BA75-3C9D18538C70}" type="datetime1">
              <a:rPr lang="en-GB" smtClean="0"/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85F8-ECC2-854C-AD91-700C1A9A559A}" type="datetime1">
              <a:rPr lang="en-GB" smtClean="0"/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3CB5-58A5-C847-81EB-E758BE873E87}" type="datetime1">
              <a:rPr lang="en-GB" smtClean="0"/>
              <a:t>09/06/15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4768-7DA5-3C47-9E9C-5AABC8E87145}" type="datetime1">
              <a:rPr lang="en-GB" smtClean="0"/>
              <a:t>09/06/15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DA140-C128-3942-9189-7BC7CDD28C1E}" type="datetime1">
              <a:rPr lang="en-GB" smtClean="0"/>
              <a:t>09/06/15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2605D-939D-3D4E-AA86-03D06EFF74F9}" type="datetime1">
              <a:rPr lang="en-GB" smtClean="0"/>
              <a:t>09/06/15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29B4A-9A6F-3944-AD0E-AB1002EEF97D}" type="datetime1">
              <a:rPr lang="en-GB" smtClean="0"/>
              <a:t>09/06/15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1DFBA-B9A3-6B47-8B3A-03159D3F0D2A}" type="datetime1">
              <a:rPr lang="en-GB" smtClean="0"/>
              <a:t>09/06/15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E90F2-E6F2-CE48-B0A0-2FF4849690BF}" type="datetime1">
              <a:rPr lang="en-GB" smtClean="0"/>
              <a:t>09/06/15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FD3F82C-C108-E74C-9374-B25022CF996E}" type="datetime1">
              <a:rPr lang="en-GB" smtClean="0"/>
              <a:t>09/06/15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Pre-Irradiation HVStripV1 Testing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R. Bates, C. </a:t>
            </a:r>
            <a:r>
              <a:rPr lang="en-US" dirty="0" err="1" smtClean="0"/>
              <a:t>Buttar</a:t>
            </a:r>
            <a:r>
              <a:rPr lang="en-US" dirty="0" smtClean="0"/>
              <a:t>, K. </a:t>
            </a:r>
            <a:r>
              <a:rPr lang="en-US" dirty="0" err="1" smtClean="0">
                <a:solidFill>
                  <a:srgbClr val="898989"/>
                </a:solidFill>
              </a:rPr>
              <a:t>Kanisauskas</a:t>
            </a:r>
            <a:r>
              <a:rPr lang="en-US" dirty="0" smtClean="0">
                <a:solidFill>
                  <a:srgbClr val="898989"/>
                </a:solidFill>
              </a:rPr>
              <a:t>, D. </a:t>
            </a:r>
            <a:r>
              <a:rPr lang="en-US" dirty="0" err="1" smtClean="0">
                <a:solidFill>
                  <a:srgbClr val="898989"/>
                </a:solidFill>
              </a:rPr>
              <a:t>Maneuski</a:t>
            </a:r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2739" y="6087588"/>
            <a:ext cx="354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898989"/>
                </a:solidFill>
              </a:rPr>
              <a:t> </a:t>
            </a:r>
            <a:r>
              <a:rPr lang="en-GB" dirty="0" smtClean="0">
                <a:solidFill>
                  <a:srgbClr val="898989"/>
                </a:solidFill>
              </a:rPr>
              <a:t>ATLAS Strip CMOS Regular Meeting</a:t>
            </a:r>
          </a:p>
          <a:p>
            <a:pPr algn="ctr"/>
            <a:r>
              <a:rPr lang="en-GB" dirty="0" smtClean="0">
                <a:solidFill>
                  <a:srgbClr val="898989"/>
                </a:solidFill>
              </a:rPr>
              <a:t>June 9, </a:t>
            </a:r>
            <a:r>
              <a:rPr lang="en-GB" dirty="0" smtClean="0">
                <a:solidFill>
                  <a:srgbClr val="898989"/>
                </a:solidFill>
              </a:rPr>
              <a:t>2015</a:t>
            </a:r>
            <a:endParaRPr lang="en-US" dirty="0">
              <a:solidFill>
                <a:srgbClr val="89898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82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of tests done so far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0606" y="1709022"/>
            <a:ext cx="75111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MB06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Fe-55 scan at -60V bias for all pixels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Fe-55 scan for pixels (5,0) and (12,0) at bias voltages from -10V to -70V in steps of -10V 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MIP measurements for pixels (5,0) and (12,0)</a:t>
            </a:r>
            <a:r>
              <a:rPr lang="en-US" dirty="0"/>
              <a:t> at bias </a:t>
            </a:r>
            <a:r>
              <a:rPr lang="en-US" dirty="0" smtClean="0"/>
              <a:t>voltages from -10V </a:t>
            </a:r>
            <a:r>
              <a:rPr lang="en-US" dirty="0"/>
              <a:t>to -</a:t>
            </a:r>
            <a:r>
              <a:rPr lang="en-US" dirty="0" smtClean="0"/>
              <a:t>70V </a:t>
            </a:r>
            <a:r>
              <a:rPr lang="en-US" dirty="0"/>
              <a:t>in steps of -10V 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 smtClean="0"/>
              <a:t>Noise measurements for all pixels at -60V bias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MB12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/>
              <a:t>Fe-55 scan at -60V bias for all pixels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/>
              <a:t>Fe-55 scan for pixels (5,0) and (</a:t>
            </a:r>
            <a:r>
              <a:rPr lang="en-US" dirty="0" smtClean="0"/>
              <a:t>17,0</a:t>
            </a:r>
            <a:r>
              <a:rPr lang="en-US" dirty="0"/>
              <a:t>) at bias voltages </a:t>
            </a:r>
            <a:r>
              <a:rPr lang="en-US" dirty="0" smtClean="0"/>
              <a:t>from </a:t>
            </a:r>
            <a:r>
              <a:rPr lang="en-US" dirty="0"/>
              <a:t>-</a:t>
            </a:r>
            <a:r>
              <a:rPr lang="en-US" dirty="0" smtClean="0"/>
              <a:t>10V </a:t>
            </a:r>
            <a:r>
              <a:rPr lang="en-US" dirty="0"/>
              <a:t>to -</a:t>
            </a:r>
            <a:r>
              <a:rPr lang="en-US" dirty="0" smtClean="0"/>
              <a:t>70V </a:t>
            </a:r>
            <a:r>
              <a:rPr lang="en-US" dirty="0"/>
              <a:t>in steps of -10V 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/>
              <a:t>MIP measurements for pixels (5,0) and (17,0) at bias voltages </a:t>
            </a:r>
            <a:r>
              <a:rPr lang="en-US" dirty="0" smtClean="0"/>
              <a:t>from </a:t>
            </a:r>
            <a:r>
              <a:rPr lang="en-US" dirty="0"/>
              <a:t>-</a:t>
            </a:r>
            <a:r>
              <a:rPr lang="en-US" dirty="0" smtClean="0"/>
              <a:t>10V </a:t>
            </a:r>
            <a:r>
              <a:rPr lang="en-US" dirty="0"/>
              <a:t>to -</a:t>
            </a:r>
            <a:r>
              <a:rPr lang="en-US" dirty="0" smtClean="0"/>
              <a:t>70V </a:t>
            </a:r>
            <a:r>
              <a:rPr lang="en-US" dirty="0"/>
              <a:t>in steps of -10V </a:t>
            </a:r>
          </a:p>
          <a:p>
            <a:pPr marL="742950" lvl="1" indent="-285750">
              <a:buFont typeface="Wingdings" charset="2"/>
              <a:buChar char="§"/>
            </a:pPr>
            <a:r>
              <a:rPr lang="en-US" dirty="0"/>
              <a:t>Noise measurements for all pixels at -60V </a:t>
            </a:r>
            <a:r>
              <a:rPr lang="en-US" dirty="0" smtClean="0"/>
              <a:t>bias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57200" y="5945179"/>
            <a:ext cx="6327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measurements were done in environmental chamber at +20°C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494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Fe-55 Spectra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MB06_Fe55_50_60V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6" y="1553453"/>
            <a:ext cx="3665217" cy="2638404"/>
          </a:xfrm>
          <a:prstGeom prst="rect">
            <a:avLst/>
          </a:prstGeom>
        </p:spPr>
      </p:pic>
      <p:pic>
        <p:nvPicPr>
          <p:cNvPr id="7" name="Picture 6" descr="MB12_50_60V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116" y="1553453"/>
            <a:ext cx="3665217" cy="2638404"/>
          </a:xfrm>
          <a:prstGeom prst="rect">
            <a:avLst/>
          </a:prstGeom>
        </p:spPr>
      </p:pic>
      <p:pic>
        <p:nvPicPr>
          <p:cNvPr id="8" name="Picture 7" descr="MB06_Fe55_120_60V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6" y="4191857"/>
            <a:ext cx="3665217" cy="2638404"/>
          </a:xfrm>
          <a:prstGeom prst="rect">
            <a:avLst/>
          </a:prstGeom>
        </p:spPr>
      </p:pic>
      <p:pic>
        <p:nvPicPr>
          <p:cNvPr id="9" name="Picture 8" descr="MB12_170_60V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329" y="4191857"/>
            <a:ext cx="3522004" cy="2638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68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Fe-55 Peak vs. Bias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 descr="MB12_50_Fe55_Peak_vs_Bias_Scal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708" y="1417637"/>
            <a:ext cx="3712492" cy="2672435"/>
          </a:xfrm>
          <a:prstGeom prst="rect">
            <a:avLst/>
          </a:prstGeom>
        </p:spPr>
      </p:pic>
      <p:pic>
        <p:nvPicPr>
          <p:cNvPr id="6" name="Picture 5" descr="MB12_170_Fe55_Peak_vs_Bias_Scal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708" y="4090071"/>
            <a:ext cx="3712492" cy="2672434"/>
          </a:xfrm>
          <a:prstGeom prst="rect">
            <a:avLst/>
          </a:prstGeom>
        </p:spPr>
      </p:pic>
      <p:pic>
        <p:nvPicPr>
          <p:cNvPr id="7" name="Picture 6" descr="MB06_50_Bias_Sweep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96" y="1417637"/>
            <a:ext cx="3712492" cy="2672433"/>
          </a:xfrm>
          <a:prstGeom prst="rect">
            <a:avLst/>
          </a:prstGeom>
        </p:spPr>
      </p:pic>
      <p:pic>
        <p:nvPicPr>
          <p:cNvPr id="8" name="Picture 7" descr="MB06_120_Bias_Swee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896" y="4090072"/>
            <a:ext cx="3712489" cy="2672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8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 descr="MB12_60V_Noise_WithCorrection_Calibrat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59" y="1676548"/>
            <a:ext cx="3339069" cy="2403627"/>
          </a:xfrm>
          <a:prstGeom prst="rect">
            <a:avLst/>
          </a:prstGeom>
        </p:spPr>
      </p:pic>
      <p:pic>
        <p:nvPicPr>
          <p:cNvPr id="6" name="Picture 5" descr="MB06_NoiseMap_60VBias_WithCorrection_conf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93" y="1676548"/>
            <a:ext cx="3339070" cy="2403627"/>
          </a:xfrm>
          <a:prstGeom prst="rect">
            <a:avLst/>
          </a:prstGeom>
        </p:spPr>
      </p:pic>
      <p:pic>
        <p:nvPicPr>
          <p:cNvPr id="7" name="Picture 6" descr="MB06_50_60V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93" y="4191136"/>
            <a:ext cx="3339070" cy="2403627"/>
          </a:xfrm>
          <a:prstGeom prst="rect">
            <a:avLst/>
          </a:prstGeom>
        </p:spPr>
      </p:pic>
      <p:pic>
        <p:nvPicPr>
          <p:cNvPr id="8" name="Picture 7" descr="MB12_5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7659" y="4191136"/>
            <a:ext cx="3339070" cy="240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9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Steps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2012035"/>
            <a:ext cx="78406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Fe</a:t>
            </a:r>
            <a:r>
              <a:rPr lang="en-US" dirty="0"/>
              <a:t>-55 measurements being done at -20°</a:t>
            </a:r>
            <a:r>
              <a:rPr lang="en-US" dirty="0" smtClean="0"/>
              <a:t>C for one high gain and one low gain pixel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Capacitors to be replaced for MB06 and MB12 which would allow to test devices at higher voltages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err="1" smtClean="0"/>
              <a:t>LabView</a:t>
            </a:r>
            <a:r>
              <a:rPr lang="en-US" dirty="0" smtClean="0"/>
              <a:t> VI to be developed to log leakage currents of both HVStripV1 chips during irradiation</a:t>
            </a:r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1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642</TotalTime>
  <Words>268</Words>
  <Application>Microsoft Macintosh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Pre-Irradiation HVStripV1 Testing</vt:lpstr>
      <vt:lpstr>List of tests done so far</vt:lpstr>
      <vt:lpstr>Fe-55 Spectra</vt:lpstr>
      <vt:lpstr>Fe-55 Peak vs. Bias</vt:lpstr>
      <vt:lpstr>Noise Distribution</vt:lpstr>
      <vt:lpstr>Further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 Setup at Glasgow</dc:title>
  <dc:creator>Kestutis K.</dc:creator>
  <cp:lastModifiedBy>Kestutis K.</cp:lastModifiedBy>
  <cp:revision>42</cp:revision>
  <dcterms:created xsi:type="dcterms:W3CDTF">2015-04-27T09:20:22Z</dcterms:created>
  <dcterms:modified xsi:type="dcterms:W3CDTF">2015-06-09T15:00:34Z</dcterms:modified>
</cp:coreProperties>
</file>