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6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5F21-F57B-4310-96D3-1AB7748937FC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DD723-C408-4868-A3EF-218942818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986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5F21-F57B-4310-96D3-1AB7748937FC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DD723-C408-4868-A3EF-218942818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091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5F21-F57B-4310-96D3-1AB7748937FC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DD723-C408-4868-A3EF-218942818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54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5F21-F57B-4310-96D3-1AB7748937FC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DD723-C408-4868-A3EF-218942818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631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5F21-F57B-4310-96D3-1AB7748937FC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DD723-C408-4868-A3EF-218942818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28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5F21-F57B-4310-96D3-1AB7748937FC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DD723-C408-4868-A3EF-218942818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67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5F21-F57B-4310-96D3-1AB7748937FC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DD723-C408-4868-A3EF-218942818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896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5F21-F57B-4310-96D3-1AB7748937FC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DD723-C408-4868-A3EF-218942818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048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5F21-F57B-4310-96D3-1AB7748937FC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DD723-C408-4868-A3EF-218942818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371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5F21-F57B-4310-96D3-1AB7748937FC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DD723-C408-4868-A3EF-218942818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076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5F21-F57B-4310-96D3-1AB7748937FC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DD723-C408-4868-A3EF-218942818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317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B5F21-F57B-4310-96D3-1AB7748937FC}" type="datetimeFigureOut">
              <a:rPr lang="en-GB" smtClean="0"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DD723-C408-4868-A3EF-218942818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144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412776"/>
            <a:ext cx="649684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Author List – please review – attached as PP at top of agenda</a:t>
            </a:r>
          </a:p>
          <a:p>
            <a:r>
              <a:rPr lang="en-GB" dirty="0"/>
              <a:t>	</a:t>
            </a:r>
            <a:r>
              <a:rPr lang="en-GB" dirty="0" smtClean="0"/>
              <a:t>	INPUT REQUIRED from most institutes</a:t>
            </a:r>
          </a:p>
          <a:p>
            <a:r>
              <a:rPr lang="en-GB" dirty="0"/>
              <a:t>	</a:t>
            </a:r>
            <a:r>
              <a:rPr lang="en-GB" dirty="0" smtClean="0"/>
              <a:t>	THIS WILL BE USED AS IT IS FROM NOW</a:t>
            </a:r>
          </a:p>
          <a:p>
            <a:endParaRPr lang="en-GB" dirty="0"/>
          </a:p>
          <a:p>
            <a:r>
              <a:rPr lang="en-GB" dirty="0" smtClean="0"/>
              <a:t>AMS CHESS II</a:t>
            </a:r>
          </a:p>
          <a:p>
            <a:r>
              <a:rPr lang="en-GB" dirty="0"/>
              <a:t>	</a:t>
            </a:r>
            <a:r>
              <a:rPr lang="en-GB" dirty="0" smtClean="0"/>
              <a:t>we have secured agreement to pay: DESY, SCIPP, SLAC, UK</a:t>
            </a:r>
          </a:p>
          <a:p>
            <a:r>
              <a:rPr lang="en-GB" dirty="0"/>
              <a:t>	</a:t>
            </a:r>
            <a:r>
              <a:rPr lang="en-GB" dirty="0" smtClean="0"/>
              <a:t>working on how to overcome administration to do so 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                      - Spanking NEW trip wires in place</a:t>
            </a:r>
          </a:p>
          <a:p>
            <a:endParaRPr lang="en-GB" dirty="0"/>
          </a:p>
          <a:p>
            <a:r>
              <a:rPr lang="en-GB" dirty="0" smtClean="0"/>
              <a:t>Review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835696" y="548680"/>
            <a:ext cx="1496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General Items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720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764704"/>
            <a:ext cx="70509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We will have our first year review 10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July Friday,  3pm CERN time</a:t>
            </a:r>
            <a:endParaRPr lang="en-GB" sz="2000" dirty="0"/>
          </a:p>
        </p:txBody>
      </p:sp>
      <p:sp>
        <p:nvSpPr>
          <p:cNvPr id="3" name="Rectangle 2"/>
          <p:cNvSpPr/>
          <p:nvPr/>
        </p:nvSpPr>
        <p:spPr>
          <a:xfrm>
            <a:off x="1403648" y="4149080"/>
            <a:ext cx="59401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i="1" dirty="0"/>
              <a:t>Break Point 2 Mid 2015 – 	</a:t>
            </a:r>
            <a:endParaRPr lang="en-GB" b="1" i="1" dirty="0" smtClean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b="1" i="1" dirty="0" smtClean="0"/>
              <a:t>basic </a:t>
            </a:r>
            <a:r>
              <a:rPr lang="en-GB" b="1" i="1" dirty="0"/>
              <a:t>technology demonstrated to be acceptable</a:t>
            </a:r>
            <a:endParaRPr lang="en-GB" dirty="0" smtClean="0">
              <a:effectLst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b="1" i="1" dirty="0" smtClean="0"/>
              <a:t>Foundries </a:t>
            </a:r>
            <a:r>
              <a:rPr lang="en-GB" b="1" i="1" dirty="0"/>
              <a:t>selected, architecture selected</a:t>
            </a:r>
            <a:endParaRPr lang="en-GB" dirty="0" smtClean="0">
              <a:effectLst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b="1" i="1" dirty="0" smtClean="0"/>
              <a:t>Layout </a:t>
            </a:r>
            <a:r>
              <a:rPr lang="en-GB" b="1" i="1" dirty="0"/>
              <a:t>and performance found to be compatible</a:t>
            </a:r>
            <a:endParaRPr lang="en-GB" dirty="0" smtClean="0">
              <a:effectLst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b="1" i="1" dirty="0" smtClean="0"/>
              <a:t>Requirements </a:t>
            </a:r>
            <a:r>
              <a:rPr lang="en-GB" b="1" i="1" dirty="0"/>
              <a:t>Established</a:t>
            </a:r>
            <a:endParaRPr lang="en-GB" dirty="0" smtClean="0">
              <a:effectLst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b="1" i="1" dirty="0" smtClean="0"/>
              <a:t>Resources </a:t>
            </a:r>
            <a:r>
              <a:rPr lang="en-GB" b="1" i="1" dirty="0"/>
              <a:t>for phase-II identified</a:t>
            </a:r>
            <a:endParaRPr lang="en-GB" dirty="0">
              <a:effectLst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12776"/>
            <a:ext cx="5730875" cy="243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5765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764704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  </a:t>
            </a:r>
            <a:r>
              <a:rPr lang="en-GB" u="sng" dirty="0" smtClean="0"/>
              <a:t>Outline Schedule:</a:t>
            </a:r>
          </a:p>
          <a:p>
            <a:endParaRPr lang="en-GB" dirty="0" smtClean="0"/>
          </a:p>
          <a:p>
            <a:r>
              <a:rPr lang="en-GB" dirty="0" smtClean="0"/>
              <a:t>First Draft Document     27</a:t>
            </a:r>
            <a:r>
              <a:rPr lang="en-GB" baseline="30000" dirty="0" smtClean="0"/>
              <a:t>th</a:t>
            </a:r>
            <a:r>
              <a:rPr lang="en-GB" dirty="0" smtClean="0"/>
              <a:t> June</a:t>
            </a:r>
          </a:p>
          <a:p>
            <a:r>
              <a:rPr lang="en-GB" dirty="0" smtClean="0"/>
              <a:t>Final Document                3</a:t>
            </a:r>
            <a:r>
              <a:rPr lang="en-GB" baseline="30000" dirty="0" smtClean="0"/>
              <a:t>rd</a:t>
            </a:r>
            <a:r>
              <a:rPr lang="en-GB" dirty="0" smtClean="0"/>
              <a:t> July</a:t>
            </a:r>
          </a:p>
          <a:p>
            <a:r>
              <a:rPr lang="en-GB" dirty="0" smtClean="0"/>
              <a:t>PP presentations by         7</a:t>
            </a:r>
            <a:r>
              <a:rPr lang="en-GB" baseline="30000" dirty="0" smtClean="0"/>
              <a:t>th</a:t>
            </a:r>
            <a:r>
              <a:rPr lang="en-GB" dirty="0" smtClean="0"/>
              <a:t> July	look at these at Tuesday meeting</a:t>
            </a:r>
          </a:p>
          <a:p>
            <a:r>
              <a:rPr lang="en-GB" dirty="0" smtClean="0"/>
              <a:t>Review from 3pm            10</a:t>
            </a:r>
            <a:r>
              <a:rPr lang="en-GB" baseline="30000" dirty="0" smtClean="0"/>
              <a:t>th</a:t>
            </a:r>
            <a:r>
              <a:rPr lang="en-GB" dirty="0" smtClean="0"/>
              <a:t> July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u="sng" dirty="0" smtClean="0"/>
              <a:t>Our </a:t>
            </a:r>
            <a:r>
              <a:rPr lang="en-GB" u="sng" dirty="0"/>
              <a:t>intent is to </a:t>
            </a:r>
            <a:r>
              <a:rPr lang="en-GB" u="sng" dirty="0" smtClean="0"/>
              <a:t>explain   </a:t>
            </a:r>
            <a:r>
              <a:rPr lang="en-GB" dirty="0" smtClean="0"/>
              <a:t>-  using  15 page document and 1.5hours of presentations</a:t>
            </a:r>
            <a:endParaRPr lang="en-GB" dirty="0"/>
          </a:p>
          <a:p>
            <a:r>
              <a:rPr lang="en-GB" dirty="0"/>
              <a:t> </a:t>
            </a:r>
          </a:p>
          <a:p>
            <a:pPr lvl="0"/>
            <a:r>
              <a:rPr lang="en-GB" dirty="0"/>
              <a:t>Overall plan for Strip CMOS, including schedule and how it ties to </a:t>
            </a:r>
            <a:r>
              <a:rPr lang="en-GB" dirty="0" smtClean="0"/>
              <a:t>TDR etc</a:t>
            </a:r>
            <a:r>
              <a:rPr lang="en-GB" dirty="0"/>
              <a:t>..                 </a:t>
            </a:r>
            <a:endParaRPr lang="en-GB" dirty="0" smtClean="0"/>
          </a:p>
          <a:p>
            <a:pPr lvl="0"/>
            <a:r>
              <a:rPr lang="en-GB" dirty="0"/>
              <a:t>	</a:t>
            </a:r>
            <a:r>
              <a:rPr lang="en-GB" dirty="0" smtClean="0"/>
              <a:t>					        </a:t>
            </a:r>
            <a:r>
              <a:rPr lang="en-GB" dirty="0"/>
              <a:t>(during review: 10mins)</a:t>
            </a:r>
          </a:p>
          <a:p>
            <a:pPr lvl="0"/>
            <a:r>
              <a:rPr lang="en-GB" dirty="0"/>
              <a:t>Past and current resources (funds/people) &amp; project future </a:t>
            </a:r>
            <a:r>
              <a:rPr lang="en-GB" dirty="0" smtClean="0"/>
              <a:t>need                           </a:t>
            </a:r>
            <a:r>
              <a:rPr lang="en-GB" dirty="0"/>
              <a:t>5mins</a:t>
            </a:r>
          </a:p>
          <a:p>
            <a:pPr lvl="0"/>
            <a:r>
              <a:rPr lang="en-GB" dirty="0"/>
              <a:t>Outline impact on mechanical &amp; other electronics </a:t>
            </a:r>
            <a:r>
              <a:rPr lang="en-GB" dirty="0" smtClean="0"/>
              <a:t>systems                                   </a:t>
            </a:r>
            <a:r>
              <a:rPr lang="en-GB" dirty="0"/>
              <a:t> </a:t>
            </a:r>
            <a:r>
              <a:rPr lang="en-GB" dirty="0" smtClean="0"/>
              <a:t>  </a:t>
            </a:r>
            <a:r>
              <a:rPr lang="en-GB" dirty="0"/>
              <a:t> 20mins</a:t>
            </a:r>
          </a:p>
          <a:p>
            <a:pPr lvl="0"/>
            <a:r>
              <a:rPr lang="en-GB" dirty="0"/>
              <a:t> </a:t>
            </a:r>
            <a:endParaRPr lang="en-GB" dirty="0" smtClean="0"/>
          </a:p>
          <a:p>
            <a:pPr lvl="0"/>
            <a:r>
              <a:rPr lang="en-GB" dirty="0" smtClean="0"/>
              <a:t>In </a:t>
            </a:r>
            <a:r>
              <a:rPr lang="en-GB" dirty="0"/>
              <a:t>more detail: demonstrate how </a:t>
            </a:r>
          </a:p>
          <a:p>
            <a:pPr lvl="0"/>
            <a:r>
              <a:rPr lang="en-GB" dirty="0" smtClean="0"/>
              <a:t>	we </a:t>
            </a:r>
            <a:r>
              <a:rPr lang="en-GB" dirty="0"/>
              <a:t>have complied with the goals of the first year of the programme,   </a:t>
            </a:r>
            <a:r>
              <a:rPr lang="en-GB" dirty="0" smtClean="0"/>
              <a:t>30mins</a:t>
            </a:r>
            <a:endParaRPr lang="en-GB" dirty="0"/>
          </a:p>
          <a:p>
            <a:pPr lvl="0"/>
            <a:r>
              <a:rPr lang="en-GB" dirty="0" smtClean="0"/>
              <a:t>                  how </a:t>
            </a:r>
            <a:r>
              <a:rPr lang="en-GB" dirty="0"/>
              <a:t>we plan to accomplish the second </a:t>
            </a:r>
            <a:r>
              <a:rPr lang="en-GB" dirty="0" smtClean="0"/>
              <a:t>year goals</a:t>
            </a:r>
            <a:r>
              <a:rPr lang="en-GB" dirty="0"/>
              <a:t>            </a:t>
            </a:r>
            <a:r>
              <a:rPr lang="en-GB" dirty="0" smtClean="0"/>
              <a:t>                        </a:t>
            </a:r>
            <a:r>
              <a:rPr lang="en-GB" dirty="0"/>
              <a:t>10mins</a:t>
            </a:r>
          </a:p>
          <a:p>
            <a:pPr lvl="0"/>
            <a:r>
              <a:rPr lang="en-GB" dirty="0" smtClean="0"/>
              <a:t>                  (</a:t>
            </a:r>
            <a:r>
              <a:rPr lang="en-GB" dirty="0"/>
              <a:t>during presentations a Summary)</a:t>
            </a:r>
          </a:p>
          <a:p>
            <a:r>
              <a:rPr lang="en-GB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02919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99392"/>
            <a:ext cx="4578396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1539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35</Words>
  <Application>Microsoft Office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</cp:revision>
  <dcterms:created xsi:type="dcterms:W3CDTF">2015-06-23T14:22:29Z</dcterms:created>
  <dcterms:modified xsi:type="dcterms:W3CDTF">2015-06-23T14:43:24Z</dcterms:modified>
</cp:coreProperties>
</file>