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11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01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0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13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48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0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0331-B1E5-4D91-A3F8-977F7B50B29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E4DE-2898-4134-B43E-284D52276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6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5" y="2351088"/>
            <a:ext cx="57467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620688"/>
            <a:ext cx="717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This is the current author list.</a:t>
            </a:r>
          </a:p>
          <a:p>
            <a:r>
              <a:rPr lang="en-GB" dirty="0"/>
              <a:t>M</a:t>
            </a:r>
            <a:r>
              <a:rPr lang="en-GB" dirty="0" smtClean="0"/>
              <a:t>ost institutes are still to send exactly what they want their address to be.</a:t>
            </a:r>
          </a:p>
          <a:p>
            <a:r>
              <a:rPr lang="en-GB" dirty="0"/>
              <a:t> </a:t>
            </a:r>
            <a:r>
              <a:rPr lang="en-GB" dirty="0" smtClean="0"/>
              <a:t>   Please send to R.Nickerson@physics.ox.ac.uk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47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2015-06-23T12:54:17Z</dcterms:created>
  <dcterms:modified xsi:type="dcterms:W3CDTF">2015-06-23T12:59:30Z</dcterms:modified>
</cp:coreProperties>
</file>