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319" r:id="rId3"/>
    <p:sldId id="322" r:id="rId4"/>
    <p:sldId id="323" r:id="rId5"/>
    <p:sldId id="321" r:id="rId6"/>
    <p:sldId id="324" r:id="rId7"/>
    <p:sldId id="325" r:id="rId8"/>
    <p:sldId id="291" r:id="rId9"/>
    <p:sldId id="327" r:id="rId10"/>
    <p:sldId id="326" r:id="rId11"/>
    <p:sldId id="259" r:id="rId12"/>
    <p:sldId id="329" r:id="rId13"/>
    <p:sldId id="328" r:id="rId14"/>
    <p:sldId id="260" r:id="rId15"/>
    <p:sldId id="331" r:id="rId16"/>
    <p:sldId id="358" r:id="rId17"/>
    <p:sldId id="344" r:id="rId18"/>
    <p:sldId id="360" r:id="rId19"/>
    <p:sldId id="262" r:id="rId20"/>
    <p:sldId id="330" r:id="rId21"/>
    <p:sldId id="345" r:id="rId22"/>
    <p:sldId id="361" r:id="rId23"/>
    <p:sldId id="349" r:id="rId24"/>
    <p:sldId id="347" r:id="rId25"/>
    <p:sldId id="301" r:id="rId26"/>
    <p:sldId id="354" r:id="rId27"/>
    <p:sldId id="363" r:id="rId28"/>
    <p:sldId id="337" r:id="rId29"/>
    <p:sldId id="346" r:id="rId30"/>
    <p:sldId id="365" r:id="rId31"/>
    <p:sldId id="280" r:id="rId32"/>
    <p:sldId id="367" r:id="rId33"/>
    <p:sldId id="366" r:id="rId34"/>
    <p:sldId id="368" r:id="rId35"/>
    <p:sldId id="340" r:id="rId36"/>
    <p:sldId id="341" r:id="rId37"/>
    <p:sldId id="357" r:id="rId38"/>
    <p:sldId id="332" r:id="rId39"/>
    <p:sldId id="342" r:id="rId40"/>
    <p:sldId id="352" r:id="rId41"/>
    <p:sldId id="356" r:id="rId42"/>
    <p:sldId id="355" r:id="rId43"/>
    <p:sldId id="362" r:id="rId44"/>
    <p:sldId id="309" r:id="rId45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FFFF99"/>
    <a:srgbClr val="CCFF99"/>
    <a:srgbClr val="F42818"/>
    <a:srgbClr val="CCCCFF"/>
    <a:srgbClr val="0033CC"/>
    <a:srgbClr val="0066FF"/>
    <a:srgbClr val="1B10F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498" autoAdjust="0"/>
    <p:restoredTop sz="90000" autoAdjust="0"/>
  </p:normalViewPr>
  <p:slideViewPr>
    <p:cSldViewPr>
      <p:cViewPr>
        <p:scale>
          <a:sx n="80" d="100"/>
          <a:sy n="80" d="100"/>
        </p:scale>
        <p:origin x="-1728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D2F16BD-384D-4B54-8BE9-2703924D4BD8}" type="datetimeFigureOut">
              <a:rPr lang="es-ES" smtClean="0"/>
              <a:pPr/>
              <a:t>08/06/2015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78C9BC-3F57-45F2-AD20-CDFC9F50EBC0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8C9BC-3F57-45F2-AD20-CDFC9F50EBC0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2357430"/>
            <a:ext cx="8858280" cy="1643074"/>
            <a:chOff x="0" y="0"/>
            <a:chExt cx="8501196" cy="928800"/>
          </a:xfrm>
          <a:effectLst>
            <a:outerShdw blurRad="50800" dist="50800" dir="5400000" algn="ctr" rotWithShape="0">
              <a:srgbClr val="0033CC"/>
            </a:outerShdw>
          </a:effectLst>
        </p:grpSpPr>
        <p:sp>
          <p:nvSpPr>
            <p:cNvPr id="17" name="Rectangle 16"/>
            <p:cNvSpPr/>
            <p:nvPr userDrawn="1"/>
          </p:nvSpPr>
          <p:spPr>
            <a:xfrm>
              <a:off x="0" y="0"/>
              <a:ext cx="7572396" cy="928670"/>
            </a:xfrm>
            <a:prstGeom prst="rect">
              <a:avLst/>
            </a:prstGeom>
            <a:solidFill>
              <a:srgbClr val="1B10FC"/>
            </a:solidFill>
            <a:ln>
              <a:solidFill>
                <a:srgbClr val="1B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ight Triangle 17"/>
            <p:cNvSpPr/>
            <p:nvPr userDrawn="1"/>
          </p:nvSpPr>
          <p:spPr>
            <a:xfrm rot="5400000">
              <a:off x="7572396" y="0"/>
              <a:ext cx="928800" cy="928800"/>
            </a:xfrm>
            <a:prstGeom prst="rtTriangle">
              <a:avLst/>
            </a:prstGeom>
            <a:solidFill>
              <a:srgbClr val="1B10FC"/>
            </a:solidFill>
            <a:ln>
              <a:solidFill>
                <a:srgbClr val="1B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86256"/>
            <a:ext cx="6400800" cy="61437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59041"/>
            <a:ext cx="7772400" cy="1470025"/>
          </a:xfrm>
        </p:spPr>
        <p:txBody>
          <a:bodyPr>
            <a:normAutofit/>
          </a:bodyPr>
          <a:lstStyle>
            <a:lvl1pPr algn="ctr">
              <a:defRPr sz="3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60288"/>
            <a:ext cx="9144000" cy="297712"/>
          </a:xfrm>
          <a:prstGeom prst="rect">
            <a:avLst/>
          </a:prstGeom>
          <a:solidFill>
            <a:srgbClr val="1B10FC"/>
          </a:solidFill>
          <a:ln>
            <a:solidFill>
              <a:srgbClr val="1B1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8501196" cy="908720"/>
            <a:chOff x="0" y="0"/>
            <a:chExt cx="8501196" cy="928800"/>
          </a:xfrm>
          <a:effectLst>
            <a:outerShdw blurRad="50800" dist="50800" dir="5400000" algn="ctr" rotWithShape="0">
              <a:srgbClr val="0033CC"/>
            </a:outerShdw>
          </a:effectLst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7572396" cy="928670"/>
            </a:xfrm>
            <a:prstGeom prst="rect">
              <a:avLst/>
            </a:prstGeom>
            <a:solidFill>
              <a:srgbClr val="1B10FC"/>
            </a:solidFill>
            <a:ln>
              <a:solidFill>
                <a:srgbClr val="1B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7572396" y="0"/>
              <a:ext cx="928800" cy="928800"/>
            </a:xfrm>
            <a:prstGeom prst="rtTriangle">
              <a:avLst/>
            </a:prstGeom>
            <a:solidFill>
              <a:srgbClr val="1B10FC"/>
            </a:solidFill>
            <a:ln>
              <a:solidFill>
                <a:srgbClr val="1B10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4"/>
            <a:ext cx="8229600" cy="928694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71546"/>
            <a:ext cx="8640960" cy="535785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1328718" cy="220641"/>
          </a:xfrm>
        </p:spPr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9832" y="6597352"/>
            <a:ext cx="3248000" cy="220641"/>
          </a:xfrm>
        </p:spPr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5338" y="6592735"/>
            <a:ext cx="471462" cy="220641"/>
          </a:xfrm>
        </p:spPr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229600" cy="5357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65945"/>
            <a:ext cx="900090" cy="22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65945"/>
            <a:ext cx="2895600" cy="22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5338" y="6565945"/>
            <a:ext cx="471462" cy="22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fld id="{C8CAC46D-49E9-4B98-B491-C0CA84C914E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just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q"/>
        <a:defRPr sz="2000" kern="1200">
          <a:solidFill>
            <a:schemeClr val="tx1"/>
          </a:solidFill>
          <a:latin typeface="Times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Times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500" kern="1200">
          <a:solidFill>
            <a:schemeClr val="tx1"/>
          </a:solidFill>
          <a:latin typeface="Times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Times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s.cern.ch/record/1502664?ln=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ds.cern.ch/record/1502664?ln=e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5904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Future upgrades of the ATLAS detector for the High Luminosity -LHC (mostly ITk)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366310"/>
          </a:xfrm>
        </p:spPr>
        <p:txBody>
          <a:bodyPr>
            <a:noAutofit/>
          </a:bodyPr>
          <a:lstStyle/>
          <a:p>
            <a:r>
              <a:rPr lang="en-US" sz="1700" i="1" dirty="0" smtClean="0">
                <a:solidFill>
                  <a:schemeClr val="tx1"/>
                </a:solidFill>
              </a:rPr>
              <a:t>Sergio D</a:t>
            </a:r>
            <a:r>
              <a:rPr lang="es-ES" sz="1700" i="1" dirty="0" err="1" smtClean="0">
                <a:solidFill>
                  <a:schemeClr val="tx1"/>
                </a:solidFill>
              </a:rPr>
              <a:t>íez</a:t>
            </a:r>
            <a:r>
              <a:rPr lang="en-US" sz="1700" i="1" dirty="0" smtClean="0">
                <a:solidFill>
                  <a:schemeClr val="tx1"/>
                </a:solidFill>
              </a:rPr>
              <a:t> Cornell</a:t>
            </a:r>
          </a:p>
          <a:p>
            <a:r>
              <a:rPr lang="en-US" sz="1700" i="1" dirty="0" smtClean="0">
                <a:solidFill>
                  <a:schemeClr val="tx1"/>
                </a:solidFill>
              </a:rPr>
              <a:t>DESY</a:t>
            </a:r>
          </a:p>
        </p:txBody>
      </p:sp>
      <p:pic>
        <p:nvPicPr>
          <p:cNvPr id="8" name="Picture 7" descr="ATLAS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5229200"/>
            <a:ext cx="2888046" cy="967965"/>
          </a:xfrm>
          <a:prstGeom prst="rect">
            <a:avLst/>
          </a:prstGeom>
        </p:spPr>
      </p:pic>
      <p:pic>
        <p:nvPicPr>
          <p:cNvPr id="9" name="Picture 8" descr="DESY-Logo-cyan-RGB_g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404459"/>
            <a:ext cx="2310689" cy="2310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6391983"/>
            <a:ext cx="55721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Times" pitchFamily="18" charset="0"/>
              </a:rPr>
              <a:t>DESY LHC discussions, Hamburg, 08 June 2015</a:t>
            </a:r>
            <a:endParaRPr lang="es-ES" sz="1500" dirty="0">
              <a:latin typeface="Times" pitchFamily="18" charset="0"/>
            </a:endParaRPr>
          </a:p>
        </p:txBody>
      </p:sp>
      <p:pic>
        <p:nvPicPr>
          <p:cNvPr id="10" name="3 Imagen" descr="ATLAS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833" y="142852"/>
            <a:ext cx="3536241" cy="210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Phase-II upgrade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616624" cy="5357850"/>
          </a:xfrm>
        </p:spPr>
        <p:txBody>
          <a:bodyPr/>
          <a:lstStyle/>
          <a:p>
            <a:r>
              <a:rPr lang="en-US" dirty="0" smtClean="0"/>
              <a:t>Upgrades on ATLAS sub-detectors</a:t>
            </a:r>
          </a:p>
          <a:p>
            <a:pPr lvl="1"/>
            <a:r>
              <a:rPr lang="en-US" sz="1600" dirty="0" smtClean="0"/>
              <a:t>Tracking</a:t>
            </a:r>
          </a:p>
          <a:p>
            <a:pPr lvl="2"/>
            <a:r>
              <a:rPr lang="en-US" sz="1400" dirty="0" smtClean="0"/>
              <a:t>Major revision, new Inner tracker including LVL1 trigger capability + new services</a:t>
            </a:r>
          </a:p>
          <a:p>
            <a:pPr lvl="1"/>
            <a:r>
              <a:rPr lang="en-US" sz="1600" dirty="0" smtClean="0"/>
              <a:t>Calorimetry</a:t>
            </a:r>
          </a:p>
          <a:p>
            <a:pPr lvl="2"/>
            <a:r>
              <a:rPr lang="en-US" sz="1400" dirty="0" smtClean="0"/>
              <a:t>New Front and back-end electronics, including trigger, new forward </a:t>
            </a:r>
            <a:r>
              <a:rPr lang="en-US" sz="1400" dirty="0" err="1" smtClean="0"/>
              <a:t>calo</a:t>
            </a:r>
            <a:r>
              <a:rPr lang="en-US" sz="1400" dirty="0" smtClean="0"/>
              <a:t> if proven necessary, fix LAr </a:t>
            </a:r>
            <a:r>
              <a:rPr lang="en-US" sz="1400" dirty="0" err="1" smtClean="0"/>
              <a:t>hadronic</a:t>
            </a:r>
            <a:r>
              <a:rPr lang="en-US" sz="1400" dirty="0" smtClean="0"/>
              <a:t> cold electronics if necessary</a:t>
            </a:r>
          </a:p>
          <a:p>
            <a:pPr lvl="1"/>
            <a:r>
              <a:rPr lang="en-US" sz="1600" dirty="0" smtClean="0"/>
              <a:t>Muon system</a:t>
            </a:r>
          </a:p>
          <a:p>
            <a:pPr lvl="2"/>
            <a:r>
              <a:rPr lang="en-US" sz="1400" dirty="0" smtClean="0"/>
              <a:t>Increase trigger capability in the big wheels, add additional trigger inner layers in the barrel. New FE electronics</a:t>
            </a:r>
          </a:p>
          <a:p>
            <a:pPr lvl="1"/>
            <a:r>
              <a:rPr lang="en-US" sz="1600" dirty="0" smtClean="0"/>
              <a:t>Trigger/DAQ</a:t>
            </a:r>
          </a:p>
          <a:p>
            <a:pPr lvl="2"/>
            <a:r>
              <a:rPr lang="en-US" sz="1400" dirty="0" smtClean="0"/>
              <a:t>Major revision</a:t>
            </a:r>
          </a:p>
          <a:p>
            <a:pPr lvl="1"/>
            <a:r>
              <a:rPr lang="en-US" sz="1600" dirty="0" smtClean="0"/>
              <a:t>Common systems</a:t>
            </a:r>
          </a:p>
          <a:p>
            <a:pPr lvl="2"/>
            <a:r>
              <a:rPr lang="en-US" sz="1400" dirty="0" smtClean="0"/>
              <a:t>New TAS (collimator) and forward shielding, major infrastructure consolidation, including safety systems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4967" y="1124744"/>
            <a:ext cx="3216189" cy="43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868144" y="542926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itchFamily="18" charset="0"/>
                <a:hlinkClick r:id="rId4"/>
              </a:rPr>
              <a:t>http://cds.cern.ch/record/1502664?ln=en</a:t>
            </a:r>
            <a:endParaRPr lang="es-ES" sz="1400" dirty="0"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512" y="5857892"/>
            <a:ext cx="245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ATLAS Phase-II LoI released on Jan 2013</a:t>
            </a:r>
            <a:endParaRPr lang="es-ES" sz="1600" i="1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Phase-II upgrade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616624" cy="5357850"/>
          </a:xfrm>
        </p:spPr>
        <p:txBody>
          <a:bodyPr/>
          <a:lstStyle/>
          <a:p>
            <a:r>
              <a:rPr lang="en-US" dirty="0" smtClean="0"/>
              <a:t>Upgrades on ATLAS sub-detectors</a:t>
            </a:r>
          </a:p>
          <a:p>
            <a:pPr lvl="1"/>
            <a:r>
              <a:rPr lang="en-US" sz="1600" b="1" dirty="0" smtClean="0"/>
              <a:t>Tracking</a:t>
            </a:r>
          </a:p>
          <a:p>
            <a:pPr lvl="2"/>
            <a:r>
              <a:rPr lang="en-US" sz="1400" b="1" dirty="0" smtClean="0"/>
              <a:t>Major revision, new Inner tracker including LVL1 trigger capability + new services</a:t>
            </a:r>
          </a:p>
          <a:p>
            <a:pPr lvl="1"/>
            <a:r>
              <a:rPr lang="en-US" sz="1600" dirty="0" smtClean="0"/>
              <a:t>Calorimetry</a:t>
            </a:r>
          </a:p>
          <a:p>
            <a:pPr lvl="2"/>
            <a:r>
              <a:rPr lang="en-US" sz="1400" dirty="0" smtClean="0"/>
              <a:t>New Front and back-end electronics, including trigger, new forward </a:t>
            </a:r>
            <a:r>
              <a:rPr lang="en-US" sz="1400" dirty="0" err="1" smtClean="0"/>
              <a:t>calo</a:t>
            </a:r>
            <a:r>
              <a:rPr lang="en-US" sz="1400" dirty="0" smtClean="0"/>
              <a:t> if proven necessary, fix LAr </a:t>
            </a:r>
            <a:r>
              <a:rPr lang="en-US" sz="1400" dirty="0" err="1" smtClean="0"/>
              <a:t>hadronic</a:t>
            </a:r>
            <a:r>
              <a:rPr lang="en-US" sz="1400" dirty="0" smtClean="0"/>
              <a:t> cold electronics if necessary</a:t>
            </a:r>
          </a:p>
          <a:p>
            <a:pPr lvl="1"/>
            <a:r>
              <a:rPr lang="en-US" sz="1600" dirty="0" smtClean="0"/>
              <a:t>Muon system</a:t>
            </a:r>
          </a:p>
          <a:p>
            <a:pPr lvl="2"/>
            <a:r>
              <a:rPr lang="en-US" sz="1400" dirty="0" smtClean="0"/>
              <a:t>Increase trigger capability in the big wheels, add additional trigger inner layers in the barrel. New FE electronics</a:t>
            </a:r>
          </a:p>
          <a:p>
            <a:pPr lvl="1"/>
            <a:r>
              <a:rPr lang="en-US" sz="1600" dirty="0" smtClean="0"/>
              <a:t>Trigger/DAQ</a:t>
            </a:r>
          </a:p>
          <a:p>
            <a:pPr lvl="2"/>
            <a:r>
              <a:rPr lang="en-US" sz="1400" dirty="0" smtClean="0"/>
              <a:t>Major revision</a:t>
            </a:r>
          </a:p>
          <a:p>
            <a:pPr lvl="1"/>
            <a:r>
              <a:rPr lang="en-US" sz="1600" dirty="0" smtClean="0"/>
              <a:t>Common systems</a:t>
            </a:r>
          </a:p>
          <a:p>
            <a:pPr lvl="2"/>
            <a:r>
              <a:rPr lang="en-US" sz="1400" dirty="0" smtClean="0"/>
              <a:t>New TAS (collimator) and forward shielding, major infrastructure consolidation, including safety systems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4967" y="1124744"/>
            <a:ext cx="3216189" cy="43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868144" y="542926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imes" pitchFamily="18" charset="0"/>
                <a:hlinkClick r:id="rId4"/>
              </a:rPr>
              <a:t>http://cds.cern.ch/record/1502664?ln=en</a:t>
            </a:r>
            <a:endParaRPr lang="es-ES" sz="1400" dirty="0"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512" y="5857892"/>
            <a:ext cx="245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ATLAS Phase-II LoI released on Jan 2013</a:t>
            </a:r>
            <a:endParaRPr lang="es-ES" sz="1600" i="1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Phase-II L0 and L1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4000504"/>
            <a:ext cx="8358246" cy="2571768"/>
          </a:xfrm>
        </p:spPr>
        <p:txBody>
          <a:bodyPr/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2-level system at Phase II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Phase-I L1 becomes Phase-II L0, new L1 includes tracking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Make use of improvements made in Phase 1 (NSW, L1Calo) in L0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Introduce precision muon and inner tracking information in L1 (better muon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resolution, track matching for electrons,...)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Move part of the “offline” High Level Trigger (HLT) reconstruction into the early stage of trigger (additional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info on triggering leptons, reduce L1 rates)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Requires changes to detector FE electronics feeding  trigger system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Drives ITk bandwidth requirements.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8" name="TextBox 7"/>
          <p:cNvSpPr txBox="1"/>
          <p:nvPr/>
        </p:nvSpPr>
        <p:spPr>
          <a:xfrm>
            <a:off x="1785918" y="5715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71635" y="1000108"/>
            <a:ext cx="5900761" cy="2928958"/>
            <a:chOff x="1285852" y="1000108"/>
            <a:chExt cx="5900761" cy="2928958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/>
            <a:srcRect r="482"/>
            <a:stretch>
              <a:fillRect/>
            </a:stretch>
          </p:blipFill>
          <p:spPr bwMode="auto">
            <a:xfrm>
              <a:off x="1285852" y="1071546"/>
              <a:ext cx="5900761" cy="285752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39998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714744" y="1000108"/>
              <a:ext cx="11430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1MHz, ~ 10 µs</a:t>
              </a:r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0737" y="1000108"/>
              <a:ext cx="12144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400kHz, ~ 30 µs</a:t>
              </a:r>
              <a:endParaRPr lang="en-US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</a:t>
            </a:r>
            <a:r>
              <a:rPr lang="en-US" dirty="0" smtClean="0"/>
              <a:t> Calorimetry upgrades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048650" cy="545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71802" y="6143644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A. </a:t>
            </a:r>
            <a:r>
              <a:rPr lang="en-US" sz="1400" i="1" dirty="0" err="1" smtClean="0"/>
              <a:t>Str</a:t>
            </a:r>
            <a:r>
              <a:rPr lang="es-ES" sz="1400" i="1" dirty="0" err="1" smtClean="0"/>
              <a:t>ässner</a:t>
            </a:r>
            <a:r>
              <a:rPr lang="es-ES" sz="1400" i="1" dirty="0" smtClean="0"/>
              <a:t>, AUW </a:t>
            </a:r>
            <a:r>
              <a:rPr lang="es-ES" sz="1400" i="1" dirty="0" err="1" smtClean="0"/>
              <a:t>Apr</a:t>
            </a:r>
            <a:r>
              <a:rPr lang="es-ES" sz="1400" i="1" dirty="0" smtClean="0"/>
              <a:t> 2015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ATLAS silicon tracker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14282" y="1000108"/>
            <a:ext cx="8358246" cy="2214578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Challenges for silicon sensors 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Higher granularity to keep same low occupancy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Higher radiation tolerance to deal with increased radiation environment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Novel powering solutions to power efficiently x7.5 more channels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Reduce material and cable count in the tracking volume to keep detector performance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Reduce pitch to improve performance at high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1600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Reduce cost per sensor to cover larger area (~ 200 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6032" y="3643314"/>
            <a:ext cx="223224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Times" pitchFamily="18" charset="0"/>
              </a:rPr>
              <a:t>Strip detector</a:t>
            </a:r>
            <a:r>
              <a:rPr lang="en-US" sz="1500" dirty="0" smtClean="0">
                <a:latin typeface="Times" pitchFamily="18" charset="0"/>
              </a:rPr>
              <a:t> </a:t>
            </a:r>
            <a:r>
              <a:rPr lang="en-US" sz="1400" dirty="0" smtClean="0">
                <a:latin typeface="Times" pitchFamily="18" charset="0"/>
              </a:rPr>
              <a:t>“Staves” in the barrel</a:t>
            </a:r>
          </a:p>
          <a:p>
            <a:r>
              <a:rPr lang="en-US" sz="1400" dirty="0" smtClean="0">
                <a:latin typeface="Times" pitchFamily="18" charset="0"/>
              </a:rPr>
              <a:t>“Petals” in the endcaps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42844" y="3901883"/>
            <a:ext cx="5715039" cy="2698443"/>
            <a:chOff x="71406" y="3571876"/>
            <a:chExt cx="5715039" cy="2698443"/>
          </a:xfrm>
        </p:grpSpPr>
        <p:grpSp>
          <p:nvGrpSpPr>
            <p:cNvPr id="28" name="Group 8"/>
            <p:cNvGrpSpPr/>
            <p:nvPr/>
          </p:nvGrpSpPr>
          <p:grpSpPr>
            <a:xfrm>
              <a:off x="630188" y="3571876"/>
              <a:ext cx="5156257" cy="2443121"/>
              <a:chOff x="642910" y="1571612"/>
              <a:chExt cx="5810250" cy="2686050"/>
            </a:xfrm>
          </p:grpSpPr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42910" y="1571612"/>
                <a:ext cx="5810250" cy="268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42910" y="1571612"/>
                <a:ext cx="285752" cy="214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1406" y="4472516"/>
              <a:ext cx="634135" cy="313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R (m)</a:t>
              </a:r>
              <a:endParaRPr lang="es-E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55349" y="5956513"/>
              <a:ext cx="634135" cy="313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Z (m)</a:t>
              </a:r>
              <a:endParaRPr lang="es-E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7287" y="3621289"/>
            <a:ext cx="4643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“LoI layout” for the Phase-II Silicon tracker (Jan 2013)</a:t>
            </a:r>
            <a:endParaRPr lang="es-ES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640722" y="4071942"/>
            <a:ext cx="931543" cy="815822"/>
          </a:xfrm>
          <a:prstGeom prst="straightConnector1">
            <a:avLst/>
          </a:prstGeom>
          <a:ln w="22225">
            <a:solidFill>
              <a:srgbClr val="92D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Group 17"/>
          <p:cNvGraphicFramePr>
            <a:graphicFrameLocks noGrp="1"/>
          </p:cNvGraphicFramePr>
          <p:nvPr/>
        </p:nvGraphicFramePr>
        <p:xfrm>
          <a:off x="6146832" y="4857760"/>
          <a:ext cx="2782886" cy="923925"/>
        </p:xfrm>
        <a:graphic>
          <a:graphicData uri="http://schemas.openxmlformats.org/drawingml/2006/table">
            <a:tbl>
              <a:tblPr/>
              <a:tblGrid>
                <a:gridCol w="672713"/>
                <a:gridCol w="980610"/>
                <a:gridCol w="1129563"/>
              </a:tblGrid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Silicon Area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Channels [10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6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]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Pixel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8.2m</a:t>
                      </a:r>
                      <a:r>
                        <a:rPr kumimoji="0" lang="en-US" sz="1200" b="0" i="0" u="none" strike="noStrike" cap="none" normalizeH="0" baseline="3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638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Strip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193m</a:t>
                      </a:r>
                      <a:r>
                        <a:rPr kumimoji="0" lang="en-US" sz="1200" b="0" i="0" u="none" strike="noStrike" cap="none" normalizeH="0" baseline="3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74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00166" y="3143248"/>
            <a:ext cx="6143668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Replacement of ATLAS Inner detector by an </a:t>
            </a:r>
            <a:r>
              <a:rPr lang="en-US" b="1" dirty="0" smtClean="0"/>
              <a:t>all-silicon tracker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ITk pixel layouts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1000108"/>
            <a:ext cx="8640960" cy="535785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MANY different pixel layouts under consideration:</a:t>
            </a:r>
          </a:p>
          <a:p>
            <a:pPr lvl="1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LoIVF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Rings,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ringsVF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Extended Inner barrel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Unity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SLIM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Alpine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HV-MAPS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15</a:t>
            </a:fld>
            <a:endParaRPr lang="es-ES"/>
          </a:p>
        </p:txBody>
      </p:sp>
      <p:grpSp>
        <p:nvGrpSpPr>
          <p:cNvPr id="7" name="Group 6"/>
          <p:cNvGrpSpPr/>
          <p:nvPr/>
        </p:nvGrpSpPr>
        <p:grpSpPr>
          <a:xfrm>
            <a:off x="142844" y="4267620"/>
            <a:ext cx="4098956" cy="2000157"/>
            <a:chOff x="285720" y="2500306"/>
            <a:chExt cx="3956080" cy="185728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/>
            <a:srcRect t="21946" r="53802" b="34747"/>
            <a:stretch>
              <a:fillRect/>
            </a:stretch>
          </p:blipFill>
          <p:spPr bwMode="auto">
            <a:xfrm>
              <a:off x="285720" y="2500306"/>
              <a:ext cx="3956080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/>
            <a:srcRect t="84048" r="53802"/>
            <a:stretch>
              <a:fillRect/>
            </a:stretch>
          </p:blipFill>
          <p:spPr bwMode="auto">
            <a:xfrm>
              <a:off x="285720" y="3857628"/>
              <a:ext cx="3956080" cy="499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9"/>
          <p:cNvSpPr txBox="1"/>
          <p:nvPr/>
        </p:nvSpPr>
        <p:spPr>
          <a:xfrm>
            <a:off x="1027090" y="4000504"/>
            <a:ext cx="2714644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Unity: extended IBL + rings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339058"/>
            <a:ext cx="4131389" cy="183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035580"/>
            <a:ext cx="4643438" cy="151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14942" y="3929066"/>
            <a:ext cx="3286148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Alpine:  rings not included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968" y="1643050"/>
            <a:ext cx="3857652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SLIM:  Stiff Longeron for ITk Modules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sensors and FEE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71470" y="1000108"/>
            <a:ext cx="5715040" cy="5500726"/>
          </a:xfrm>
        </p:spPr>
        <p:txBody>
          <a:bodyPr/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Pixel sensors:</a:t>
            </a:r>
          </a:p>
          <a:p>
            <a:pPr lvl="1"/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Two outer layers: planar n-in-n, n-in-p pixels (150 </a:t>
            </a:r>
            <a:r>
              <a:rPr lang="el-GR" sz="15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m thick)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Operational at the expected fluences, cheap, large number of vendors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HV CMOS another alternative, especially for outer 5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layer</a:t>
            </a:r>
          </a:p>
          <a:p>
            <a:pPr lvl="1"/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Several options still open for the sensor technology on the 2 innermost layers (&lt;150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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m thick to take advantage of increased granularity)</a:t>
            </a:r>
          </a:p>
          <a:p>
            <a:pPr lvl="2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Planar n-in-n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lower cost, high yield, multiple vendors</a:t>
            </a:r>
          </a:p>
          <a:p>
            <a:pPr lvl="2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Low depletion V even after irradiation, extremely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-hard, more expensive</a:t>
            </a:r>
          </a:p>
          <a:p>
            <a:pPr lvl="2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Diamond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Promise lower capacitance,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rad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-hard, low dark current (no cooling?), expensive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Front-End Electronics:</a:t>
            </a:r>
          </a:p>
          <a:p>
            <a:pPr lvl="1"/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Outer layers:</a:t>
            </a:r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 FE-I4-C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(50x250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 m</a:t>
            </a:r>
            <a:r>
              <a:rPr lang="en-US" sz="15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 pixel size)</a:t>
            </a:r>
          </a:p>
          <a:p>
            <a:pPr lvl="1"/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Inner layers (25x150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 m</a:t>
            </a:r>
            <a:r>
              <a:rPr lang="en-US" sz="15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 pixel size)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65 nm CMOS: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RD65</a:t>
            </a:r>
            <a:r>
              <a:rPr lang="en-US" sz="1400" dirty="0" smtClean="0"/>
              <a:t> to develop the next generation of chips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3D integration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(Trough Silicon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Vias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TSV)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Prototype ASICs fabricated on both technologies with good performances</a:t>
            </a:r>
          </a:p>
          <a:p>
            <a:pPr lvl="2"/>
            <a:r>
              <a:rPr lang="en-US" sz="1400" dirty="0" smtClean="0"/>
              <a:t>Extensive R&amp;D in progress, wait for appropriate time to make decisions, cost is a driver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8252"/>
          <a:stretch>
            <a:fillRect/>
          </a:stretch>
        </p:blipFill>
        <p:spPr bwMode="auto">
          <a:xfrm>
            <a:off x="5786446" y="4404622"/>
            <a:ext cx="3288801" cy="202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22695" r="86919" b="70711"/>
          <a:stretch>
            <a:fillRect/>
          </a:stretch>
        </p:blipFill>
        <p:spPr bwMode="auto">
          <a:xfrm>
            <a:off x="6012160" y="4365104"/>
            <a:ext cx="567680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t="73864" r="86040" b="19817"/>
          <a:stretch>
            <a:fillRect/>
          </a:stretch>
        </p:blipFill>
        <p:spPr bwMode="auto">
          <a:xfrm>
            <a:off x="6084168" y="5517232"/>
            <a:ext cx="605828" cy="13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3117379" cy="23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84168" y="112474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65 nm test chip with 16 x 32 pixels (pixel size 25x 150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sym typeface="Symbol"/>
              </a:rPr>
              <a:t> m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9968" y="412135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TSV ASIC for 50x166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sym typeface="Symbol"/>
              </a:rPr>
              <a:t> m</a:t>
            </a:r>
            <a:r>
              <a:rPr lang="en-US" sz="14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sym typeface="Symbol"/>
              </a:rPr>
              <a:t> pixels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928694"/>
          </a:xfrm>
        </p:spPr>
        <p:txBody>
          <a:bodyPr/>
          <a:lstStyle/>
          <a:p>
            <a:r>
              <a:rPr lang="en-US" dirty="0" smtClean="0"/>
              <a:t>Pixel modules, interconnects, powering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17</a:t>
            </a:fld>
            <a:endParaRPr lang="es-ES"/>
          </a:p>
        </p:txBody>
      </p:sp>
      <p:grpSp>
        <p:nvGrpSpPr>
          <p:cNvPr id="16" name="Group 15"/>
          <p:cNvGrpSpPr/>
          <p:nvPr/>
        </p:nvGrpSpPr>
        <p:grpSpPr>
          <a:xfrm>
            <a:off x="5940339" y="1000108"/>
            <a:ext cx="2632189" cy="2542376"/>
            <a:chOff x="6440405" y="1000108"/>
            <a:chExt cx="2632189" cy="254237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/>
            <a:srcRect t="970"/>
            <a:stretch>
              <a:fillRect/>
            </a:stretch>
          </p:blipFill>
          <p:spPr bwMode="auto">
            <a:xfrm>
              <a:off x="6440405" y="1000108"/>
              <a:ext cx="2560751" cy="2542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8572528" y="2857496"/>
              <a:ext cx="500066" cy="285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02374" y="1000108"/>
            <a:ext cx="5541196" cy="5357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Current baseline pixel module layout based on existing solutions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Hybrid pixel approach with planar or 3D sensors under investigation.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CMOS monolithic approaches emerging and interesting for larger radii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different flavors of modules: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2-chips modules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(4 x 2cm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for the 2 innermost layers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4-chip modules 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“quads” (4 x 4cm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for the 2 outer layers and disks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Hex modules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(6 x 4cm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for the disks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Shared COM and CLK line for all chips in the module, but several dedicated data outputs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Strong prototyping effort with FE-I4-B ASICs</a:t>
            </a:r>
            <a:endParaRPr kumimoji="0" lang="es-ES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Interconnections: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flip chip bump bonding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Bump pitch 50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m, staggering of bump pads for 25 x 125 m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 pixels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Many alternatives, widely demonstrated with FE-I4-B and 65 nm CMOS for 25 x 125 m</a:t>
            </a:r>
            <a:r>
              <a:rPr kumimoji="0" lang="en-US" sz="15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Powering: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Serial power baseline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on-chip DC-DC under investigation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9453" t="43059" r="10261" b="8828"/>
          <a:stretch>
            <a:fillRect/>
          </a:stretch>
        </p:blipFill>
        <p:spPr bwMode="auto">
          <a:xfrm>
            <a:off x="6000760" y="5429264"/>
            <a:ext cx="2390280" cy="107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857884" y="5000636"/>
            <a:ext cx="257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  <a:cs typeface="Times New Roman" pitchFamily="18" charset="0"/>
              </a:rPr>
              <a:t>65 nm CMOS prototype ASIC with staggered bump pads</a:t>
            </a:r>
            <a:endParaRPr lang="es-ES" sz="13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2566" y="3643314"/>
            <a:ext cx="1958373" cy="12702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215042" y="4643446"/>
            <a:ext cx="242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Quad pixel module prototype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support structures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5976664" cy="535785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Many alternatives driven by different layouts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Improved IBL stave for outer layers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Alternative: flat stave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1.4 m stave with embedded tapes recently fabricated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Other approaches for different layouts (SLIM, Alpine)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I-beam staves for 2 innermost layers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Carbon composites and thin Ti cooling pipes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Accommodates both layers in the same structure, stiff, low material budget, fast replacement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1000 mm I-beam TM prototype already fabricated with excellent performance</a:t>
            </a:r>
          </a:p>
          <a:p>
            <a:pPr lvl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30" y="4857760"/>
            <a:ext cx="4309586" cy="165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12776"/>
            <a:ext cx="281620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5230" y="3068960"/>
            <a:ext cx="2461266" cy="20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643446"/>
            <a:ext cx="1766773" cy="187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195736" y="457200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  <a:cs typeface="Times New Roman" pitchFamily="18" charset="0"/>
              </a:rPr>
              <a:t>I-beam stave concept and prototype</a:t>
            </a:r>
            <a:endParaRPr lang="es-ES" sz="14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4168" y="112474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1.4m flat stave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2280" y="3049215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IBL stave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strips tracker: stave and petal concept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578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71406" y="1050408"/>
            <a:ext cx="9027770" cy="31407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11" name="Group 770"/>
          <p:cNvGrpSpPr/>
          <p:nvPr/>
        </p:nvGrpSpPr>
        <p:grpSpPr>
          <a:xfrm>
            <a:off x="3500430" y="2500306"/>
            <a:ext cx="5715040" cy="1622990"/>
            <a:chOff x="3500430" y="2849442"/>
            <a:chExt cx="5715040" cy="1622990"/>
          </a:xfrm>
        </p:grpSpPr>
        <p:grpSp>
          <p:nvGrpSpPr>
            <p:cNvPr id="612" name="Group 745"/>
            <p:cNvGrpSpPr>
              <a:grpSpLocks noChangeAspect="1"/>
            </p:cNvGrpSpPr>
            <p:nvPr/>
          </p:nvGrpSpPr>
          <p:grpSpPr>
            <a:xfrm>
              <a:off x="4743056" y="3259198"/>
              <a:ext cx="3329987" cy="784579"/>
              <a:chOff x="3428992" y="2390524"/>
              <a:chExt cx="4352924" cy="1025595"/>
            </a:xfrm>
          </p:grpSpPr>
          <p:sp>
            <p:nvSpPr>
              <p:cNvPr id="627" name="Rectangle 626"/>
              <p:cNvSpPr/>
              <p:nvPr/>
            </p:nvSpPr>
            <p:spPr bwMode="auto">
              <a:xfrm>
                <a:off x="3428992" y="2786058"/>
                <a:ext cx="4340397" cy="41060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grpSp>
            <p:nvGrpSpPr>
              <p:cNvPr id="628" name="Group 603"/>
              <p:cNvGrpSpPr>
                <a:grpSpLocks/>
              </p:cNvGrpSpPr>
              <p:nvPr/>
            </p:nvGrpSpPr>
            <p:grpSpPr bwMode="auto">
              <a:xfrm>
                <a:off x="4363462" y="2794847"/>
                <a:ext cx="397086" cy="398046"/>
                <a:chOff x="2928925" y="5929406"/>
                <a:chExt cx="503237" cy="503213"/>
              </a:xfrm>
            </p:grpSpPr>
            <p:sp>
              <p:nvSpPr>
                <p:cNvPr id="668" name="Rectangle 667"/>
                <p:cNvSpPr/>
                <p:nvPr/>
              </p:nvSpPr>
              <p:spPr>
                <a:xfrm>
                  <a:off x="2928925" y="5929406"/>
                  <a:ext cx="503237" cy="503213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9" name="Oval 668"/>
                <p:cNvSpPr/>
                <p:nvPr/>
              </p:nvSpPr>
              <p:spPr>
                <a:xfrm>
                  <a:off x="2949562" y="5950042"/>
                  <a:ext cx="449263" cy="4492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629" name="Group 607"/>
              <p:cNvGrpSpPr>
                <a:grpSpLocks/>
              </p:cNvGrpSpPr>
              <p:nvPr/>
            </p:nvGrpSpPr>
            <p:grpSpPr bwMode="auto">
              <a:xfrm>
                <a:off x="6268727" y="2796103"/>
                <a:ext cx="398339" cy="398046"/>
                <a:chOff x="2928544" y="5929405"/>
                <a:chExt cx="504825" cy="503214"/>
              </a:xfrm>
            </p:grpSpPr>
            <p:sp>
              <p:nvSpPr>
                <p:cNvPr id="666" name="Rectangle 665"/>
                <p:cNvSpPr/>
                <p:nvPr/>
              </p:nvSpPr>
              <p:spPr>
                <a:xfrm>
                  <a:off x="2928544" y="5929405"/>
                  <a:ext cx="504825" cy="503214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7" name="Oval 666"/>
                <p:cNvSpPr/>
                <p:nvPr/>
              </p:nvSpPr>
              <p:spPr>
                <a:xfrm>
                  <a:off x="2950769" y="5951629"/>
                  <a:ext cx="450850" cy="4508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630" name="Group 615"/>
              <p:cNvGrpSpPr>
                <a:grpSpLocks/>
              </p:cNvGrpSpPr>
              <p:nvPr/>
            </p:nvGrpSpPr>
            <p:grpSpPr bwMode="auto">
              <a:xfrm>
                <a:off x="3441519" y="2595196"/>
                <a:ext cx="4340397" cy="79107"/>
                <a:chOff x="1714497" y="4929273"/>
                <a:chExt cx="5500687" cy="100008"/>
              </a:xfrm>
            </p:grpSpPr>
            <p:sp>
              <p:nvSpPr>
                <p:cNvPr id="664" name="Rectangle 663"/>
                <p:cNvSpPr/>
                <p:nvPr/>
              </p:nvSpPr>
              <p:spPr>
                <a:xfrm>
                  <a:off x="1714497" y="4983245"/>
                  <a:ext cx="5500687" cy="4603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5" name="Rectangle 664"/>
                <p:cNvSpPr/>
                <p:nvPr/>
              </p:nvSpPr>
              <p:spPr>
                <a:xfrm>
                  <a:off x="1714497" y="4929273"/>
                  <a:ext cx="5500687" cy="46036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631" name="Group 614"/>
              <p:cNvGrpSpPr>
                <a:grpSpLocks/>
              </p:cNvGrpSpPr>
              <p:nvPr/>
            </p:nvGrpSpPr>
            <p:grpSpPr bwMode="auto">
              <a:xfrm rot="10800000">
                <a:off x="3428993" y="3206390"/>
                <a:ext cx="4340397" cy="77852"/>
                <a:chOff x="1869581" y="6081057"/>
                <a:chExt cx="5500687" cy="98420"/>
              </a:xfrm>
            </p:grpSpPr>
            <p:sp>
              <p:nvSpPr>
                <p:cNvPr id="662" name="Rectangle 661"/>
                <p:cNvSpPr/>
                <p:nvPr/>
              </p:nvSpPr>
              <p:spPr>
                <a:xfrm>
                  <a:off x="1869581" y="6135029"/>
                  <a:ext cx="5500687" cy="444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3" name="Rectangle 662"/>
                <p:cNvSpPr/>
                <p:nvPr/>
              </p:nvSpPr>
              <p:spPr>
                <a:xfrm>
                  <a:off x="1869581" y="6081057"/>
                  <a:ext cx="5500687" cy="44448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632" name="Group 631"/>
              <p:cNvGrpSpPr>
                <a:grpSpLocks/>
              </p:cNvGrpSpPr>
              <p:nvPr/>
            </p:nvGrpSpPr>
            <p:grpSpPr bwMode="auto">
              <a:xfrm>
                <a:off x="3437761" y="2390524"/>
                <a:ext cx="4260229" cy="114265"/>
                <a:chOff x="1709735" y="4599086"/>
                <a:chExt cx="5399088" cy="144455"/>
              </a:xfrm>
            </p:grpSpPr>
            <p:grpSp>
              <p:nvGrpSpPr>
                <p:cNvPr id="648" name="Group 619"/>
                <p:cNvGrpSpPr>
                  <a:grpSpLocks/>
                </p:cNvGrpSpPr>
                <p:nvPr/>
              </p:nvGrpSpPr>
              <p:grpSpPr bwMode="auto">
                <a:xfrm rot="10800000">
                  <a:off x="1709735" y="4643534"/>
                  <a:ext cx="5399088" cy="100007"/>
                  <a:chOff x="1825817" y="4643036"/>
                  <a:chExt cx="5650477" cy="100007"/>
                </a:xfrm>
              </p:grpSpPr>
              <p:sp>
                <p:nvSpPr>
                  <p:cNvPr id="660" name="Rectangle 659"/>
                  <p:cNvSpPr/>
                  <p:nvPr/>
                </p:nvSpPr>
                <p:spPr>
                  <a:xfrm>
                    <a:off x="1825817" y="4697008"/>
                    <a:ext cx="5650477" cy="46035"/>
                  </a:xfrm>
                  <a:prstGeom prst="rect">
                    <a:avLst/>
                  </a:prstGeom>
                  <a:solidFill>
                    <a:srgbClr val="FFFF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  <p:sp>
                <p:nvSpPr>
                  <p:cNvPr id="661" name="Rectangle 660"/>
                  <p:cNvSpPr/>
                  <p:nvPr/>
                </p:nvSpPr>
                <p:spPr>
                  <a:xfrm>
                    <a:off x="1825817" y="4643036"/>
                    <a:ext cx="5500949" cy="46035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</p:grpSp>
            <p:sp>
              <p:nvSpPr>
                <p:cNvPr id="649" name="Rectangle 648"/>
                <p:cNvSpPr/>
                <p:nvPr/>
              </p:nvSpPr>
              <p:spPr>
                <a:xfrm rot="10800000">
                  <a:off x="6678609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0" name="Rectangle 649"/>
                <p:cNvSpPr/>
                <p:nvPr/>
              </p:nvSpPr>
              <p:spPr>
                <a:xfrm rot="10800000">
                  <a:off x="6186484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1" name="Rectangle 650"/>
                <p:cNvSpPr/>
                <p:nvPr/>
              </p:nvSpPr>
              <p:spPr>
                <a:xfrm rot="10800000">
                  <a:off x="5694359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2" name="Rectangle 651"/>
                <p:cNvSpPr/>
                <p:nvPr/>
              </p:nvSpPr>
              <p:spPr>
                <a:xfrm rot="10800000">
                  <a:off x="5202234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3" name="Rectangle 652"/>
                <p:cNvSpPr/>
                <p:nvPr/>
              </p:nvSpPr>
              <p:spPr>
                <a:xfrm rot="10800000">
                  <a:off x="4710109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4" name="Rectangle 653"/>
                <p:cNvSpPr/>
                <p:nvPr/>
              </p:nvSpPr>
              <p:spPr>
                <a:xfrm rot="10800000">
                  <a:off x="4216397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5" name="Rectangle 654"/>
                <p:cNvSpPr/>
                <p:nvPr/>
              </p:nvSpPr>
              <p:spPr>
                <a:xfrm rot="10800000">
                  <a:off x="3724272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6" name="Rectangle 655"/>
                <p:cNvSpPr/>
                <p:nvPr/>
              </p:nvSpPr>
              <p:spPr>
                <a:xfrm rot="10800000">
                  <a:off x="3232147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7" name="Rectangle 656"/>
                <p:cNvSpPr/>
                <p:nvPr/>
              </p:nvSpPr>
              <p:spPr>
                <a:xfrm rot="10800000">
                  <a:off x="2740022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8" name="Rectangle 657"/>
                <p:cNvSpPr/>
                <p:nvPr/>
              </p:nvSpPr>
              <p:spPr>
                <a:xfrm rot="10800000">
                  <a:off x="2247897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9" name="Rectangle 658"/>
                <p:cNvSpPr/>
                <p:nvPr/>
              </p:nvSpPr>
              <p:spPr>
                <a:xfrm rot="10800000">
                  <a:off x="1776409" y="4599086"/>
                  <a:ext cx="395288" cy="46035"/>
                </a:xfrm>
                <a:prstGeom prst="rec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633" name="Group 647"/>
              <p:cNvGrpSpPr>
                <a:grpSpLocks/>
              </p:cNvGrpSpPr>
              <p:nvPr/>
            </p:nvGrpSpPr>
            <p:grpSpPr bwMode="auto">
              <a:xfrm flipV="1">
                <a:off x="3447782" y="3291808"/>
                <a:ext cx="4260229" cy="124311"/>
                <a:chOff x="1722434" y="4607914"/>
                <a:chExt cx="5399088" cy="157154"/>
              </a:xfrm>
            </p:grpSpPr>
            <p:grpSp>
              <p:nvGrpSpPr>
                <p:cNvPr id="634" name="Group 619"/>
                <p:cNvGrpSpPr>
                  <a:grpSpLocks/>
                </p:cNvGrpSpPr>
                <p:nvPr/>
              </p:nvGrpSpPr>
              <p:grpSpPr bwMode="auto">
                <a:xfrm rot="10800000">
                  <a:off x="1722434" y="4665062"/>
                  <a:ext cx="5399088" cy="100006"/>
                  <a:chOff x="1812525" y="4621509"/>
                  <a:chExt cx="5650477" cy="100006"/>
                </a:xfrm>
              </p:grpSpPr>
              <p:sp>
                <p:nvSpPr>
                  <p:cNvPr id="646" name="Rectangle 645"/>
                  <p:cNvSpPr/>
                  <p:nvPr/>
                </p:nvSpPr>
                <p:spPr>
                  <a:xfrm>
                    <a:off x="1812525" y="4675479"/>
                    <a:ext cx="5650477" cy="46036"/>
                  </a:xfrm>
                  <a:prstGeom prst="rect">
                    <a:avLst/>
                  </a:prstGeom>
                  <a:solidFill>
                    <a:srgbClr val="FFFF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  <p:sp>
                <p:nvSpPr>
                  <p:cNvPr id="647" name="Rectangle 646"/>
                  <p:cNvSpPr/>
                  <p:nvPr/>
                </p:nvSpPr>
                <p:spPr>
                  <a:xfrm>
                    <a:off x="1812525" y="4621509"/>
                    <a:ext cx="5500949" cy="46036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</p:grpSp>
            <p:sp>
              <p:nvSpPr>
                <p:cNvPr id="635" name="Rectangle 634"/>
                <p:cNvSpPr/>
                <p:nvPr/>
              </p:nvSpPr>
              <p:spPr>
                <a:xfrm rot="10800000">
                  <a:off x="6678609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6" name="Rectangle 635"/>
                <p:cNvSpPr/>
                <p:nvPr/>
              </p:nvSpPr>
              <p:spPr>
                <a:xfrm rot="10800000">
                  <a:off x="6186484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7" name="Rectangle 636"/>
                <p:cNvSpPr/>
                <p:nvPr/>
              </p:nvSpPr>
              <p:spPr>
                <a:xfrm rot="10800000">
                  <a:off x="5694359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 rot="10800000">
                  <a:off x="5202234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9" name="Rectangle 638"/>
                <p:cNvSpPr/>
                <p:nvPr/>
              </p:nvSpPr>
              <p:spPr>
                <a:xfrm rot="10800000">
                  <a:off x="4710108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 rot="10800000">
                  <a:off x="4216397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1" name="Rectangle 640"/>
                <p:cNvSpPr/>
                <p:nvPr/>
              </p:nvSpPr>
              <p:spPr>
                <a:xfrm rot="10800000">
                  <a:off x="3724271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2" name="Rectangle 641"/>
                <p:cNvSpPr/>
                <p:nvPr/>
              </p:nvSpPr>
              <p:spPr>
                <a:xfrm rot="10800000">
                  <a:off x="3232147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3" name="Rectangle 642"/>
                <p:cNvSpPr/>
                <p:nvPr/>
              </p:nvSpPr>
              <p:spPr>
                <a:xfrm rot="10800000">
                  <a:off x="2740022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4" name="Rectangle 643"/>
                <p:cNvSpPr/>
                <p:nvPr/>
              </p:nvSpPr>
              <p:spPr>
                <a:xfrm rot="10800000">
                  <a:off x="2247897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5" name="Rectangle 644"/>
                <p:cNvSpPr/>
                <p:nvPr/>
              </p:nvSpPr>
              <p:spPr>
                <a:xfrm rot="10800000">
                  <a:off x="1776409" y="4607914"/>
                  <a:ext cx="395288" cy="46036"/>
                </a:xfrm>
                <a:prstGeom prst="rec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</p:grpSp>
        <p:sp>
          <p:nvSpPr>
            <p:cNvPr id="613" name="TextBox 713"/>
            <p:cNvSpPr txBox="1">
              <a:spLocks noChangeArrowheads="1"/>
            </p:cNvSpPr>
            <p:nvPr/>
          </p:nvSpPr>
          <p:spPr bwMode="auto">
            <a:xfrm>
              <a:off x="5858464" y="3492384"/>
              <a:ext cx="9995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50" dirty="0">
                  <a:latin typeface="Times" pitchFamily="18" charset="0"/>
                </a:rPr>
                <a:t>Ti coolant tube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4" name="TextBox 714"/>
            <p:cNvSpPr txBox="1">
              <a:spLocks noChangeArrowheads="1"/>
            </p:cNvSpPr>
            <p:nvPr/>
          </p:nvSpPr>
          <p:spPr bwMode="auto">
            <a:xfrm>
              <a:off x="7286644" y="4195433"/>
              <a:ext cx="17145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 smtClean="0">
                  <a:latin typeface="Times" pitchFamily="18" charset="0"/>
                </a:rPr>
                <a:t>Carbon honeycomb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5" name="TextBox 715"/>
            <p:cNvSpPr txBox="1">
              <a:spLocks noChangeArrowheads="1"/>
            </p:cNvSpPr>
            <p:nvPr/>
          </p:nvSpPr>
          <p:spPr bwMode="auto">
            <a:xfrm>
              <a:off x="8144481" y="3653577"/>
              <a:ext cx="10709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Carbon fiber facing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6" name="TextBox 716"/>
            <p:cNvSpPr txBox="1">
              <a:spLocks noChangeArrowheads="1"/>
            </p:cNvSpPr>
            <p:nvPr/>
          </p:nvSpPr>
          <p:spPr bwMode="auto">
            <a:xfrm>
              <a:off x="6434430" y="2867759"/>
              <a:ext cx="1352861" cy="2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Readout ICs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7" name="TextBox 717"/>
            <p:cNvSpPr txBox="1">
              <a:spLocks noChangeArrowheads="1"/>
            </p:cNvSpPr>
            <p:nvPr/>
          </p:nvSpPr>
          <p:spPr bwMode="auto">
            <a:xfrm>
              <a:off x="3500430" y="4153643"/>
              <a:ext cx="12858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Si Strip sensor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8" name="TextBox 718"/>
            <p:cNvSpPr txBox="1">
              <a:spLocks noChangeArrowheads="1"/>
            </p:cNvSpPr>
            <p:nvPr/>
          </p:nvSpPr>
          <p:spPr bwMode="auto">
            <a:xfrm>
              <a:off x="3929058" y="2849442"/>
              <a:ext cx="140923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Kapton flex </a:t>
              </a:r>
              <a:r>
                <a:rPr lang="en-US" sz="1150" dirty="0" smtClean="0">
                  <a:latin typeface="Times" pitchFamily="18" charset="0"/>
                </a:rPr>
                <a:t>hybrid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9" name="TextBox 719"/>
            <p:cNvSpPr txBox="1">
              <a:spLocks noChangeArrowheads="1"/>
            </p:cNvSpPr>
            <p:nvPr/>
          </p:nvSpPr>
          <p:spPr bwMode="auto">
            <a:xfrm>
              <a:off x="8370513" y="2920880"/>
              <a:ext cx="631224" cy="62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Cu bus </a:t>
              </a:r>
              <a:r>
                <a:rPr lang="en-US" sz="1150" dirty="0" smtClean="0">
                  <a:latin typeface="Times" pitchFamily="18" charset="0"/>
                </a:rPr>
                <a:t>tape</a:t>
              </a:r>
              <a:endParaRPr lang="es-ES" sz="1150" dirty="0">
                <a:latin typeface="Times" pitchFamily="18" charset="0"/>
              </a:endParaRPr>
            </a:p>
          </p:txBody>
        </p:sp>
        <p:cxnSp>
          <p:nvCxnSpPr>
            <p:cNvPr id="620" name="Straight Arrow Connector 619"/>
            <p:cNvCxnSpPr/>
            <p:nvPr/>
          </p:nvCxnSpPr>
          <p:spPr bwMode="auto">
            <a:xfrm rot="10800000" flipV="1">
              <a:off x="8033237" y="3186547"/>
              <a:ext cx="386712" cy="2249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 bwMode="auto">
            <a:xfrm rot="10800000">
              <a:off x="5505193" y="3680454"/>
              <a:ext cx="365428" cy="665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 bwMode="auto">
            <a:xfrm rot="16200000" flipV="1">
              <a:off x="8015867" y="3528613"/>
              <a:ext cx="250732" cy="1605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 bwMode="auto">
            <a:xfrm rot="5400000">
              <a:off x="6334035" y="3096191"/>
              <a:ext cx="241496" cy="703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Arrow Connector 623"/>
            <p:cNvCxnSpPr/>
            <p:nvPr/>
          </p:nvCxnSpPr>
          <p:spPr bwMode="auto">
            <a:xfrm flipV="1">
              <a:off x="4000498" y="3357725"/>
              <a:ext cx="921985" cy="8673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Arrow Connector 624"/>
            <p:cNvCxnSpPr/>
            <p:nvPr/>
          </p:nvCxnSpPr>
          <p:spPr bwMode="auto">
            <a:xfrm rot="16200000" flipV="1">
              <a:off x="7553488" y="3920420"/>
              <a:ext cx="467029" cy="1422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Straight Arrow Connector 625"/>
            <p:cNvCxnSpPr/>
            <p:nvPr/>
          </p:nvCxnSpPr>
          <p:spPr bwMode="auto">
            <a:xfrm>
              <a:off x="4492178" y="3144557"/>
              <a:ext cx="251573" cy="14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0" name="TextBox 669"/>
          <p:cNvSpPr txBox="1"/>
          <p:nvPr/>
        </p:nvSpPr>
        <p:spPr>
          <a:xfrm>
            <a:off x="142844" y="98072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Barrel stave (short strip version):</a:t>
            </a:r>
            <a:endParaRPr lang="es-ES" dirty="0">
              <a:latin typeface="Times" pitchFamily="18" charset="0"/>
            </a:endParaRPr>
          </a:p>
        </p:txBody>
      </p:sp>
      <p:sp>
        <p:nvSpPr>
          <p:cNvPr id="671" name="TextBox 670"/>
          <p:cNvSpPr txBox="1"/>
          <p:nvPr/>
        </p:nvSpPr>
        <p:spPr>
          <a:xfrm>
            <a:off x="71406" y="2278754"/>
            <a:ext cx="414340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Designed to minimize material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Shortened cooling paths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Module glued to stave core with embedded pipes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No substrate or connectors, hybrids glued to sensors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Minimizes cable count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Designed for large scale assembly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Simplified build procedure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All components testable independently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Aimed to be low-cost</a:t>
            </a:r>
            <a:endParaRPr lang="en-US" sz="1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143504" y="2263967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Times" pitchFamily="18" charset="0"/>
              </a:rPr>
              <a:t>Stave cross-section:</a:t>
            </a:r>
            <a:endParaRPr lang="es-ES" sz="1400" i="1" dirty="0">
              <a:latin typeface="Times" pitchFamily="18" charset="0"/>
            </a:endParaRPr>
          </a:p>
        </p:txBody>
      </p:sp>
      <p:sp>
        <p:nvSpPr>
          <p:cNvPr id="673" name="TextBox 714"/>
          <p:cNvSpPr txBox="1">
            <a:spLocks noChangeArrowheads="1"/>
          </p:cNvSpPr>
          <p:nvPr/>
        </p:nvSpPr>
        <p:spPr bwMode="auto">
          <a:xfrm>
            <a:off x="5000628" y="3884698"/>
            <a:ext cx="22860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 smtClean="0">
                <a:latin typeface="Times" pitchFamily="18" charset="0"/>
              </a:rPr>
              <a:t>High T conductivity  foam</a:t>
            </a:r>
            <a:endParaRPr lang="es-ES" sz="1150" dirty="0">
              <a:latin typeface="Times" pitchFamily="18" charset="0"/>
            </a:endParaRPr>
          </a:p>
        </p:txBody>
      </p:sp>
      <p:cxnSp>
        <p:nvCxnSpPr>
          <p:cNvPr id="674" name="Straight Arrow Connector 673"/>
          <p:cNvCxnSpPr/>
          <p:nvPr/>
        </p:nvCxnSpPr>
        <p:spPr bwMode="auto">
          <a:xfrm flipV="1">
            <a:off x="6286512" y="3467233"/>
            <a:ext cx="656808" cy="48015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Rectangle 674"/>
          <p:cNvSpPr/>
          <p:nvPr/>
        </p:nvSpPr>
        <p:spPr>
          <a:xfrm>
            <a:off x="71406" y="4286256"/>
            <a:ext cx="9027770" cy="21803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6" name="TextBox 675"/>
          <p:cNvSpPr txBox="1"/>
          <p:nvPr/>
        </p:nvSpPr>
        <p:spPr>
          <a:xfrm>
            <a:off x="142844" y="428625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Endcap petal:</a:t>
            </a:r>
            <a:endParaRPr lang="es-ES" dirty="0">
              <a:latin typeface="Times" pitchFamily="18" charset="0"/>
            </a:endParaRPr>
          </a:p>
        </p:txBody>
      </p:sp>
      <p:sp>
        <p:nvSpPr>
          <p:cNvPr id="677" name="TextBox 676"/>
          <p:cNvSpPr txBox="1"/>
          <p:nvPr/>
        </p:nvSpPr>
        <p:spPr>
          <a:xfrm>
            <a:off x="71406" y="4714884"/>
            <a:ext cx="22860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Follows barrel design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9 sensor modules per side (6 flavors of modules, 13 flavors of hybrids)</a:t>
            </a:r>
          </a:p>
        </p:txBody>
      </p:sp>
      <p:cxnSp>
        <p:nvCxnSpPr>
          <p:cNvPr id="679" name="Straight Arrow Connector 678"/>
          <p:cNvCxnSpPr/>
          <p:nvPr/>
        </p:nvCxnSpPr>
        <p:spPr bwMode="auto">
          <a:xfrm rot="5400000">
            <a:off x="4250530" y="5393544"/>
            <a:ext cx="642942" cy="2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0" name="TextBox 750"/>
          <p:cNvSpPr txBox="1">
            <a:spLocks noChangeArrowheads="1"/>
          </p:cNvSpPr>
          <p:nvPr/>
        </p:nvSpPr>
        <p:spPr bwMode="auto">
          <a:xfrm>
            <a:off x="4000496" y="5214950"/>
            <a:ext cx="642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10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cxnSp>
        <p:nvCxnSpPr>
          <p:cNvPr id="681" name="Straight Arrow Connector 680"/>
          <p:cNvCxnSpPr/>
          <p:nvPr/>
        </p:nvCxnSpPr>
        <p:spPr bwMode="auto">
          <a:xfrm rot="5400000">
            <a:off x="7501752" y="5499908"/>
            <a:ext cx="1857388" cy="1588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2" name="TextBox 750"/>
          <p:cNvSpPr txBox="1">
            <a:spLocks noChangeArrowheads="1"/>
          </p:cNvSpPr>
          <p:nvPr/>
        </p:nvSpPr>
        <p:spPr bwMode="auto">
          <a:xfrm>
            <a:off x="8429652" y="5286388"/>
            <a:ext cx="642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30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sp>
        <p:nvSpPr>
          <p:cNvPr id="684" name="TextBox 683"/>
          <p:cNvSpPr txBox="1">
            <a:spLocks noChangeArrowheads="1"/>
          </p:cNvSpPr>
          <p:nvPr/>
        </p:nvSpPr>
        <p:spPr bwMode="auto">
          <a:xfrm>
            <a:off x="6072198" y="4223571"/>
            <a:ext cx="785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62.5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572008"/>
            <a:ext cx="1637459" cy="167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86" name="Group 685"/>
          <p:cNvGrpSpPr>
            <a:grpSpLocks noChangeAspect="1"/>
          </p:cNvGrpSpPr>
          <p:nvPr/>
        </p:nvGrpSpPr>
        <p:grpSpPr>
          <a:xfrm>
            <a:off x="430336" y="1215069"/>
            <a:ext cx="8750176" cy="1031438"/>
            <a:chOff x="2016001" y="1556792"/>
            <a:chExt cx="10937720" cy="1289298"/>
          </a:xfrm>
        </p:grpSpPr>
        <p:grpSp>
          <p:nvGrpSpPr>
            <p:cNvPr id="687" name="Group 765"/>
            <p:cNvGrpSpPr>
              <a:grpSpLocks/>
            </p:cNvGrpSpPr>
            <p:nvPr/>
          </p:nvGrpSpPr>
          <p:grpSpPr bwMode="auto">
            <a:xfrm>
              <a:off x="2016001" y="1556792"/>
              <a:ext cx="10937720" cy="1289298"/>
              <a:chOff x="-428574" y="804430"/>
              <a:chExt cx="10937708" cy="1289554"/>
            </a:xfrm>
          </p:grpSpPr>
          <p:sp>
            <p:nvSpPr>
              <p:cNvPr id="738" name="TextBox 750"/>
              <p:cNvSpPr txBox="1">
                <a:spLocks noChangeArrowheads="1"/>
              </p:cNvSpPr>
              <p:nvPr/>
            </p:nvSpPr>
            <p:spPr bwMode="auto">
              <a:xfrm>
                <a:off x="9580526" y="1452631"/>
                <a:ext cx="928608" cy="346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latin typeface="Times" pitchFamily="18" charset="0"/>
                  </a:rPr>
                  <a:t>12 cm</a:t>
                </a:r>
                <a:endParaRPr lang="es-ES" sz="1200" dirty="0">
                  <a:latin typeface="Times" pitchFamily="18" charset="0"/>
                </a:endParaRPr>
              </a:p>
            </p:txBody>
          </p:sp>
          <p:sp>
            <p:nvSpPr>
              <p:cNvPr id="739" name="TextBox 745"/>
              <p:cNvSpPr txBox="1">
                <a:spLocks noChangeArrowheads="1"/>
              </p:cNvSpPr>
              <p:nvPr/>
            </p:nvSpPr>
            <p:spPr bwMode="auto">
              <a:xfrm>
                <a:off x="4000582" y="804430"/>
                <a:ext cx="1197967" cy="346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Times" pitchFamily="18" charset="0"/>
                  </a:rPr>
                  <a:t>1.4 </a:t>
                </a:r>
                <a:r>
                  <a:rPr lang="en-US" sz="1200" dirty="0">
                    <a:latin typeface="Times" pitchFamily="18" charset="0"/>
                  </a:rPr>
                  <a:t>m</a:t>
                </a:r>
                <a:endParaRPr lang="es-ES" sz="1200" dirty="0">
                  <a:latin typeface="Times" pitchFamily="18" charset="0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 bwMode="auto">
              <a:xfrm>
                <a:off x="-428574" y="1388746"/>
                <a:ext cx="347662" cy="873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1" name="Rectangle 740"/>
              <p:cNvSpPr/>
              <p:nvPr/>
            </p:nvSpPr>
            <p:spPr bwMode="auto">
              <a:xfrm>
                <a:off x="-428574" y="1839685"/>
                <a:ext cx="347662" cy="8574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2" name="Rectangle 741"/>
              <p:cNvSpPr/>
              <p:nvPr/>
            </p:nvSpPr>
            <p:spPr bwMode="auto">
              <a:xfrm>
                <a:off x="-82499" y="1214086"/>
                <a:ext cx="8963014" cy="86218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3" name="Rectangle 742"/>
              <p:cNvSpPr/>
              <p:nvPr/>
            </p:nvSpPr>
            <p:spPr bwMode="auto">
              <a:xfrm>
                <a:off x="425500" y="1214086"/>
                <a:ext cx="9112648" cy="85742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4" name="AutoShape 9"/>
              <p:cNvSpPr>
                <a:spLocks noChangeArrowheads="1"/>
              </p:cNvSpPr>
              <p:nvPr/>
            </p:nvSpPr>
            <p:spPr bwMode="auto">
              <a:xfrm>
                <a:off x="516937" y="1250207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5" name="AutoShape 10"/>
              <p:cNvSpPr>
                <a:spLocks noChangeArrowheads="1"/>
              </p:cNvSpPr>
              <p:nvPr/>
            </p:nvSpPr>
            <p:spPr bwMode="auto">
              <a:xfrm>
                <a:off x="639473" y="1250207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6" name="Line 11"/>
              <p:cNvSpPr>
                <a:spLocks noChangeShapeType="1"/>
              </p:cNvSpPr>
              <p:nvPr/>
            </p:nvSpPr>
            <p:spPr bwMode="auto">
              <a:xfrm flipV="1">
                <a:off x="776928" y="1319030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7" name="AutoShape 23"/>
              <p:cNvSpPr>
                <a:spLocks noChangeArrowheads="1"/>
              </p:cNvSpPr>
              <p:nvPr/>
            </p:nvSpPr>
            <p:spPr bwMode="auto">
              <a:xfrm>
                <a:off x="921839" y="1250207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8" name="Line 36"/>
              <p:cNvSpPr>
                <a:spLocks noChangeShapeType="1"/>
              </p:cNvSpPr>
              <p:nvPr/>
            </p:nvSpPr>
            <p:spPr bwMode="auto">
              <a:xfrm>
                <a:off x="738074" y="2027759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9" name="AutoShape 37"/>
              <p:cNvSpPr>
                <a:spLocks noChangeArrowheads="1"/>
              </p:cNvSpPr>
              <p:nvPr/>
            </p:nvSpPr>
            <p:spPr bwMode="auto">
              <a:xfrm>
                <a:off x="679430" y="1967251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50" name="Line 38"/>
              <p:cNvSpPr>
                <a:spLocks noChangeShapeType="1"/>
              </p:cNvSpPr>
              <p:nvPr/>
            </p:nvSpPr>
            <p:spPr bwMode="auto">
              <a:xfrm>
                <a:off x="951910" y="2031931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1" name="AutoShape 39"/>
              <p:cNvSpPr>
                <a:spLocks noChangeArrowheads="1"/>
              </p:cNvSpPr>
              <p:nvPr/>
            </p:nvSpPr>
            <p:spPr bwMode="auto">
              <a:xfrm>
                <a:off x="968191" y="1967251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52" name="Line 90"/>
              <p:cNvSpPr>
                <a:spLocks noChangeShapeType="1"/>
              </p:cNvSpPr>
              <p:nvPr/>
            </p:nvSpPr>
            <p:spPr bwMode="auto">
              <a:xfrm>
                <a:off x="705003" y="1912832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3" name="Line 91"/>
              <p:cNvSpPr>
                <a:spLocks noChangeShapeType="1"/>
              </p:cNvSpPr>
              <p:nvPr/>
            </p:nvSpPr>
            <p:spPr bwMode="auto">
              <a:xfrm>
                <a:off x="703406" y="1847210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4" name="Line 92"/>
              <p:cNvSpPr>
                <a:spLocks noChangeShapeType="1"/>
              </p:cNvSpPr>
              <p:nvPr/>
            </p:nvSpPr>
            <p:spPr bwMode="auto">
              <a:xfrm>
                <a:off x="705003" y="1783722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5" name="Line 93"/>
              <p:cNvSpPr>
                <a:spLocks noChangeShapeType="1"/>
              </p:cNvSpPr>
              <p:nvPr/>
            </p:nvSpPr>
            <p:spPr bwMode="auto">
              <a:xfrm>
                <a:off x="701274" y="171810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6" name="Line 94"/>
              <p:cNvSpPr>
                <a:spLocks noChangeShapeType="1"/>
              </p:cNvSpPr>
              <p:nvPr/>
            </p:nvSpPr>
            <p:spPr bwMode="auto">
              <a:xfrm>
                <a:off x="707135" y="1653544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7" name="Line 95"/>
              <p:cNvSpPr>
                <a:spLocks noChangeShapeType="1"/>
              </p:cNvSpPr>
              <p:nvPr/>
            </p:nvSpPr>
            <p:spPr bwMode="auto">
              <a:xfrm>
                <a:off x="701274" y="1587922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8" name="Line 96"/>
              <p:cNvSpPr>
                <a:spLocks noChangeShapeType="1"/>
              </p:cNvSpPr>
              <p:nvPr/>
            </p:nvSpPr>
            <p:spPr bwMode="auto">
              <a:xfrm>
                <a:off x="699677" y="1521767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9" name="Line 97"/>
              <p:cNvSpPr>
                <a:spLocks noChangeShapeType="1"/>
              </p:cNvSpPr>
              <p:nvPr/>
            </p:nvSpPr>
            <p:spPr bwMode="auto">
              <a:xfrm>
                <a:off x="691685" y="1457211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0" name="Line 98"/>
              <p:cNvSpPr>
                <a:spLocks noChangeShapeType="1"/>
              </p:cNvSpPr>
              <p:nvPr/>
            </p:nvSpPr>
            <p:spPr bwMode="auto">
              <a:xfrm>
                <a:off x="698610" y="1391589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1" name="Line 99"/>
              <p:cNvSpPr>
                <a:spLocks noChangeShapeType="1"/>
              </p:cNvSpPr>
              <p:nvPr/>
            </p:nvSpPr>
            <p:spPr bwMode="auto">
              <a:xfrm>
                <a:off x="691685" y="1325966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2" name="Line 100"/>
              <p:cNvSpPr>
                <a:spLocks noChangeShapeType="1"/>
              </p:cNvSpPr>
              <p:nvPr/>
            </p:nvSpPr>
            <p:spPr bwMode="auto">
              <a:xfrm flipV="1">
                <a:off x="954340" y="1319030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3" name="Line 101"/>
              <p:cNvSpPr>
                <a:spLocks noChangeShapeType="1"/>
              </p:cNvSpPr>
              <p:nvPr/>
            </p:nvSpPr>
            <p:spPr bwMode="auto">
              <a:xfrm flipH="1">
                <a:off x="951143" y="1912832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4" name="Line 102"/>
              <p:cNvSpPr>
                <a:spLocks noChangeShapeType="1"/>
              </p:cNvSpPr>
              <p:nvPr/>
            </p:nvSpPr>
            <p:spPr bwMode="auto">
              <a:xfrm flipH="1">
                <a:off x="951143" y="1847210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5" name="Line 103"/>
              <p:cNvSpPr>
                <a:spLocks noChangeShapeType="1"/>
              </p:cNvSpPr>
              <p:nvPr/>
            </p:nvSpPr>
            <p:spPr bwMode="auto">
              <a:xfrm flipH="1">
                <a:off x="951143" y="1783722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6" name="Line 104"/>
              <p:cNvSpPr>
                <a:spLocks noChangeShapeType="1"/>
              </p:cNvSpPr>
              <p:nvPr/>
            </p:nvSpPr>
            <p:spPr bwMode="auto">
              <a:xfrm flipH="1">
                <a:off x="951143" y="171810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7" name="Line 105"/>
              <p:cNvSpPr>
                <a:spLocks noChangeShapeType="1"/>
              </p:cNvSpPr>
              <p:nvPr/>
            </p:nvSpPr>
            <p:spPr bwMode="auto">
              <a:xfrm flipH="1">
                <a:off x="951143" y="1653544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" name="Line 106"/>
              <p:cNvSpPr>
                <a:spLocks noChangeShapeType="1"/>
              </p:cNvSpPr>
              <p:nvPr/>
            </p:nvSpPr>
            <p:spPr bwMode="auto">
              <a:xfrm flipH="1">
                <a:off x="951143" y="1587922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" name="Line 107"/>
              <p:cNvSpPr>
                <a:spLocks noChangeShapeType="1"/>
              </p:cNvSpPr>
              <p:nvPr/>
            </p:nvSpPr>
            <p:spPr bwMode="auto">
              <a:xfrm flipH="1">
                <a:off x="951143" y="1521767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" name="Line 108"/>
              <p:cNvSpPr>
                <a:spLocks noChangeShapeType="1"/>
              </p:cNvSpPr>
              <p:nvPr/>
            </p:nvSpPr>
            <p:spPr bwMode="auto">
              <a:xfrm flipH="1">
                <a:off x="951676" y="1457211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" name="Line 109"/>
              <p:cNvSpPr>
                <a:spLocks noChangeShapeType="1"/>
              </p:cNvSpPr>
              <p:nvPr/>
            </p:nvSpPr>
            <p:spPr bwMode="auto">
              <a:xfrm flipH="1">
                <a:off x="951676" y="1391589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2" name="Line 110"/>
              <p:cNvSpPr>
                <a:spLocks noChangeShapeType="1"/>
              </p:cNvSpPr>
              <p:nvPr/>
            </p:nvSpPr>
            <p:spPr bwMode="auto">
              <a:xfrm flipH="1">
                <a:off x="951143" y="1325966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3" name="AutoShape 50"/>
              <p:cNvSpPr>
                <a:spLocks noChangeArrowheads="1"/>
              </p:cNvSpPr>
              <p:nvPr/>
            </p:nvSpPr>
            <p:spPr bwMode="auto">
              <a:xfrm>
                <a:off x="659718" y="128968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4" name="AutoShape 51"/>
              <p:cNvSpPr>
                <a:spLocks noChangeArrowheads="1"/>
              </p:cNvSpPr>
              <p:nvPr/>
            </p:nvSpPr>
            <p:spPr bwMode="auto">
              <a:xfrm>
                <a:off x="659718" y="135531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5" name="AutoShape 52"/>
              <p:cNvSpPr>
                <a:spLocks noChangeArrowheads="1"/>
              </p:cNvSpPr>
              <p:nvPr/>
            </p:nvSpPr>
            <p:spPr bwMode="auto">
              <a:xfrm>
                <a:off x="659718" y="14209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6" name="AutoShape 53"/>
              <p:cNvSpPr>
                <a:spLocks noChangeArrowheads="1"/>
              </p:cNvSpPr>
              <p:nvPr/>
            </p:nvSpPr>
            <p:spPr bwMode="auto">
              <a:xfrm>
                <a:off x="659718" y="148655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7" name="AutoShape 54"/>
              <p:cNvSpPr>
                <a:spLocks noChangeArrowheads="1"/>
              </p:cNvSpPr>
              <p:nvPr/>
            </p:nvSpPr>
            <p:spPr bwMode="auto">
              <a:xfrm>
                <a:off x="659718" y="15516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8" name="AutoShape 55"/>
              <p:cNvSpPr>
                <a:spLocks noChangeArrowheads="1"/>
              </p:cNvSpPr>
              <p:nvPr/>
            </p:nvSpPr>
            <p:spPr bwMode="auto">
              <a:xfrm>
                <a:off x="659718" y="16167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9" name="AutoShape 56"/>
              <p:cNvSpPr>
                <a:spLocks noChangeArrowheads="1"/>
              </p:cNvSpPr>
              <p:nvPr/>
            </p:nvSpPr>
            <p:spPr bwMode="auto">
              <a:xfrm>
                <a:off x="659718" y="168288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0" name="AutoShape 57"/>
              <p:cNvSpPr>
                <a:spLocks noChangeArrowheads="1"/>
              </p:cNvSpPr>
              <p:nvPr/>
            </p:nvSpPr>
            <p:spPr bwMode="auto">
              <a:xfrm>
                <a:off x="659718" y="17474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1" name="AutoShape 58"/>
              <p:cNvSpPr>
                <a:spLocks noChangeArrowheads="1"/>
              </p:cNvSpPr>
              <p:nvPr/>
            </p:nvSpPr>
            <p:spPr bwMode="auto">
              <a:xfrm>
                <a:off x="659718" y="181093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2" name="AutoShape 59"/>
              <p:cNvSpPr>
                <a:spLocks noChangeArrowheads="1"/>
              </p:cNvSpPr>
              <p:nvPr/>
            </p:nvSpPr>
            <p:spPr bwMode="auto">
              <a:xfrm>
                <a:off x="659718" y="187655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3" name="AutoShape 70"/>
              <p:cNvSpPr>
                <a:spLocks noChangeArrowheads="1"/>
              </p:cNvSpPr>
              <p:nvPr/>
            </p:nvSpPr>
            <p:spPr bwMode="auto">
              <a:xfrm>
                <a:off x="1003355" y="128968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4" name="AutoShape 71"/>
              <p:cNvSpPr>
                <a:spLocks noChangeArrowheads="1"/>
              </p:cNvSpPr>
              <p:nvPr/>
            </p:nvSpPr>
            <p:spPr bwMode="auto">
              <a:xfrm>
                <a:off x="1003355" y="135531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5" name="AutoShape 72"/>
              <p:cNvSpPr>
                <a:spLocks noChangeArrowheads="1"/>
              </p:cNvSpPr>
              <p:nvPr/>
            </p:nvSpPr>
            <p:spPr bwMode="auto">
              <a:xfrm>
                <a:off x="1003355" y="14209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6" name="AutoShape 73"/>
              <p:cNvSpPr>
                <a:spLocks noChangeArrowheads="1"/>
              </p:cNvSpPr>
              <p:nvPr/>
            </p:nvSpPr>
            <p:spPr bwMode="auto">
              <a:xfrm>
                <a:off x="1003355" y="148655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7" name="AutoShape 74"/>
              <p:cNvSpPr>
                <a:spLocks noChangeArrowheads="1"/>
              </p:cNvSpPr>
              <p:nvPr/>
            </p:nvSpPr>
            <p:spPr bwMode="auto">
              <a:xfrm>
                <a:off x="1003355" y="15516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8" name="AutoShape 75"/>
              <p:cNvSpPr>
                <a:spLocks noChangeArrowheads="1"/>
              </p:cNvSpPr>
              <p:nvPr/>
            </p:nvSpPr>
            <p:spPr bwMode="auto">
              <a:xfrm>
                <a:off x="1003355" y="16167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9" name="AutoShape 76"/>
              <p:cNvSpPr>
                <a:spLocks noChangeArrowheads="1"/>
              </p:cNvSpPr>
              <p:nvPr/>
            </p:nvSpPr>
            <p:spPr bwMode="auto">
              <a:xfrm>
                <a:off x="1003355" y="168288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0" name="AutoShape 77"/>
              <p:cNvSpPr>
                <a:spLocks noChangeArrowheads="1"/>
              </p:cNvSpPr>
              <p:nvPr/>
            </p:nvSpPr>
            <p:spPr bwMode="auto">
              <a:xfrm>
                <a:off x="1003355" y="17474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1" name="AutoShape 78"/>
              <p:cNvSpPr>
                <a:spLocks noChangeArrowheads="1"/>
              </p:cNvSpPr>
              <p:nvPr/>
            </p:nvSpPr>
            <p:spPr bwMode="auto">
              <a:xfrm>
                <a:off x="1003355" y="181093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2" name="AutoShape 79"/>
              <p:cNvSpPr>
                <a:spLocks noChangeArrowheads="1"/>
              </p:cNvSpPr>
              <p:nvPr/>
            </p:nvSpPr>
            <p:spPr bwMode="auto">
              <a:xfrm>
                <a:off x="1003355" y="187655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3" name="AutoShape 9"/>
              <p:cNvSpPr>
                <a:spLocks noChangeArrowheads="1"/>
              </p:cNvSpPr>
              <p:nvPr/>
            </p:nvSpPr>
            <p:spPr bwMode="auto">
              <a:xfrm>
                <a:off x="1203084" y="125113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4" name="AutoShape 10"/>
              <p:cNvSpPr>
                <a:spLocks noChangeArrowheads="1"/>
              </p:cNvSpPr>
              <p:nvPr/>
            </p:nvSpPr>
            <p:spPr bwMode="auto">
              <a:xfrm>
                <a:off x="1325620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5" name="Line 11"/>
              <p:cNvSpPr>
                <a:spLocks noChangeShapeType="1"/>
              </p:cNvSpPr>
              <p:nvPr/>
            </p:nvSpPr>
            <p:spPr bwMode="auto">
              <a:xfrm flipV="1">
                <a:off x="1463075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6" name="AutoShape 23"/>
              <p:cNvSpPr>
                <a:spLocks noChangeArrowheads="1"/>
              </p:cNvSpPr>
              <p:nvPr/>
            </p:nvSpPr>
            <p:spPr bwMode="auto">
              <a:xfrm>
                <a:off x="1607987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7" name="Line 36"/>
              <p:cNvSpPr>
                <a:spLocks noChangeShapeType="1"/>
              </p:cNvSpPr>
              <p:nvPr/>
            </p:nvSpPr>
            <p:spPr bwMode="auto">
              <a:xfrm>
                <a:off x="1424221" y="202868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8" name="AutoShape 37"/>
              <p:cNvSpPr>
                <a:spLocks noChangeArrowheads="1"/>
              </p:cNvSpPr>
              <p:nvPr/>
            </p:nvSpPr>
            <p:spPr bwMode="auto">
              <a:xfrm>
                <a:off x="1365578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9" name="Line 38"/>
              <p:cNvSpPr>
                <a:spLocks noChangeShapeType="1"/>
              </p:cNvSpPr>
              <p:nvPr/>
            </p:nvSpPr>
            <p:spPr bwMode="auto">
              <a:xfrm>
                <a:off x="1638057" y="203285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0" name="AutoShape 39"/>
              <p:cNvSpPr>
                <a:spLocks noChangeArrowheads="1"/>
              </p:cNvSpPr>
              <p:nvPr/>
            </p:nvSpPr>
            <p:spPr bwMode="auto">
              <a:xfrm>
                <a:off x="1654338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01" name="Line 90"/>
              <p:cNvSpPr>
                <a:spLocks noChangeShapeType="1"/>
              </p:cNvSpPr>
              <p:nvPr/>
            </p:nvSpPr>
            <p:spPr bwMode="auto">
              <a:xfrm>
                <a:off x="1391150" y="1913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2" name="Line 91"/>
              <p:cNvSpPr>
                <a:spLocks noChangeShapeType="1"/>
              </p:cNvSpPr>
              <p:nvPr/>
            </p:nvSpPr>
            <p:spPr bwMode="auto">
              <a:xfrm>
                <a:off x="1389553" y="184813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3" name="Line 92"/>
              <p:cNvSpPr>
                <a:spLocks noChangeShapeType="1"/>
              </p:cNvSpPr>
              <p:nvPr/>
            </p:nvSpPr>
            <p:spPr bwMode="auto">
              <a:xfrm>
                <a:off x="1391150" y="17846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4" name="Line 93"/>
              <p:cNvSpPr>
                <a:spLocks noChangeShapeType="1"/>
              </p:cNvSpPr>
              <p:nvPr/>
            </p:nvSpPr>
            <p:spPr bwMode="auto">
              <a:xfrm>
                <a:off x="1387421" y="171902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5" name="Line 94"/>
              <p:cNvSpPr>
                <a:spLocks noChangeShapeType="1"/>
              </p:cNvSpPr>
              <p:nvPr/>
            </p:nvSpPr>
            <p:spPr bwMode="auto">
              <a:xfrm>
                <a:off x="1393282" y="165447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6" name="Line 95"/>
              <p:cNvSpPr>
                <a:spLocks noChangeShapeType="1"/>
              </p:cNvSpPr>
              <p:nvPr/>
            </p:nvSpPr>
            <p:spPr bwMode="auto">
              <a:xfrm>
                <a:off x="1387421" y="158884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7" name="Line 96"/>
              <p:cNvSpPr>
                <a:spLocks noChangeShapeType="1"/>
              </p:cNvSpPr>
              <p:nvPr/>
            </p:nvSpPr>
            <p:spPr bwMode="auto">
              <a:xfrm>
                <a:off x="1385824" y="152269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8" name="Line 97"/>
              <p:cNvSpPr>
                <a:spLocks noChangeShapeType="1"/>
              </p:cNvSpPr>
              <p:nvPr/>
            </p:nvSpPr>
            <p:spPr bwMode="auto">
              <a:xfrm>
                <a:off x="1377832" y="145813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9" name="Line 98"/>
              <p:cNvSpPr>
                <a:spLocks noChangeShapeType="1"/>
              </p:cNvSpPr>
              <p:nvPr/>
            </p:nvSpPr>
            <p:spPr bwMode="auto">
              <a:xfrm>
                <a:off x="1384758" y="1392515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0" name="Line 99"/>
              <p:cNvSpPr>
                <a:spLocks noChangeShapeType="1"/>
              </p:cNvSpPr>
              <p:nvPr/>
            </p:nvSpPr>
            <p:spPr bwMode="auto">
              <a:xfrm>
                <a:off x="1377832" y="13268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1" name="Line 100"/>
              <p:cNvSpPr>
                <a:spLocks noChangeShapeType="1"/>
              </p:cNvSpPr>
              <p:nvPr/>
            </p:nvSpPr>
            <p:spPr bwMode="auto">
              <a:xfrm flipV="1">
                <a:off x="1640487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2" name="Line 101"/>
              <p:cNvSpPr>
                <a:spLocks noChangeShapeType="1"/>
              </p:cNvSpPr>
              <p:nvPr/>
            </p:nvSpPr>
            <p:spPr bwMode="auto">
              <a:xfrm flipH="1">
                <a:off x="1637290" y="1913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3" name="Line 102"/>
              <p:cNvSpPr>
                <a:spLocks noChangeShapeType="1"/>
              </p:cNvSpPr>
              <p:nvPr/>
            </p:nvSpPr>
            <p:spPr bwMode="auto">
              <a:xfrm flipH="1">
                <a:off x="1637290" y="184813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4" name="Line 103"/>
              <p:cNvSpPr>
                <a:spLocks noChangeShapeType="1"/>
              </p:cNvSpPr>
              <p:nvPr/>
            </p:nvSpPr>
            <p:spPr bwMode="auto">
              <a:xfrm flipH="1">
                <a:off x="1637290" y="17846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5" name="Line 104"/>
              <p:cNvSpPr>
                <a:spLocks noChangeShapeType="1"/>
              </p:cNvSpPr>
              <p:nvPr/>
            </p:nvSpPr>
            <p:spPr bwMode="auto">
              <a:xfrm flipH="1">
                <a:off x="1637290" y="171902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6" name="Line 105"/>
              <p:cNvSpPr>
                <a:spLocks noChangeShapeType="1"/>
              </p:cNvSpPr>
              <p:nvPr/>
            </p:nvSpPr>
            <p:spPr bwMode="auto">
              <a:xfrm flipH="1">
                <a:off x="1637290" y="165447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7" name="Line 106"/>
              <p:cNvSpPr>
                <a:spLocks noChangeShapeType="1"/>
              </p:cNvSpPr>
              <p:nvPr/>
            </p:nvSpPr>
            <p:spPr bwMode="auto">
              <a:xfrm flipH="1">
                <a:off x="1637290" y="158884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8" name="Line 107"/>
              <p:cNvSpPr>
                <a:spLocks noChangeShapeType="1"/>
              </p:cNvSpPr>
              <p:nvPr/>
            </p:nvSpPr>
            <p:spPr bwMode="auto">
              <a:xfrm flipH="1">
                <a:off x="1637290" y="152269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9" name="Line 108"/>
              <p:cNvSpPr>
                <a:spLocks noChangeShapeType="1"/>
              </p:cNvSpPr>
              <p:nvPr/>
            </p:nvSpPr>
            <p:spPr bwMode="auto">
              <a:xfrm flipH="1">
                <a:off x="1637822" y="145813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0" name="Line 109"/>
              <p:cNvSpPr>
                <a:spLocks noChangeShapeType="1"/>
              </p:cNvSpPr>
              <p:nvPr/>
            </p:nvSpPr>
            <p:spPr bwMode="auto">
              <a:xfrm flipH="1">
                <a:off x="1637822" y="1392515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1" name="Line 110"/>
              <p:cNvSpPr>
                <a:spLocks noChangeShapeType="1"/>
              </p:cNvSpPr>
              <p:nvPr/>
            </p:nvSpPr>
            <p:spPr bwMode="auto">
              <a:xfrm flipH="1">
                <a:off x="1637290" y="132689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2" name="AutoShape 50"/>
              <p:cNvSpPr>
                <a:spLocks noChangeArrowheads="1"/>
              </p:cNvSpPr>
              <p:nvPr/>
            </p:nvSpPr>
            <p:spPr bwMode="auto">
              <a:xfrm>
                <a:off x="1345865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3" name="AutoShape 51"/>
              <p:cNvSpPr>
                <a:spLocks noChangeArrowheads="1"/>
              </p:cNvSpPr>
              <p:nvPr/>
            </p:nvSpPr>
            <p:spPr bwMode="auto">
              <a:xfrm>
                <a:off x="1345865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4" name="AutoShape 52"/>
              <p:cNvSpPr>
                <a:spLocks noChangeArrowheads="1"/>
              </p:cNvSpPr>
              <p:nvPr/>
            </p:nvSpPr>
            <p:spPr bwMode="auto">
              <a:xfrm>
                <a:off x="1345865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5" name="AutoShape 53"/>
              <p:cNvSpPr>
                <a:spLocks noChangeArrowheads="1"/>
              </p:cNvSpPr>
              <p:nvPr/>
            </p:nvSpPr>
            <p:spPr bwMode="auto">
              <a:xfrm>
                <a:off x="1345865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6" name="AutoShape 54"/>
              <p:cNvSpPr>
                <a:spLocks noChangeArrowheads="1"/>
              </p:cNvSpPr>
              <p:nvPr/>
            </p:nvSpPr>
            <p:spPr bwMode="auto">
              <a:xfrm>
                <a:off x="1345865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7" name="AutoShape 55"/>
              <p:cNvSpPr>
                <a:spLocks noChangeArrowheads="1"/>
              </p:cNvSpPr>
              <p:nvPr/>
            </p:nvSpPr>
            <p:spPr bwMode="auto">
              <a:xfrm>
                <a:off x="1345865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8" name="AutoShape 56"/>
              <p:cNvSpPr>
                <a:spLocks noChangeArrowheads="1"/>
              </p:cNvSpPr>
              <p:nvPr/>
            </p:nvSpPr>
            <p:spPr bwMode="auto">
              <a:xfrm>
                <a:off x="1345865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9" name="AutoShape 57"/>
              <p:cNvSpPr>
                <a:spLocks noChangeArrowheads="1"/>
              </p:cNvSpPr>
              <p:nvPr/>
            </p:nvSpPr>
            <p:spPr bwMode="auto">
              <a:xfrm>
                <a:off x="1345865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0" name="AutoShape 58"/>
              <p:cNvSpPr>
                <a:spLocks noChangeArrowheads="1"/>
              </p:cNvSpPr>
              <p:nvPr/>
            </p:nvSpPr>
            <p:spPr bwMode="auto">
              <a:xfrm>
                <a:off x="1345865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1" name="AutoShape 59"/>
              <p:cNvSpPr>
                <a:spLocks noChangeArrowheads="1"/>
              </p:cNvSpPr>
              <p:nvPr/>
            </p:nvSpPr>
            <p:spPr bwMode="auto">
              <a:xfrm>
                <a:off x="1345865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2" name="AutoShape 70"/>
              <p:cNvSpPr>
                <a:spLocks noChangeArrowheads="1"/>
              </p:cNvSpPr>
              <p:nvPr/>
            </p:nvSpPr>
            <p:spPr bwMode="auto">
              <a:xfrm>
                <a:off x="1689502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3" name="AutoShape 71"/>
              <p:cNvSpPr>
                <a:spLocks noChangeArrowheads="1"/>
              </p:cNvSpPr>
              <p:nvPr/>
            </p:nvSpPr>
            <p:spPr bwMode="auto">
              <a:xfrm>
                <a:off x="1689502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4" name="AutoShape 72"/>
              <p:cNvSpPr>
                <a:spLocks noChangeArrowheads="1"/>
              </p:cNvSpPr>
              <p:nvPr/>
            </p:nvSpPr>
            <p:spPr bwMode="auto">
              <a:xfrm>
                <a:off x="1689502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5" name="AutoShape 73"/>
              <p:cNvSpPr>
                <a:spLocks noChangeArrowheads="1"/>
              </p:cNvSpPr>
              <p:nvPr/>
            </p:nvSpPr>
            <p:spPr bwMode="auto">
              <a:xfrm>
                <a:off x="1689502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6" name="AutoShape 74"/>
              <p:cNvSpPr>
                <a:spLocks noChangeArrowheads="1"/>
              </p:cNvSpPr>
              <p:nvPr/>
            </p:nvSpPr>
            <p:spPr bwMode="auto">
              <a:xfrm>
                <a:off x="1689502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7" name="AutoShape 75"/>
              <p:cNvSpPr>
                <a:spLocks noChangeArrowheads="1"/>
              </p:cNvSpPr>
              <p:nvPr/>
            </p:nvSpPr>
            <p:spPr bwMode="auto">
              <a:xfrm>
                <a:off x="1689502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8" name="AutoShape 76"/>
              <p:cNvSpPr>
                <a:spLocks noChangeArrowheads="1"/>
              </p:cNvSpPr>
              <p:nvPr/>
            </p:nvSpPr>
            <p:spPr bwMode="auto">
              <a:xfrm>
                <a:off x="1689502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9" name="AutoShape 77"/>
              <p:cNvSpPr>
                <a:spLocks noChangeArrowheads="1"/>
              </p:cNvSpPr>
              <p:nvPr/>
            </p:nvSpPr>
            <p:spPr bwMode="auto">
              <a:xfrm>
                <a:off x="1689502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0" name="AutoShape 78"/>
              <p:cNvSpPr>
                <a:spLocks noChangeArrowheads="1"/>
              </p:cNvSpPr>
              <p:nvPr/>
            </p:nvSpPr>
            <p:spPr bwMode="auto">
              <a:xfrm>
                <a:off x="1689502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1" name="AutoShape 79"/>
              <p:cNvSpPr>
                <a:spLocks noChangeArrowheads="1"/>
              </p:cNvSpPr>
              <p:nvPr/>
            </p:nvSpPr>
            <p:spPr bwMode="auto">
              <a:xfrm>
                <a:off x="1689502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2" name="AutoShape 9"/>
              <p:cNvSpPr>
                <a:spLocks noChangeArrowheads="1"/>
              </p:cNvSpPr>
              <p:nvPr/>
            </p:nvSpPr>
            <p:spPr bwMode="auto">
              <a:xfrm>
                <a:off x="1892316" y="1251188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3" name="AutoShape 10"/>
              <p:cNvSpPr>
                <a:spLocks noChangeArrowheads="1"/>
              </p:cNvSpPr>
              <p:nvPr/>
            </p:nvSpPr>
            <p:spPr bwMode="auto">
              <a:xfrm>
                <a:off x="2014852" y="125118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4" name="Line 11"/>
              <p:cNvSpPr>
                <a:spLocks noChangeShapeType="1"/>
              </p:cNvSpPr>
              <p:nvPr/>
            </p:nvSpPr>
            <p:spPr bwMode="auto">
              <a:xfrm flipV="1">
                <a:off x="2152306" y="1320013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5" name="AutoShape 23"/>
              <p:cNvSpPr>
                <a:spLocks noChangeArrowheads="1"/>
              </p:cNvSpPr>
              <p:nvPr/>
            </p:nvSpPr>
            <p:spPr bwMode="auto">
              <a:xfrm>
                <a:off x="2297218" y="125118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6" name="Line 36"/>
              <p:cNvSpPr>
                <a:spLocks noChangeShapeType="1"/>
              </p:cNvSpPr>
              <p:nvPr/>
            </p:nvSpPr>
            <p:spPr bwMode="auto">
              <a:xfrm>
                <a:off x="2113452" y="2028742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7" name="AutoShape 37"/>
              <p:cNvSpPr>
                <a:spLocks noChangeArrowheads="1"/>
              </p:cNvSpPr>
              <p:nvPr/>
            </p:nvSpPr>
            <p:spPr bwMode="auto">
              <a:xfrm>
                <a:off x="2054809" y="196823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8" name="Line 38"/>
              <p:cNvSpPr>
                <a:spLocks noChangeShapeType="1"/>
              </p:cNvSpPr>
              <p:nvPr/>
            </p:nvSpPr>
            <p:spPr bwMode="auto">
              <a:xfrm>
                <a:off x="2327289" y="2032912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9" name="AutoShape 39"/>
              <p:cNvSpPr>
                <a:spLocks noChangeArrowheads="1"/>
              </p:cNvSpPr>
              <p:nvPr/>
            </p:nvSpPr>
            <p:spPr bwMode="auto">
              <a:xfrm>
                <a:off x="2343570" y="196823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50" name="Line 90"/>
              <p:cNvSpPr>
                <a:spLocks noChangeShapeType="1"/>
              </p:cNvSpPr>
              <p:nvPr/>
            </p:nvSpPr>
            <p:spPr bwMode="auto">
              <a:xfrm>
                <a:off x="2080382" y="191381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1" name="Line 91"/>
              <p:cNvSpPr>
                <a:spLocks noChangeShapeType="1"/>
              </p:cNvSpPr>
              <p:nvPr/>
            </p:nvSpPr>
            <p:spPr bwMode="auto">
              <a:xfrm>
                <a:off x="2078784" y="1848192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2" name="Line 92"/>
              <p:cNvSpPr>
                <a:spLocks noChangeShapeType="1"/>
              </p:cNvSpPr>
              <p:nvPr/>
            </p:nvSpPr>
            <p:spPr bwMode="auto">
              <a:xfrm>
                <a:off x="2080382" y="1784703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3" name="Line 93"/>
              <p:cNvSpPr>
                <a:spLocks noChangeShapeType="1"/>
              </p:cNvSpPr>
              <p:nvPr/>
            </p:nvSpPr>
            <p:spPr bwMode="auto">
              <a:xfrm>
                <a:off x="2076653" y="17190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4" name="Line 94"/>
              <p:cNvSpPr>
                <a:spLocks noChangeShapeType="1"/>
              </p:cNvSpPr>
              <p:nvPr/>
            </p:nvSpPr>
            <p:spPr bwMode="auto">
              <a:xfrm>
                <a:off x="2082513" y="1654525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5" name="Line 95"/>
              <p:cNvSpPr>
                <a:spLocks noChangeShapeType="1"/>
              </p:cNvSpPr>
              <p:nvPr/>
            </p:nvSpPr>
            <p:spPr bwMode="auto">
              <a:xfrm>
                <a:off x="2076653" y="158890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6" name="Line 96"/>
              <p:cNvSpPr>
                <a:spLocks noChangeShapeType="1"/>
              </p:cNvSpPr>
              <p:nvPr/>
            </p:nvSpPr>
            <p:spPr bwMode="auto">
              <a:xfrm>
                <a:off x="2075055" y="1522748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7" name="Line 97"/>
              <p:cNvSpPr>
                <a:spLocks noChangeShapeType="1"/>
              </p:cNvSpPr>
              <p:nvPr/>
            </p:nvSpPr>
            <p:spPr bwMode="auto">
              <a:xfrm>
                <a:off x="2067063" y="14581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8" name="Line 98"/>
              <p:cNvSpPr>
                <a:spLocks noChangeShapeType="1"/>
              </p:cNvSpPr>
              <p:nvPr/>
            </p:nvSpPr>
            <p:spPr bwMode="auto">
              <a:xfrm>
                <a:off x="2073989" y="1392570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9" name="Line 99"/>
              <p:cNvSpPr>
                <a:spLocks noChangeShapeType="1"/>
              </p:cNvSpPr>
              <p:nvPr/>
            </p:nvSpPr>
            <p:spPr bwMode="auto">
              <a:xfrm>
                <a:off x="2067063" y="132694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0" name="Line 100"/>
              <p:cNvSpPr>
                <a:spLocks noChangeShapeType="1"/>
              </p:cNvSpPr>
              <p:nvPr/>
            </p:nvSpPr>
            <p:spPr bwMode="auto">
              <a:xfrm flipV="1">
                <a:off x="2329718" y="1320013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1" name="Line 101"/>
              <p:cNvSpPr>
                <a:spLocks noChangeShapeType="1"/>
              </p:cNvSpPr>
              <p:nvPr/>
            </p:nvSpPr>
            <p:spPr bwMode="auto">
              <a:xfrm flipH="1">
                <a:off x="2326521" y="191381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2" name="Line 102"/>
              <p:cNvSpPr>
                <a:spLocks noChangeShapeType="1"/>
              </p:cNvSpPr>
              <p:nvPr/>
            </p:nvSpPr>
            <p:spPr bwMode="auto">
              <a:xfrm flipH="1">
                <a:off x="2326521" y="1848192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3" name="Line 103"/>
              <p:cNvSpPr>
                <a:spLocks noChangeShapeType="1"/>
              </p:cNvSpPr>
              <p:nvPr/>
            </p:nvSpPr>
            <p:spPr bwMode="auto">
              <a:xfrm flipH="1">
                <a:off x="2326521" y="1784703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4" name="Line 104"/>
              <p:cNvSpPr>
                <a:spLocks noChangeShapeType="1"/>
              </p:cNvSpPr>
              <p:nvPr/>
            </p:nvSpPr>
            <p:spPr bwMode="auto">
              <a:xfrm flipH="1">
                <a:off x="2326521" y="1719081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5" name="Line 105"/>
              <p:cNvSpPr>
                <a:spLocks noChangeShapeType="1"/>
              </p:cNvSpPr>
              <p:nvPr/>
            </p:nvSpPr>
            <p:spPr bwMode="auto">
              <a:xfrm flipH="1">
                <a:off x="2326521" y="165452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6" name="Line 106"/>
              <p:cNvSpPr>
                <a:spLocks noChangeShapeType="1"/>
              </p:cNvSpPr>
              <p:nvPr/>
            </p:nvSpPr>
            <p:spPr bwMode="auto">
              <a:xfrm flipH="1">
                <a:off x="2326521" y="1588903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7" name="Line 107"/>
              <p:cNvSpPr>
                <a:spLocks noChangeShapeType="1"/>
              </p:cNvSpPr>
              <p:nvPr/>
            </p:nvSpPr>
            <p:spPr bwMode="auto">
              <a:xfrm flipH="1">
                <a:off x="2326521" y="1522748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8" name="Line 108"/>
              <p:cNvSpPr>
                <a:spLocks noChangeShapeType="1"/>
              </p:cNvSpPr>
              <p:nvPr/>
            </p:nvSpPr>
            <p:spPr bwMode="auto">
              <a:xfrm flipH="1">
                <a:off x="2327055" y="1458192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9" name="Line 109"/>
              <p:cNvSpPr>
                <a:spLocks noChangeShapeType="1"/>
              </p:cNvSpPr>
              <p:nvPr/>
            </p:nvSpPr>
            <p:spPr bwMode="auto">
              <a:xfrm flipH="1">
                <a:off x="2327055" y="1392570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" name="Line 110"/>
              <p:cNvSpPr>
                <a:spLocks noChangeShapeType="1"/>
              </p:cNvSpPr>
              <p:nvPr/>
            </p:nvSpPr>
            <p:spPr bwMode="auto">
              <a:xfrm flipH="1">
                <a:off x="2326521" y="1326947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1" name="AutoShape 50"/>
              <p:cNvSpPr>
                <a:spLocks noChangeArrowheads="1"/>
              </p:cNvSpPr>
              <p:nvPr/>
            </p:nvSpPr>
            <p:spPr bwMode="auto">
              <a:xfrm>
                <a:off x="2035097" y="12906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2" name="AutoShape 51"/>
              <p:cNvSpPr>
                <a:spLocks noChangeArrowheads="1"/>
              </p:cNvSpPr>
              <p:nvPr/>
            </p:nvSpPr>
            <p:spPr bwMode="auto">
              <a:xfrm>
                <a:off x="2035097" y="13562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3" name="AutoShape 52"/>
              <p:cNvSpPr>
                <a:spLocks noChangeArrowheads="1"/>
              </p:cNvSpPr>
              <p:nvPr/>
            </p:nvSpPr>
            <p:spPr bwMode="auto">
              <a:xfrm>
                <a:off x="2035097" y="14219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4" name="AutoShape 53"/>
              <p:cNvSpPr>
                <a:spLocks noChangeArrowheads="1"/>
              </p:cNvSpPr>
              <p:nvPr/>
            </p:nvSpPr>
            <p:spPr bwMode="auto">
              <a:xfrm>
                <a:off x="2035097" y="14875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5" name="AutoShape 54"/>
              <p:cNvSpPr>
                <a:spLocks noChangeArrowheads="1"/>
              </p:cNvSpPr>
              <p:nvPr/>
            </p:nvSpPr>
            <p:spPr bwMode="auto">
              <a:xfrm>
                <a:off x="2035097" y="155262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6" name="AutoShape 55"/>
              <p:cNvSpPr>
                <a:spLocks noChangeArrowheads="1"/>
              </p:cNvSpPr>
              <p:nvPr/>
            </p:nvSpPr>
            <p:spPr bwMode="auto">
              <a:xfrm>
                <a:off x="2035097" y="16177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7" name="AutoShape 56"/>
              <p:cNvSpPr>
                <a:spLocks noChangeArrowheads="1"/>
              </p:cNvSpPr>
              <p:nvPr/>
            </p:nvSpPr>
            <p:spPr bwMode="auto">
              <a:xfrm>
                <a:off x="2035097" y="16838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8" name="AutoShape 57"/>
              <p:cNvSpPr>
                <a:spLocks noChangeArrowheads="1"/>
              </p:cNvSpPr>
              <p:nvPr/>
            </p:nvSpPr>
            <p:spPr bwMode="auto">
              <a:xfrm>
                <a:off x="2035097" y="1748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9" name="AutoShape 58"/>
              <p:cNvSpPr>
                <a:spLocks noChangeArrowheads="1"/>
              </p:cNvSpPr>
              <p:nvPr/>
            </p:nvSpPr>
            <p:spPr bwMode="auto">
              <a:xfrm>
                <a:off x="2035097" y="181191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0" name="AutoShape 59"/>
              <p:cNvSpPr>
                <a:spLocks noChangeArrowheads="1"/>
              </p:cNvSpPr>
              <p:nvPr/>
            </p:nvSpPr>
            <p:spPr bwMode="auto">
              <a:xfrm>
                <a:off x="2035097" y="187753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1" name="AutoShape 70"/>
              <p:cNvSpPr>
                <a:spLocks noChangeArrowheads="1"/>
              </p:cNvSpPr>
              <p:nvPr/>
            </p:nvSpPr>
            <p:spPr bwMode="auto">
              <a:xfrm>
                <a:off x="2378733" y="12906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2" name="AutoShape 71"/>
              <p:cNvSpPr>
                <a:spLocks noChangeArrowheads="1"/>
              </p:cNvSpPr>
              <p:nvPr/>
            </p:nvSpPr>
            <p:spPr bwMode="auto">
              <a:xfrm>
                <a:off x="2378733" y="13562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3" name="AutoShape 72"/>
              <p:cNvSpPr>
                <a:spLocks noChangeArrowheads="1"/>
              </p:cNvSpPr>
              <p:nvPr/>
            </p:nvSpPr>
            <p:spPr bwMode="auto">
              <a:xfrm>
                <a:off x="2378733" y="14219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4" name="AutoShape 73"/>
              <p:cNvSpPr>
                <a:spLocks noChangeArrowheads="1"/>
              </p:cNvSpPr>
              <p:nvPr/>
            </p:nvSpPr>
            <p:spPr bwMode="auto">
              <a:xfrm>
                <a:off x="2378733" y="14875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5" name="AutoShape 74"/>
              <p:cNvSpPr>
                <a:spLocks noChangeArrowheads="1"/>
              </p:cNvSpPr>
              <p:nvPr/>
            </p:nvSpPr>
            <p:spPr bwMode="auto">
              <a:xfrm>
                <a:off x="2378733" y="155262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6" name="AutoShape 75"/>
              <p:cNvSpPr>
                <a:spLocks noChangeArrowheads="1"/>
              </p:cNvSpPr>
              <p:nvPr/>
            </p:nvSpPr>
            <p:spPr bwMode="auto">
              <a:xfrm>
                <a:off x="2378733" y="16177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7" name="AutoShape 76"/>
              <p:cNvSpPr>
                <a:spLocks noChangeArrowheads="1"/>
              </p:cNvSpPr>
              <p:nvPr/>
            </p:nvSpPr>
            <p:spPr bwMode="auto">
              <a:xfrm>
                <a:off x="2378733" y="16838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8" name="AutoShape 77"/>
              <p:cNvSpPr>
                <a:spLocks noChangeArrowheads="1"/>
              </p:cNvSpPr>
              <p:nvPr/>
            </p:nvSpPr>
            <p:spPr bwMode="auto">
              <a:xfrm>
                <a:off x="2378733" y="1748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9" name="AutoShape 78"/>
              <p:cNvSpPr>
                <a:spLocks noChangeArrowheads="1"/>
              </p:cNvSpPr>
              <p:nvPr/>
            </p:nvSpPr>
            <p:spPr bwMode="auto">
              <a:xfrm>
                <a:off x="2378733" y="181191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0" name="AutoShape 79"/>
              <p:cNvSpPr>
                <a:spLocks noChangeArrowheads="1"/>
              </p:cNvSpPr>
              <p:nvPr/>
            </p:nvSpPr>
            <p:spPr bwMode="auto">
              <a:xfrm>
                <a:off x="2378733" y="187753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1" name="AutoShape 9"/>
              <p:cNvSpPr>
                <a:spLocks noChangeArrowheads="1"/>
              </p:cNvSpPr>
              <p:nvPr/>
            </p:nvSpPr>
            <p:spPr bwMode="auto">
              <a:xfrm>
                <a:off x="2581713" y="125113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2" name="AutoShape 10"/>
              <p:cNvSpPr>
                <a:spLocks noChangeArrowheads="1"/>
              </p:cNvSpPr>
              <p:nvPr/>
            </p:nvSpPr>
            <p:spPr bwMode="auto">
              <a:xfrm>
                <a:off x="2704250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3" name="Line 11"/>
              <p:cNvSpPr>
                <a:spLocks noChangeShapeType="1"/>
              </p:cNvSpPr>
              <p:nvPr/>
            </p:nvSpPr>
            <p:spPr bwMode="auto">
              <a:xfrm flipV="1">
                <a:off x="2841705" y="131995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4" name="AutoShape 23"/>
              <p:cNvSpPr>
                <a:spLocks noChangeArrowheads="1"/>
              </p:cNvSpPr>
              <p:nvPr/>
            </p:nvSpPr>
            <p:spPr bwMode="auto">
              <a:xfrm>
                <a:off x="2986616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5" name="Line 36"/>
              <p:cNvSpPr>
                <a:spLocks noChangeShapeType="1"/>
              </p:cNvSpPr>
              <p:nvPr/>
            </p:nvSpPr>
            <p:spPr bwMode="auto">
              <a:xfrm>
                <a:off x="2802849" y="202868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6" name="AutoShape 37"/>
              <p:cNvSpPr>
                <a:spLocks noChangeArrowheads="1"/>
              </p:cNvSpPr>
              <p:nvPr/>
            </p:nvSpPr>
            <p:spPr bwMode="auto">
              <a:xfrm>
                <a:off x="2744206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7" name="Line 38"/>
              <p:cNvSpPr>
                <a:spLocks noChangeShapeType="1"/>
              </p:cNvSpPr>
              <p:nvPr/>
            </p:nvSpPr>
            <p:spPr bwMode="auto">
              <a:xfrm>
                <a:off x="3016687" y="203285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8" name="AutoShape 39"/>
              <p:cNvSpPr>
                <a:spLocks noChangeArrowheads="1"/>
              </p:cNvSpPr>
              <p:nvPr/>
            </p:nvSpPr>
            <p:spPr bwMode="auto">
              <a:xfrm>
                <a:off x="3032967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9" name="Line 90"/>
              <p:cNvSpPr>
                <a:spLocks noChangeShapeType="1"/>
              </p:cNvSpPr>
              <p:nvPr/>
            </p:nvSpPr>
            <p:spPr bwMode="auto">
              <a:xfrm>
                <a:off x="2769780" y="1913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0" name="Line 91"/>
              <p:cNvSpPr>
                <a:spLocks noChangeShapeType="1"/>
              </p:cNvSpPr>
              <p:nvPr/>
            </p:nvSpPr>
            <p:spPr bwMode="auto">
              <a:xfrm>
                <a:off x="2768181" y="184813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1" name="Line 92"/>
              <p:cNvSpPr>
                <a:spLocks noChangeShapeType="1"/>
              </p:cNvSpPr>
              <p:nvPr/>
            </p:nvSpPr>
            <p:spPr bwMode="auto">
              <a:xfrm>
                <a:off x="2769780" y="17846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2" name="Line 93"/>
              <p:cNvSpPr>
                <a:spLocks noChangeShapeType="1"/>
              </p:cNvSpPr>
              <p:nvPr/>
            </p:nvSpPr>
            <p:spPr bwMode="auto">
              <a:xfrm>
                <a:off x="2766050" y="171902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3" name="Line 94"/>
              <p:cNvSpPr>
                <a:spLocks noChangeShapeType="1"/>
              </p:cNvSpPr>
              <p:nvPr/>
            </p:nvSpPr>
            <p:spPr bwMode="auto">
              <a:xfrm>
                <a:off x="2771910" y="165447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4" name="Line 95"/>
              <p:cNvSpPr>
                <a:spLocks noChangeShapeType="1"/>
              </p:cNvSpPr>
              <p:nvPr/>
            </p:nvSpPr>
            <p:spPr bwMode="auto">
              <a:xfrm>
                <a:off x="2766050" y="158884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5" name="Line 96"/>
              <p:cNvSpPr>
                <a:spLocks noChangeShapeType="1"/>
              </p:cNvSpPr>
              <p:nvPr/>
            </p:nvSpPr>
            <p:spPr bwMode="auto">
              <a:xfrm>
                <a:off x="2764452" y="152269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6" name="Line 97"/>
              <p:cNvSpPr>
                <a:spLocks noChangeShapeType="1"/>
              </p:cNvSpPr>
              <p:nvPr/>
            </p:nvSpPr>
            <p:spPr bwMode="auto">
              <a:xfrm>
                <a:off x="2756460" y="145813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7" name="Line 98"/>
              <p:cNvSpPr>
                <a:spLocks noChangeShapeType="1"/>
              </p:cNvSpPr>
              <p:nvPr/>
            </p:nvSpPr>
            <p:spPr bwMode="auto">
              <a:xfrm>
                <a:off x="2763386" y="1392515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8" name="Line 99"/>
              <p:cNvSpPr>
                <a:spLocks noChangeShapeType="1"/>
              </p:cNvSpPr>
              <p:nvPr/>
            </p:nvSpPr>
            <p:spPr bwMode="auto">
              <a:xfrm>
                <a:off x="2756460" y="13268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9" name="Line 100"/>
              <p:cNvSpPr>
                <a:spLocks noChangeShapeType="1"/>
              </p:cNvSpPr>
              <p:nvPr/>
            </p:nvSpPr>
            <p:spPr bwMode="auto">
              <a:xfrm flipV="1">
                <a:off x="3019116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0" name="Line 101"/>
              <p:cNvSpPr>
                <a:spLocks noChangeShapeType="1"/>
              </p:cNvSpPr>
              <p:nvPr/>
            </p:nvSpPr>
            <p:spPr bwMode="auto">
              <a:xfrm flipH="1">
                <a:off x="3015919" y="1913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1" name="Line 102"/>
              <p:cNvSpPr>
                <a:spLocks noChangeShapeType="1"/>
              </p:cNvSpPr>
              <p:nvPr/>
            </p:nvSpPr>
            <p:spPr bwMode="auto">
              <a:xfrm flipH="1">
                <a:off x="3015919" y="184813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2" name="Line 103"/>
              <p:cNvSpPr>
                <a:spLocks noChangeShapeType="1"/>
              </p:cNvSpPr>
              <p:nvPr/>
            </p:nvSpPr>
            <p:spPr bwMode="auto">
              <a:xfrm flipH="1">
                <a:off x="3015919" y="17846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3" name="Line 104"/>
              <p:cNvSpPr>
                <a:spLocks noChangeShapeType="1"/>
              </p:cNvSpPr>
              <p:nvPr/>
            </p:nvSpPr>
            <p:spPr bwMode="auto">
              <a:xfrm flipH="1">
                <a:off x="3015919" y="171902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4" name="Line 105"/>
              <p:cNvSpPr>
                <a:spLocks noChangeShapeType="1"/>
              </p:cNvSpPr>
              <p:nvPr/>
            </p:nvSpPr>
            <p:spPr bwMode="auto">
              <a:xfrm flipH="1">
                <a:off x="3015919" y="165447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5" name="Line 106"/>
              <p:cNvSpPr>
                <a:spLocks noChangeShapeType="1"/>
              </p:cNvSpPr>
              <p:nvPr/>
            </p:nvSpPr>
            <p:spPr bwMode="auto">
              <a:xfrm flipH="1">
                <a:off x="3015919" y="158884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6" name="Line 107"/>
              <p:cNvSpPr>
                <a:spLocks noChangeShapeType="1"/>
              </p:cNvSpPr>
              <p:nvPr/>
            </p:nvSpPr>
            <p:spPr bwMode="auto">
              <a:xfrm flipH="1">
                <a:off x="3015919" y="152269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7" name="Line 108"/>
              <p:cNvSpPr>
                <a:spLocks noChangeShapeType="1"/>
              </p:cNvSpPr>
              <p:nvPr/>
            </p:nvSpPr>
            <p:spPr bwMode="auto">
              <a:xfrm flipH="1">
                <a:off x="3016452" y="145813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8" name="Line 109"/>
              <p:cNvSpPr>
                <a:spLocks noChangeShapeType="1"/>
              </p:cNvSpPr>
              <p:nvPr/>
            </p:nvSpPr>
            <p:spPr bwMode="auto">
              <a:xfrm flipH="1">
                <a:off x="3016452" y="1392515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9" name="Line 110"/>
              <p:cNvSpPr>
                <a:spLocks noChangeShapeType="1"/>
              </p:cNvSpPr>
              <p:nvPr/>
            </p:nvSpPr>
            <p:spPr bwMode="auto">
              <a:xfrm flipH="1">
                <a:off x="3015919" y="132689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0" name="AutoShape 50"/>
              <p:cNvSpPr>
                <a:spLocks noChangeArrowheads="1"/>
              </p:cNvSpPr>
              <p:nvPr/>
            </p:nvSpPr>
            <p:spPr bwMode="auto">
              <a:xfrm>
                <a:off x="2724494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1" name="AutoShape 51"/>
              <p:cNvSpPr>
                <a:spLocks noChangeArrowheads="1"/>
              </p:cNvSpPr>
              <p:nvPr/>
            </p:nvSpPr>
            <p:spPr bwMode="auto">
              <a:xfrm>
                <a:off x="2724494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2" name="AutoShape 52"/>
              <p:cNvSpPr>
                <a:spLocks noChangeArrowheads="1"/>
              </p:cNvSpPr>
              <p:nvPr/>
            </p:nvSpPr>
            <p:spPr bwMode="auto">
              <a:xfrm>
                <a:off x="2724494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3" name="AutoShape 53"/>
              <p:cNvSpPr>
                <a:spLocks noChangeArrowheads="1"/>
              </p:cNvSpPr>
              <p:nvPr/>
            </p:nvSpPr>
            <p:spPr bwMode="auto">
              <a:xfrm>
                <a:off x="2724494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4" name="AutoShape 54"/>
              <p:cNvSpPr>
                <a:spLocks noChangeArrowheads="1"/>
              </p:cNvSpPr>
              <p:nvPr/>
            </p:nvSpPr>
            <p:spPr bwMode="auto">
              <a:xfrm>
                <a:off x="2724494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5" name="AutoShape 55"/>
              <p:cNvSpPr>
                <a:spLocks noChangeArrowheads="1"/>
              </p:cNvSpPr>
              <p:nvPr/>
            </p:nvSpPr>
            <p:spPr bwMode="auto">
              <a:xfrm>
                <a:off x="2724494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6" name="AutoShape 56"/>
              <p:cNvSpPr>
                <a:spLocks noChangeArrowheads="1"/>
              </p:cNvSpPr>
              <p:nvPr/>
            </p:nvSpPr>
            <p:spPr bwMode="auto">
              <a:xfrm>
                <a:off x="2724494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7" name="AutoShape 57"/>
              <p:cNvSpPr>
                <a:spLocks noChangeArrowheads="1"/>
              </p:cNvSpPr>
              <p:nvPr/>
            </p:nvSpPr>
            <p:spPr bwMode="auto">
              <a:xfrm>
                <a:off x="2724494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8" name="AutoShape 58"/>
              <p:cNvSpPr>
                <a:spLocks noChangeArrowheads="1"/>
              </p:cNvSpPr>
              <p:nvPr/>
            </p:nvSpPr>
            <p:spPr bwMode="auto">
              <a:xfrm>
                <a:off x="2724494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9" name="AutoShape 59"/>
              <p:cNvSpPr>
                <a:spLocks noChangeArrowheads="1"/>
              </p:cNvSpPr>
              <p:nvPr/>
            </p:nvSpPr>
            <p:spPr bwMode="auto">
              <a:xfrm>
                <a:off x="2724494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0" name="AutoShape 70"/>
              <p:cNvSpPr>
                <a:spLocks noChangeArrowheads="1"/>
              </p:cNvSpPr>
              <p:nvPr/>
            </p:nvSpPr>
            <p:spPr bwMode="auto">
              <a:xfrm>
                <a:off x="3068130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1" name="AutoShape 71"/>
              <p:cNvSpPr>
                <a:spLocks noChangeArrowheads="1"/>
              </p:cNvSpPr>
              <p:nvPr/>
            </p:nvSpPr>
            <p:spPr bwMode="auto">
              <a:xfrm>
                <a:off x="3068130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2" name="AutoShape 72"/>
              <p:cNvSpPr>
                <a:spLocks noChangeArrowheads="1"/>
              </p:cNvSpPr>
              <p:nvPr/>
            </p:nvSpPr>
            <p:spPr bwMode="auto">
              <a:xfrm>
                <a:off x="3068130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3" name="AutoShape 73"/>
              <p:cNvSpPr>
                <a:spLocks noChangeArrowheads="1"/>
              </p:cNvSpPr>
              <p:nvPr/>
            </p:nvSpPr>
            <p:spPr bwMode="auto">
              <a:xfrm>
                <a:off x="3068130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4" name="AutoShape 74"/>
              <p:cNvSpPr>
                <a:spLocks noChangeArrowheads="1"/>
              </p:cNvSpPr>
              <p:nvPr/>
            </p:nvSpPr>
            <p:spPr bwMode="auto">
              <a:xfrm>
                <a:off x="3068130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5" name="AutoShape 75"/>
              <p:cNvSpPr>
                <a:spLocks noChangeArrowheads="1"/>
              </p:cNvSpPr>
              <p:nvPr/>
            </p:nvSpPr>
            <p:spPr bwMode="auto">
              <a:xfrm>
                <a:off x="3068130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6" name="AutoShape 76"/>
              <p:cNvSpPr>
                <a:spLocks noChangeArrowheads="1"/>
              </p:cNvSpPr>
              <p:nvPr/>
            </p:nvSpPr>
            <p:spPr bwMode="auto">
              <a:xfrm>
                <a:off x="3068130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7" name="AutoShape 77"/>
              <p:cNvSpPr>
                <a:spLocks noChangeArrowheads="1"/>
              </p:cNvSpPr>
              <p:nvPr/>
            </p:nvSpPr>
            <p:spPr bwMode="auto">
              <a:xfrm>
                <a:off x="3068130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8" name="AutoShape 78"/>
              <p:cNvSpPr>
                <a:spLocks noChangeArrowheads="1"/>
              </p:cNvSpPr>
              <p:nvPr/>
            </p:nvSpPr>
            <p:spPr bwMode="auto">
              <a:xfrm>
                <a:off x="3068130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9" name="AutoShape 79"/>
              <p:cNvSpPr>
                <a:spLocks noChangeArrowheads="1"/>
              </p:cNvSpPr>
              <p:nvPr/>
            </p:nvSpPr>
            <p:spPr bwMode="auto">
              <a:xfrm>
                <a:off x="3068130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0" name="AutoShape 9"/>
              <p:cNvSpPr>
                <a:spLocks noChangeArrowheads="1"/>
              </p:cNvSpPr>
              <p:nvPr/>
            </p:nvSpPr>
            <p:spPr bwMode="auto">
              <a:xfrm>
                <a:off x="3956366" y="125124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1" name="AutoShape 10"/>
              <p:cNvSpPr>
                <a:spLocks noChangeArrowheads="1"/>
              </p:cNvSpPr>
              <p:nvPr/>
            </p:nvSpPr>
            <p:spPr bwMode="auto">
              <a:xfrm>
                <a:off x="4078902" y="12512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2" name="Line 11"/>
              <p:cNvSpPr>
                <a:spLocks noChangeShapeType="1"/>
              </p:cNvSpPr>
              <p:nvPr/>
            </p:nvSpPr>
            <p:spPr bwMode="auto">
              <a:xfrm flipV="1">
                <a:off x="4216356" y="13200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3" name="AutoShape 23"/>
              <p:cNvSpPr>
                <a:spLocks noChangeArrowheads="1"/>
              </p:cNvSpPr>
              <p:nvPr/>
            </p:nvSpPr>
            <p:spPr bwMode="auto">
              <a:xfrm>
                <a:off x="4361268" y="12512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4" name="Line 36"/>
              <p:cNvSpPr>
                <a:spLocks noChangeShapeType="1"/>
              </p:cNvSpPr>
              <p:nvPr/>
            </p:nvSpPr>
            <p:spPr bwMode="auto">
              <a:xfrm>
                <a:off x="4177501" y="202879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" name="AutoShape 37"/>
              <p:cNvSpPr>
                <a:spLocks noChangeArrowheads="1"/>
              </p:cNvSpPr>
              <p:nvPr/>
            </p:nvSpPr>
            <p:spPr bwMode="auto">
              <a:xfrm>
                <a:off x="4118859" y="19682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6" name="Line 38"/>
              <p:cNvSpPr>
                <a:spLocks noChangeShapeType="1"/>
              </p:cNvSpPr>
              <p:nvPr/>
            </p:nvSpPr>
            <p:spPr bwMode="auto">
              <a:xfrm>
                <a:off x="4391339" y="203296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" name="AutoShape 39"/>
              <p:cNvSpPr>
                <a:spLocks noChangeArrowheads="1"/>
              </p:cNvSpPr>
              <p:nvPr/>
            </p:nvSpPr>
            <p:spPr bwMode="auto">
              <a:xfrm>
                <a:off x="4407620" y="19682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8" name="Line 90"/>
              <p:cNvSpPr>
                <a:spLocks noChangeShapeType="1"/>
              </p:cNvSpPr>
              <p:nvPr/>
            </p:nvSpPr>
            <p:spPr bwMode="auto">
              <a:xfrm>
                <a:off x="4144432" y="19138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9" name="Line 91"/>
              <p:cNvSpPr>
                <a:spLocks noChangeShapeType="1"/>
              </p:cNvSpPr>
              <p:nvPr/>
            </p:nvSpPr>
            <p:spPr bwMode="auto">
              <a:xfrm>
                <a:off x="4142834" y="18482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0" name="Line 92"/>
              <p:cNvSpPr>
                <a:spLocks noChangeShapeType="1"/>
              </p:cNvSpPr>
              <p:nvPr/>
            </p:nvSpPr>
            <p:spPr bwMode="auto">
              <a:xfrm>
                <a:off x="4144432" y="1784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1" name="Line 93"/>
              <p:cNvSpPr>
                <a:spLocks noChangeShapeType="1"/>
              </p:cNvSpPr>
              <p:nvPr/>
            </p:nvSpPr>
            <p:spPr bwMode="auto">
              <a:xfrm>
                <a:off x="4140703" y="171913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2" name="Line 94"/>
              <p:cNvSpPr>
                <a:spLocks noChangeShapeType="1"/>
              </p:cNvSpPr>
              <p:nvPr/>
            </p:nvSpPr>
            <p:spPr bwMode="auto">
              <a:xfrm>
                <a:off x="4146563" y="16545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3" name="Line 95"/>
              <p:cNvSpPr>
                <a:spLocks noChangeShapeType="1"/>
              </p:cNvSpPr>
              <p:nvPr/>
            </p:nvSpPr>
            <p:spPr bwMode="auto">
              <a:xfrm>
                <a:off x="4140703" y="158895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4" name="Line 96"/>
              <p:cNvSpPr>
                <a:spLocks noChangeShapeType="1"/>
              </p:cNvSpPr>
              <p:nvPr/>
            </p:nvSpPr>
            <p:spPr bwMode="auto">
              <a:xfrm>
                <a:off x="4139105" y="152280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5" name="Line 97"/>
              <p:cNvSpPr>
                <a:spLocks noChangeShapeType="1"/>
              </p:cNvSpPr>
              <p:nvPr/>
            </p:nvSpPr>
            <p:spPr bwMode="auto">
              <a:xfrm>
                <a:off x="4131113" y="145824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6" name="Line 98"/>
              <p:cNvSpPr>
                <a:spLocks noChangeShapeType="1"/>
              </p:cNvSpPr>
              <p:nvPr/>
            </p:nvSpPr>
            <p:spPr bwMode="auto">
              <a:xfrm>
                <a:off x="4138038" y="13926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7" name="Line 99"/>
              <p:cNvSpPr>
                <a:spLocks noChangeShapeType="1"/>
              </p:cNvSpPr>
              <p:nvPr/>
            </p:nvSpPr>
            <p:spPr bwMode="auto">
              <a:xfrm>
                <a:off x="4131113" y="13270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8" name="Line 100"/>
              <p:cNvSpPr>
                <a:spLocks noChangeShapeType="1"/>
              </p:cNvSpPr>
              <p:nvPr/>
            </p:nvSpPr>
            <p:spPr bwMode="auto">
              <a:xfrm flipV="1">
                <a:off x="4393768" y="13200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9" name="Line 101"/>
              <p:cNvSpPr>
                <a:spLocks noChangeShapeType="1"/>
              </p:cNvSpPr>
              <p:nvPr/>
            </p:nvSpPr>
            <p:spPr bwMode="auto">
              <a:xfrm flipH="1">
                <a:off x="4390571" y="19138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0" name="Line 102"/>
              <p:cNvSpPr>
                <a:spLocks noChangeShapeType="1"/>
              </p:cNvSpPr>
              <p:nvPr/>
            </p:nvSpPr>
            <p:spPr bwMode="auto">
              <a:xfrm flipH="1">
                <a:off x="4390571" y="18482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1" name="Line 103"/>
              <p:cNvSpPr>
                <a:spLocks noChangeShapeType="1"/>
              </p:cNvSpPr>
              <p:nvPr/>
            </p:nvSpPr>
            <p:spPr bwMode="auto">
              <a:xfrm flipH="1">
                <a:off x="4390571" y="1784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2" name="Line 104"/>
              <p:cNvSpPr>
                <a:spLocks noChangeShapeType="1"/>
              </p:cNvSpPr>
              <p:nvPr/>
            </p:nvSpPr>
            <p:spPr bwMode="auto">
              <a:xfrm flipH="1">
                <a:off x="4390571" y="171913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3" name="Line 105"/>
              <p:cNvSpPr>
                <a:spLocks noChangeShapeType="1"/>
              </p:cNvSpPr>
              <p:nvPr/>
            </p:nvSpPr>
            <p:spPr bwMode="auto">
              <a:xfrm flipH="1">
                <a:off x="4390571" y="16545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4" name="Line 106"/>
              <p:cNvSpPr>
                <a:spLocks noChangeShapeType="1"/>
              </p:cNvSpPr>
              <p:nvPr/>
            </p:nvSpPr>
            <p:spPr bwMode="auto">
              <a:xfrm flipH="1">
                <a:off x="4390571" y="158895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5" name="Line 107"/>
              <p:cNvSpPr>
                <a:spLocks noChangeShapeType="1"/>
              </p:cNvSpPr>
              <p:nvPr/>
            </p:nvSpPr>
            <p:spPr bwMode="auto">
              <a:xfrm flipH="1">
                <a:off x="4390571" y="152280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6" name="Line 108"/>
              <p:cNvSpPr>
                <a:spLocks noChangeShapeType="1"/>
              </p:cNvSpPr>
              <p:nvPr/>
            </p:nvSpPr>
            <p:spPr bwMode="auto">
              <a:xfrm flipH="1">
                <a:off x="4391104" y="145824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7" name="Line 109"/>
              <p:cNvSpPr>
                <a:spLocks noChangeShapeType="1"/>
              </p:cNvSpPr>
              <p:nvPr/>
            </p:nvSpPr>
            <p:spPr bwMode="auto">
              <a:xfrm flipH="1">
                <a:off x="4391104" y="13926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8" name="Line 110"/>
              <p:cNvSpPr>
                <a:spLocks noChangeShapeType="1"/>
              </p:cNvSpPr>
              <p:nvPr/>
            </p:nvSpPr>
            <p:spPr bwMode="auto">
              <a:xfrm flipH="1">
                <a:off x="4390571" y="132700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9" name="AutoShape 50"/>
              <p:cNvSpPr>
                <a:spLocks noChangeArrowheads="1"/>
              </p:cNvSpPr>
              <p:nvPr/>
            </p:nvSpPr>
            <p:spPr bwMode="auto">
              <a:xfrm>
                <a:off x="4099147" y="12907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0" name="AutoShape 51"/>
              <p:cNvSpPr>
                <a:spLocks noChangeArrowheads="1"/>
              </p:cNvSpPr>
              <p:nvPr/>
            </p:nvSpPr>
            <p:spPr bwMode="auto">
              <a:xfrm>
                <a:off x="4099147" y="13563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1" name="AutoShape 52"/>
              <p:cNvSpPr>
                <a:spLocks noChangeArrowheads="1"/>
              </p:cNvSpPr>
              <p:nvPr/>
            </p:nvSpPr>
            <p:spPr bwMode="auto">
              <a:xfrm>
                <a:off x="4099147" y="14219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2" name="AutoShape 53"/>
              <p:cNvSpPr>
                <a:spLocks noChangeArrowheads="1"/>
              </p:cNvSpPr>
              <p:nvPr/>
            </p:nvSpPr>
            <p:spPr bwMode="auto">
              <a:xfrm>
                <a:off x="4099147" y="14875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3" name="AutoShape 54"/>
              <p:cNvSpPr>
                <a:spLocks noChangeArrowheads="1"/>
              </p:cNvSpPr>
              <p:nvPr/>
            </p:nvSpPr>
            <p:spPr bwMode="auto">
              <a:xfrm>
                <a:off x="4099147" y="15526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4" name="AutoShape 55"/>
              <p:cNvSpPr>
                <a:spLocks noChangeArrowheads="1"/>
              </p:cNvSpPr>
              <p:nvPr/>
            </p:nvSpPr>
            <p:spPr bwMode="auto">
              <a:xfrm>
                <a:off x="4099147" y="16177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5" name="AutoShape 56"/>
              <p:cNvSpPr>
                <a:spLocks noChangeArrowheads="1"/>
              </p:cNvSpPr>
              <p:nvPr/>
            </p:nvSpPr>
            <p:spPr bwMode="auto">
              <a:xfrm>
                <a:off x="4099147" y="16839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6" name="AutoShape 57"/>
              <p:cNvSpPr>
                <a:spLocks noChangeArrowheads="1"/>
              </p:cNvSpPr>
              <p:nvPr/>
            </p:nvSpPr>
            <p:spPr bwMode="auto">
              <a:xfrm>
                <a:off x="4099147" y="1748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7" name="AutoShape 58"/>
              <p:cNvSpPr>
                <a:spLocks noChangeArrowheads="1"/>
              </p:cNvSpPr>
              <p:nvPr/>
            </p:nvSpPr>
            <p:spPr bwMode="auto">
              <a:xfrm>
                <a:off x="4099147" y="18119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8" name="AutoShape 59"/>
              <p:cNvSpPr>
                <a:spLocks noChangeArrowheads="1"/>
              </p:cNvSpPr>
              <p:nvPr/>
            </p:nvSpPr>
            <p:spPr bwMode="auto">
              <a:xfrm>
                <a:off x="4099147" y="18775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9" name="AutoShape 70"/>
              <p:cNvSpPr>
                <a:spLocks noChangeArrowheads="1"/>
              </p:cNvSpPr>
              <p:nvPr/>
            </p:nvSpPr>
            <p:spPr bwMode="auto">
              <a:xfrm>
                <a:off x="4442782" y="12907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0" name="AutoShape 71"/>
              <p:cNvSpPr>
                <a:spLocks noChangeArrowheads="1"/>
              </p:cNvSpPr>
              <p:nvPr/>
            </p:nvSpPr>
            <p:spPr bwMode="auto">
              <a:xfrm>
                <a:off x="4442782" y="13563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1" name="AutoShape 72"/>
              <p:cNvSpPr>
                <a:spLocks noChangeArrowheads="1"/>
              </p:cNvSpPr>
              <p:nvPr/>
            </p:nvSpPr>
            <p:spPr bwMode="auto">
              <a:xfrm>
                <a:off x="4442782" y="14219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2" name="AutoShape 73"/>
              <p:cNvSpPr>
                <a:spLocks noChangeArrowheads="1"/>
              </p:cNvSpPr>
              <p:nvPr/>
            </p:nvSpPr>
            <p:spPr bwMode="auto">
              <a:xfrm>
                <a:off x="4442782" y="14875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3" name="AutoShape 74"/>
              <p:cNvSpPr>
                <a:spLocks noChangeArrowheads="1"/>
              </p:cNvSpPr>
              <p:nvPr/>
            </p:nvSpPr>
            <p:spPr bwMode="auto">
              <a:xfrm>
                <a:off x="4442782" y="15526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4" name="AutoShape 75"/>
              <p:cNvSpPr>
                <a:spLocks noChangeArrowheads="1"/>
              </p:cNvSpPr>
              <p:nvPr/>
            </p:nvSpPr>
            <p:spPr bwMode="auto">
              <a:xfrm>
                <a:off x="4442782" y="16177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5" name="AutoShape 76"/>
              <p:cNvSpPr>
                <a:spLocks noChangeArrowheads="1"/>
              </p:cNvSpPr>
              <p:nvPr/>
            </p:nvSpPr>
            <p:spPr bwMode="auto">
              <a:xfrm>
                <a:off x="4442782" y="16839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6" name="AutoShape 77"/>
              <p:cNvSpPr>
                <a:spLocks noChangeArrowheads="1"/>
              </p:cNvSpPr>
              <p:nvPr/>
            </p:nvSpPr>
            <p:spPr bwMode="auto">
              <a:xfrm>
                <a:off x="4442782" y="1748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7" name="AutoShape 78"/>
              <p:cNvSpPr>
                <a:spLocks noChangeArrowheads="1"/>
              </p:cNvSpPr>
              <p:nvPr/>
            </p:nvSpPr>
            <p:spPr bwMode="auto">
              <a:xfrm>
                <a:off x="4442782" y="18119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8" name="AutoShape 79"/>
              <p:cNvSpPr>
                <a:spLocks noChangeArrowheads="1"/>
              </p:cNvSpPr>
              <p:nvPr/>
            </p:nvSpPr>
            <p:spPr bwMode="auto">
              <a:xfrm>
                <a:off x="4442782" y="18775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9" name="AutoShape 9"/>
              <p:cNvSpPr>
                <a:spLocks noChangeArrowheads="1"/>
              </p:cNvSpPr>
              <p:nvPr/>
            </p:nvSpPr>
            <p:spPr bwMode="auto">
              <a:xfrm>
                <a:off x="3273570" y="125055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0" name="AutoShape 10"/>
              <p:cNvSpPr>
                <a:spLocks noChangeArrowheads="1"/>
              </p:cNvSpPr>
              <p:nvPr/>
            </p:nvSpPr>
            <p:spPr bwMode="auto">
              <a:xfrm>
                <a:off x="3396106" y="125055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1" name="Line 11"/>
              <p:cNvSpPr>
                <a:spLocks noChangeShapeType="1"/>
              </p:cNvSpPr>
              <p:nvPr/>
            </p:nvSpPr>
            <p:spPr bwMode="auto">
              <a:xfrm flipV="1">
                <a:off x="3533561" y="131937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2" name="AutoShape 23"/>
              <p:cNvSpPr>
                <a:spLocks noChangeArrowheads="1"/>
              </p:cNvSpPr>
              <p:nvPr/>
            </p:nvSpPr>
            <p:spPr bwMode="auto">
              <a:xfrm>
                <a:off x="3678474" y="125055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3" name="Line 36"/>
              <p:cNvSpPr>
                <a:spLocks noChangeShapeType="1"/>
              </p:cNvSpPr>
              <p:nvPr/>
            </p:nvSpPr>
            <p:spPr bwMode="auto">
              <a:xfrm>
                <a:off x="3494707" y="202810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4" name="AutoShape 37"/>
              <p:cNvSpPr>
                <a:spLocks noChangeArrowheads="1"/>
              </p:cNvSpPr>
              <p:nvPr/>
            </p:nvSpPr>
            <p:spPr bwMode="auto">
              <a:xfrm>
                <a:off x="3436064" y="1967596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5" name="Line 38"/>
              <p:cNvSpPr>
                <a:spLocks noChangeShapeType="1"/>
              </p:cNvSpPr>
              <p:nvPr/>
            </p:nvSpPr>
            <p:spPr bwMode="auto">
              <a:xfrm>
                <a:off x="3708543" y="2032276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6" name="AutoShape 39"/>
              <p:cNvSpPr>
                <a:spLocks noChangeArrowheads="1"/>
              </p:cNvSpPr>
              <p:nvPr/>
            </p:nvSpPr>
            <p:spPr bwMode="auto">
              <a:xfrm>
                <a:off x="3724824" y="1967596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7" name="Line 90"/>
              <p:cNvSpPr>
                <a:spLocks noChangeShapeType="1"/>
              </p:cNvSpPr>
              <p:nvPr/>
            </p:nvSpPr>
            <p:spPr bwMode="auto">
              <a:xfrm>
                <a:off x="3461636" y="1913177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8" name="Line 91"/>
              <p:cNvSpPr>
                <a:spLocks noChangeShapeType="1"/>
              </p:cNvSpPr>
              <p:nvPr/>
            </p:nvSpPr>
            <p:spPr bwMode="auto">
              <a:xfrm>
                <a:off x="3460039" y="184755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9" name="Line 92"/>
              <p:cNvSpPr>
                <a:spLocks noChangeShapeType="1"/>
              </p:cNvSpPr>
              <p:nvPr/>
            </p:nvSpPr>
            <p:spPr bwMode="auto">
              <a:xfrm>
                <a:off x="3461636" y="1784066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0" name="Line 93"/>
              <p:cNvSpPr>
                <a:spLocks noChangeShapeType="1"/>
              </p:cNvSpPr>
              <p:nvPr/>
            </p:nvSpPr>
            <p:spPr bwMode="auto">
              <a:xfrm>
                <a:off x="3457907" y="171844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1" name="Line 94"/>
              <p:cNvSpPr>
                <a:spLocks noChangeShapeType="1"/>
              </p:cNvSpPr>
              <p:nvPr/>
            </p:nvSpPr>
            <p:spPr bwMode="auto">
              <a:xfrm>
                <a:off x="3463768" y="165389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2" name="Line 95"/>
              <p:cNvSpPr>
                <a:spLocks noChangeShapeType="1"/>
              </p:cNvSpPr>
              <p:nvPr/>
            </p:nvSpPr>
            <p:spPr bwMode="auto">
              <a:xfrm>
                <a:off x="3457907" y="158826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3" name="Line 96"/>
              <p:cNvSpPr>
                <a:spLocks noChangeShapeType="1"/>
              </p:cNvSpPr>
              <p:nvPr/>
            </p:nvSpPr>
            <p:spPr bwMode="auto">
              <a:xfrm>
                <a:off x="3456310" y="1522111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4" name="Line 97"/>
              <p:cNvSpPr>
                <a:spLocks noChangeShapeType="1"/>
              </p:cNvSpPr>
              <p:nvPr/>
            </p:nvSpPr>
            <p:spPr bwMode="auto">
              <a:xfrm>
                <a:off x="3448318" y="1457556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5" name="Line 98"/>
              <p:cNvSpPr>
                <a:spLocks noChangeShapeType="1"/>
              </p:cNvSpPr>
              <p:nvPr/>
            </p:nvSpPr>
            <p:spPr bwMode="auto">
              <a:xfrm>
                <a:off x="3455244" y="1391934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6" name="Line 99"/>
              <p:cNvSpPr>
                <a:spLocks noChangeShapeType="1"/>
              </p:cNvSpPr>
              <p:nvPr/>
            </p:nvSpPr>
            <p:spPr bwMode="auto">
              <a:xfrm>
                <a:off x="3448318" y="1326311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7" name="Line 100"/>
              <p:cNvSpPr>
                <a:spLocks noChangeShapeType="1"/>
              </p:cNvSpPr>
              <p:nvPr/>
            </p:nvSpPr>
            <p:spPr bwMode="auto">
              <a:xfrm flipV="1">
                <a:off x="3710973" y="131937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8" name="Line 101"/>
              <p:cNvSpPr>
                <a:spLocks noChangeShapeType="1"/>
              </p:cNvSpPr>
              <p:nvPr/>
            </p:nvSpPr>
            <p:spPr bwMode="auto">
              <a:xfrm flipH="1">
                <a:off x="3707776" y="1913177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9" name="Line 102"/>
              <p:cNvSpPr>
                <a:spLocks noChangeShapeType="1"/>
              </p:cNvSpPr>
              <p:nvPr/>
            </p:nvSpPr>
            <p:spPr bwMode="auto">
              <a:xfrm flipH="1">
                <a:off x="3707776" y="184755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0" name="Line 103"/>
              <p:cNvSpPr>
                <a:spLocks noChangeShapeType="1"/>
              </p:cNvSpPr>
              <p:nvPr/>
            </p:nvSpPr>
            <p:spPr bwMode="auto">
              <a:xfrm flipH="1">
                <a:off x="3707776" y="1784066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1" name="Line 104"/>
              <p:cNvSpPr>
                <a:spLocks noChangeShapeType="1"/>
              </p:cNvSpPr>
              <p:nvPr/>
            </p:nvSpPr>
            <p:spPr bwMode="auto">
              <a:xfrm flipH="1">
                <a:off x="3707776" y="1718445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2" name="Line 105"/>
              <p:cNvSpPr>
                <a:spLocks noChangeShapeType="1"/>
              </p:cNvSpPr>
              <p:nvPr/>
            </p:nvSpPr>
            <p:spPr bwMode="auto">
              <a:xfrm flipH="1">
                <a:off x="3707776" y="165389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3" name="Line 106"/>
              <p:cNvSpPr>
                <a:spLocks noChangeShapeType="1"/>
              </p:cNvSpPr>
              <p:nvPr/>
            </p:nvSpPr>
            <p:spPr bwMode="auto">
              <a:xfrm flipH="1">
                <a:off x="3707776" y="158826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4" name="Line 107"/>
              <p:cNvSpPr>
                <a:spLocks noChangeShapeType="1"/>
              </p:cNvSpPr>
              <p:nvPr/>
            </p:nvSpPr>
            <p:spPr bwMode="auto">
              <a:xfrm flipH="1">
                <a:off x="3707776" y="1522111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5" name="Line 108"/>
              <p:cNvSpPr>
                <a:spLocks noChangeShapeType="1"/>
              </p:cNvSpPr>
              <p:nvPr/>
            </p:nvSpPr>
            <p:spPr bwMode="auto">
              <a:xfrm flipH="1">
                <a:off x="3708309" y="1457556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6" name="Line 109"/>
              <p:cNvSpPr>
                <a:spLocks noChangeShapeType="1"/>
              </p:cNvSpPr>
              <p:nvPr/>
            </p:nvSpPr>
            <p:spPr bwMode="auto">
              <a:xfrm flipH="1">
                <a:off x="3708309" y="1391934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7" name="Line 110"/>
              <p:cNvSpPr>
                <a:spLocks noChangeShapeType="1"/>
              </p:cNvSpPr>
              <p:nvPr/>
            </p:nvSpPr>
            <p:spPr bwMode="auto">
              <a:xfrm flipH="1">
                <a:off x="3707776" y="1326311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8" name="AutoShape 50"/>
              <p:cNvSpPr>
                <a:spLocks noChangeArrowheads="1"/>
              </p:cNvSpPr>
              <p:nvPr/>
            </p:nvSpPr>
            <p:spPr bwMode="auto">
              <a:xfrm>
                <a:off x="3416351" y="12900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19" name="AutoShape 51"/>
              <p:cNvSpPr>
                <a:spLocks noChangeArrowheads="1"/>
              </p:cNvSpPr>
              <p:nvPr/>
            </p:nvSpPr>
            <p:spPr bwMode="auto">
              <a:xfrm>
                <a:off x="3416351" y="135565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0" name="AutoShape 52"/>
              <p:cNvSpPr>
                <a:spLocks noChangeArrowheads="1"/>
              </p:cNvSpPr>
              <p:nvPr/>
            </p:nvSpPr>
            <p:spPr bwMode="auto">
              <a:xfrm>
                <a:off x="3416351" y="142127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1" name="AutoShape 53"/>
              <p:cNvSpPr>
                <a:spLocks noChangeArrowheads="1"/>
              </p:cNvSpPr>
              <p:nvPr/>
            </p:nvSpPr>
            <p:spPr bwMode="auto">
              <a:xfrm>
                <a:off x="3416351" y="148690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2" name="AutoShape 54"/>
              <p:cNvSpPr>
                <a:spLocks noChangeArrowheads="1"/>
              </p:cNvSpPr>
              <p:nvPr/>
            </p:nvSpPr>
            <p:spPr bwMode="auto">
              <a:xfrm>
                <a:off x="3416351" y="15519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3" name="AutoShape 55"/>
              <p:cNvSpPr>
                <a:spLocks noChangeArrowheads="1"/>
              </p:cNvSpPr>
              <p:nvPr/>
            </p:nvSpPr>
            <p:spPr bwMode="auto">
              <a:xfrm>
                <a:off x="3416351" y="16170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4" name="AutoShape 56"/>
              <p:cNvSpPr>
                <a:spLocks noChangeArrowheads="1"/>
              </p:cNvSpPr>
              <p:nvPr/>
            </p:nvSpPr>
            <p:spPr bwMode="auto">
              <a:xfrm>
                <a:off x="3416351" y="16832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5" name="AutoShape 57"/>
              <p:cNvSpPr>
                <a:spLocks noChangeArrowheads="1"/>
              </p:cNvSpPr>
              <p:nvPr/>
            </p:nvSpPr>
            <p:spPr bwMode="auto">
              <a:xfrm>
                <a:off x="3416351" y="17477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6" name="AutoShape 58"/>
              <p:cNvSpPr>
                <a:spLocks noChangeArrowheads="1"/>
              </p:cNvSpPr>
              <p:nvPr/>
            </p:nvSpPr>
            <p:spPr bwMode="auto">
              <a:xfrm>
                <a:off x="3416351" y="181127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7" name="AutoShape 59"/>
              <p:cNvSpPr>
                <a:spLocks noChangeArrowheads="1"/>
              </p:cNvSpPr>
              <p:nvPr/>
            </p:nvSpPr>
            <p:spPr bwMode="auto">
              <a:xfrm>
                <a:off x="3416351" y="187689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8" name="AutoShape 70"/>
              <p:cNvSpPr>
                <a:spLocks noChangeArrowheads="1"/>
              </p:cNvSpPr>
              <p:nvPr/>
            </p:nvSpPr>
            <p:spPr bwMode="auto">
              <a:xfrm>
                <a:off x="3759988" y="12900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9" name="AutoShape 71"/>
              <p:cNvSpPr>
                <a:spLocks noChangeArrowheads="1"/>
              </p:cNvSpPr>
              <p:nvPr/>
            </p:nvSpPr>
            <p:spPr bwMode="auto">
              <a:xfrm>
                <a:off x="3759988" y="135565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0" name="AutoShape 72"/>
              <p:cNvSpPr>
                <a:spLocks noChangeArrowheads="1"/>
              </p:cNvSpPr>
              <p:nvPr/>
            </p:nvSpPr>
            <p:spPr bwMode="auto">
              <a:xfrm>
                <a:off x="3759988" y="142127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1" name="AutoShape 73"/>
              <p:cNvSpPr>
                <a:spLocks noChangeArrowheads="1"/>
              </p:cNvSpPr>
              <p:nvPr/>
            </p:nvSpPr>
            <p:spPr bwMode="auto">
              <a:xfrm>
                <a:off x="3759988" y="148690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2" name="AutoShape 74"/>
              <p:cNvSpPr>
                <a:spLocks noChangeArrowheads="1"/>
              </p:cNvSpPr>
              <p:nvPr/>
            </p:nvSpPr>
            <p:spPr bwMode="auto">
              <a:xfrm>
                <a:off x="3759988" y="15519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3" name="AutoShape 75"/>
              <p:cNvSpPr>
                <a:spLocks noChangeArrowheads="1"/>
              </p:cNvSpPr>
              <p:nvPr/>
            </p:nvSpPr>
            <p:spPr bwMode="auto">
              <a:xfrm>
                <a:off x="3759988" y="16170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4" name="AutoShape 76"/>
              <p:cNvSpPr>
                <a:spLocks noChangeArrowheads="1"/>
              </p:cNvSpPr>
              <p:nvPr/>
            </p:nvSpPr>
            <p:spPr bwMode="auto">
              <a:xfrm>
                <a:off x="3759988" y="16832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5" name="AutoShape 77"/>
              <p:cNvSpPr>
                <a:spLocks noChangeArrowheads="1"/>
              </p:cNvSpPr>
              <p:nvPr/>
            </p:nvSpPr>
            <p:spPr bwMode="auto">
              <a:xfrm>
                <a:off x="3759988" y="17477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6" name="AutoShape 78"/>
              <p:cNvSpPr>
                <a:spLocks noChangeArrowheads="1"/>
              </p:cNvSpPr>
              <p:nvPr/>
            </p:nvSpPr>
            <p:spPr bwMode="auto">
              <a:xfrm>
                <a:off x="3759988" y="181127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7" name="AutoShape 79"/>
              <p:cNvSpPr>
                <a:spLocks noChangeArrowheads="1"/>
              </p:cNvSpPr>
              <p:nvPr/>
            </p:nvSpPr>
            <p:spPr bwMode="auto">
              <a:xfrm>
                <a:off x="3759988" y="187689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8" name="AutoShape 9"/>
              <p:cNvSpPr>
                <a:spLocks noChangeArrowheads="1"/>
              </p:cNvSpPr>
              <p:nvPr/>
            </p:nvSpPr>
            <p:spPr bwMode="auto">
              <a:xfrm>
                <a:off x="4648693" y="1251298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9" name="AutoShape 10"/>
              <p:cNvSpPr>
                <a:spLocks noChangeArrowheads="1"/>
              </p:cNvSpPr>
              <p:nvPr/>
            </p:nvSpPr>
            <p:spPr bwMode="auto">
              <a:xfrm>
                <a:off x="4771230" y="125129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0" name="Line 11"/>
              <p:cNvSpPr>
                <a:spLocks noChangeShapeType="1"/>
              </p:cNvSpPr>
              <p:nvPr/>
            </p:nvSpPr>
            <p:spPr bwMode="auto">
              <a:xfrm flipV="1">
                <a:off x="4908685" y="1320122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1" name="AutoShape 23"/>
              <p:cNvSpPr>
                <a:spLocks noChangeArrowheads="1"/>
              </p:cNvSpPr>
              <p:nvPr/>
            </p:nvSpPr>
            <p:spPr bwMode="auto">
              <a:xfrm>
                <a:off x="5053596" y="125129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2" name="Line 36"/>
              <p:cNvSpPr>
                <a:spLocks noChangeShapeType="1"/>
              </p:cNvSpPr>
              <p:nvPr/>
            </p:nvSpPr>
            <p:spPr bwMode="auto">
              <a:xfrm>
                <a:off x="4869830" y="2028851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3" name="AutoShape 37"/>
              <p:cNvSpPr>
                <a:spLocks noChangeArrowheads="1"/>
              </p:cNvSpPr>
              <p:nvPr/>
            </p:nvSpPr>
            <p:spPr bwMode="auto">
              <a:xfrm>
                <a:off x="4811187" y="196834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4" name="Line 38"/>
              <p:cNvSpPr>
                <a:spLocks noChangeShapeType="1"/>
              </p:cNvSpPr>
              <p:nvPr/>
            </p:nvSpPr>
            <p:spPr bwMode="auto">
              <a:xfrm>
                <a:off x="5083667" y="2033021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5" name="AutoShape 39"/>
              <p:cNvSpPr>
                <a:spLocks noChangeArrowheads="1"/>
              </p:cNvSpPr>
              <p:nvPr/>
            </p:nvSpPr>
            <p:spPr bwMode="auto">
              <a:xfrm>
                <a:off x="5099948" y="196834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6" name="Line 90"/>
              <p:cNvSpPr>
                <a:spLocks noChangeShapeType="1"/>
              </p:cNvSpPr>
              <p:nvPr/>
            </p:nvSpPr>
            <p:spPr bwMode="auto">
              <a:xfrm>
                <a:off x="4836760" y="191392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7" name="Line 91"/>
              <p:cNvSpPr>
                <a:spLocks noChangeShapeType="1"/>
              </p:cNvSpPr>
              <p:nvPr/>
            </p:nvSpPr>
            <p:spPr bwMode="auto">
              <a:xfrm>
                <a:off x="4835163" y="1848301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8" name="Line 92"/>
              <p:cNvSpPr>
                <a:spLocks noChangeShapeType="1"/>
              </p:cNvSpPr>
              <p:nvPr/>
            </p:nvSpPr>
            <p:spPr bwMode="auto">
              <a:xfrm>
                <a:off x="4836760" y="1784813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9" name="Line 93"/>
              <p:cNvSpPr>
                <a:spLocks noChangeShapeType="1"/>
              </p:cNvSpPr>
              <p:nvPr/>
            </p:nvSpPr>
            <p:spPr bwMode="auto">
              <a:xfrm>
                <a:off x="4833031" y="171919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0" name="Line 94"/>
              <p:cNvSpPr>
                <a:spLocks noChangeShapeType="1"/>
              </p:cNvSpPr>
              <p:nvPr/>
            </p:nvSpPr>
            <p:spPr bwMode="auto">
              <a:xfrm>
                <a:off x="4838892" y="1654635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1" name="Line 95"/>
              <p:cNvSpPr>
                <a:spLocks noChangeShapeType="1"/>
              </p:cNvSpPr>
              <p:nvPr/>
            </p:nvSpPr>
            <p:spPr bwMode="auto">
              <a:xfrm>
                <a:off x="4833031" y="1589014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2" name="Line 96"/>
              <p:cNvSpPr>
                <a:spLocks noChangeShapeType="1"/>
              </p:cNvSpPr>
              <p:nvPr/>
            </p:nvSpPr>
            <p:spPr bwMode="auto">
              <a:xfrm>
                <a:off x="4831434" y="1522858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3" name="Line 97"/>
              <p:cNvSpPr>
                <a:spLocks noChangeShapeType="1"/>
              </p:cNvSpPr>
              <p:nvPr/>
            </p:nvSpPr>
            <p:spPr bwMode="auto">
              <a:xfrm>
                <a:off x="4823442" y="14583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4" name="Line 98"/>
              <p:cNvSpPr>
                <a:spLocks noChangeShapeType="1"/>
              </p:cNvSpPr>
              <p:nvPr/>
            </p:nvSpPr>
            <p:spPr bwMode="auto">
              <a:xfrm>
                <a:off x="4830366" y="1392680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5" name="Line 99"/>
              <p:cNvSpPr>
                <a:spLocks noChangeShapeType="1"/>
              </p:cNvSpPr>
              <p:nvPr/>
            </p:nvSpPr>
            <p:spPr bwMode="auto">
              <a:xfrm>
                <a:off x="4823442" y="132705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6" name="Line 100"/>
              <p:cNvSpPr>
                <a:spLocks noChangeShapeType="1"/>
              </p:cNvSpPr>
              <p:nvPr/>
            </p:nvSpPr>
            <p:spPr bwMode="auto">
              <a:xfrm flipV="1">
                <a:off x="5086097" y="1320122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7" name="Line 101"/>
              <p:cNvSpPr>
                <a:spLocks noChangeShapeType="1"/>
              </p:cNvSpPr>
              <p:nvPr/>
            </p:nvSpPr>
            <p:spPr bwMode="auto">
              <a:xfrm flipH="1">
                <a:off x="5082899" y="191392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8" name="Line 102"/>
              <p:cNvSpPr>
                <a:spLocks noChangeShapeType="1"/>
              </p:cNvSpPr>
              <p:nvPr/>
            </p:nvSpPr>
            <p:spPr bwMode="auto">
              <a:xfrm flipH="1">
                <a:off x="5082899" y="1848301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9" name="Line 103"/>
              <p:cNvSpPr>
                <a:spLocks noChangeShapeType="1"/>
              </p:cNvSpPr>
              <p:nvPr/>
            </p:nvSpPr>
            <p:spPr bwMode="auto">
              <a:xfrm flipH="1">
                <a:off x="5082899" y="1784813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0" name="Line 104"/>
              <p:cNvSpPr>
                <a:spLocks noChangeShapeType="1"/>
              </p:cNvSpPr>
              <p:nvPr/>
            </p:nvSpPr>
            <p:spPr bwMode="auto">
              <a:xfrm flipH="1">
                <a:off x="5082899" y="1719191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1" name="Line 105"/>
              <p:cNvSpPr>
                <a:spLocks noChangeShapeType="1"/>
              </p:cNvSpPr>
              <p:nvPr/>
            </p:nvSpPr>
            <p:spPr bwMode="auto">
              <a:xfrm flipH="1">
                <a:off x="5082899" y="165463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2" name="Line 106"/>
              <p:cNvSpPr>
                <a:spLocks noChangeShapeType="1"/>
              </p:cNvSpPr>
              <p:nvPr/>
            </p:nvSpPr>
            <p:spPr bwMode="auto">
              <a:xfrm flipH="1">
                <a:off x="5082899" y="1589014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3" name="Line 107"/>
              <p:cNvSpPr>
                <a:spLocks noChangeShapeType="1"/>
              </p:cNvSpPr>
              <p:nvPr/>
            </p:nvSpPr>
            <p:spPr bwMode="auto">
              <a:xfrm flipH="1">
                <a:off x="5082899" y="1522858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4" name="Line 108"/>
              <p:cNvSpPr>
                <a:spLocks noChangeShapeType="1"/>
              </p:cNvSpPr>
              <p:nvPr/>
            </p:nvSpPr>
            <p:spPr bwMode="auto">
              <a:xfrm flipH="1">
                <a:off x="5083432" y="1458302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" name="Line 109"/>
              <p:cNvSpPr>
                <a:spLocks noChangeShapeType="1"/>
              </p:cNvSpPr>
              <p:nvPr/>
            </p:nvSpPr>
            <p:spPr bwMode="auto">
              <a:xfrm flipH="1">
                <a:off x="5083432" y="1392680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6" name="Line 110"/>
              <p:cNvSpPr>
                <a:spLocks noChangeShapeType="1"/>
              </p:cNvSpPr>
              <p:nvPr/>
            </p:nvSpPr>
            <p:spPr bwMode="auto">
              <a:xfrm flipH="1">
                <a:off x="5082899" y="1327057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7" name="AutoShape 50"/>
              <p:cNvSpPr>
                <a:spLocks noChangeArrowheads="1"/>
              </p:cNvSpPr>
              <p:nvPr/>
            </p:nvSpPr>
            <p:spPr bwMode="auto">
              <a:xfrm>
                <a:off x="4791475" y="12907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68" name="AutoShape 51"/>
              <p:cNvSpPr>
                <a:spLocks noChangeArrowheads="1"/>
              </p:cNvSpPr>
              <p:nvPr/>
            </p:nvSpPr>
            <p:spPr bwMode="auto">
              <a:xfrm>
                <a:off x="4791475" y="135640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69" name="AutoShape 52"/>
              <p:cNvSpPr>
                <a:spLocks noChangeArrowheads="1"/>
              </p:cNvSpPr>
              <p:nvPr/>
            </p:nvSpPr>
            <p:spPr bwMode="auto">
              <a:xfrm>
                <a:off x="4791475" y="142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0" name="AutoShape 53"/>
              <p:cNvSpPr>
                <a:spLocks noChangeArrowheads="1"/>
              </p:cNvSpPr>
              <p:nvPr/>
            </p:nvSpPr>
            <p:spPr bwMode="auto">
              <a:xfrm>
                <a:off x="4791475" y="14876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1" name="AutoShape 54"/>
              <p:cNvSpPr>
                <a:spLocks noChangeArrowheads="1"/>
              </p:cNvSpPr>
              <p:nvPr/>
            </p:nvSpPr>
            <p:spPr bwMode="auto">
              <a:xfrm>
                <a:off x="4791475" y="155273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2" name="AutoShape 55"/>
              <p:cNvSpPr>
                <a:spLocks noChangeArrowheads="1"/>
              </p:cNvSpPr>
              <p:nvPr/>
            </p:nvSpPr>
            <p:spPr bwMode="auto">
              <a:xfrm>
                <a:off x="4791475" y="16178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3" name="AutoShape 56"/>
              <p:cNvSpPr>
                <a:spLocks noChangeArrowheads="1"/>
              </p:cNvSpPr>
              <p:nvPr/>
            </p:nvSpPr>
            <p:spPr bwMode="auto">
              <a:xfrm>
                <a:off x="4791475" y="16839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4" name="AutoShape 57"/>
              <p:cNvSpPr>
                <a:spLocks noChangeArrowheads="1"/>
              </p:cNvSpPr>
              <p:nvPr/>
            </p:nvSpPr>
            <p:spPr bwMode="auto">
              <a:xfrm>
                <a:off x="4791475" y="17485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5" name="AutoShape 58"/>
              <p:cNvSpPr>
                <a:spLocks noChangeArrowheads="1"/>
              </p:cNvSpPr>
              <p:nvPr/>
            </p:nvSpPr>
            <p:spPr bwMode="auto">
              <a:xfrm>
                <a:off x="4791475" y="181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6" name="AutoShape 59"/>
              <p:cNvSpPr>
                <a:spLocks noChangeArrowheads="1"/>
              </p:cNvSpPr>
              <p:nvPr/>
            </p:nvSpPr>
            <p:spPr bwMode="auto">
              <a:xfrm>
                <a:off x="4791475" y="187764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7" name="AutoShape 70"/>
              <p:cNvSpPr>
                <a:spLocks noChangeArrowheads="1"/>
              </p:cNvSpPr>
              <p:nvPr/>
            </p:nvSpPr>
            <p:spPr bwMode="auto">
              <a:xfrm>
                <a:off x="5135111" y="12907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8" name="AutoShape 71"/>
              <p:cNvSpPr>
                <a:spLocks noChangeArrowheads="1"/>
              </p:cNvSpPr>
              <p:nvPr/>
            </p:nvSpPr>
            <p:spPr bwMode="auto">
              <a:xfrm>
                <a:off x="5135111" y="135640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9" name="AutoShape 72"/>
              <p:cNvSpPr>
                <a:spLocks noChangeArrowheads="1"/>
              </p:cNvSpPr>
              <p:nvPr/>
            </p:nvSpPr>
            <p:spPr bwMode="auto">
              <a:xfrm>
                <a:off x="5135111" y="142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0" name="AutoShape 73"/>
              <p:cNvSpPr>
                <a:spLocks noChangeArrowheads="1"/>
              </p:cNvSpPr>
              <p:nvPr/>
            </p:nvSpPr>
            <p:spPr bwMode="auto">
              <a:xfrm>
                <a:off x="5135111" y="14876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1" name="AutoShape 74"/>
              <p:cNvSpPr>
                <a:spLocks noChangeArrowheads="1"/>
              </p:cNvSpPr>
              <p:nvPr/>
            </p:nvSpPr>
            <p:spPr bwMode="auto">
              <a:xfrm>
                <a:off x="5135111" y="155273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2" name="AutoShape 75"/>
              <p:cNvSpPr>
                <a:spLocks noChangeArrowheads="1"/>
              </p:cNvSpPr>
              <p:nvPr/>
            </p:nvSpPr>
            <p:spPr bwMode="auto">
              <a:xfrm>
                <a:off x="5135111" y="16178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3" name="AutoShape 76"/>
              <p:cNvSpPr>
                <a:spLocks noChangeArrowheads="1"/>
              </p:cNvSpPr>
              <p:nvPr/>
            </p:nvSpPr>
            <p:spPr bwMode="auto">
              <a:xfrm>
                <a:off x="5135111" y="16839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4" name="AutoShape 77"/>
              <p:cNvSpPr>
                <a:spLocks noChangeArrowheads="1"/>
              </p:cNvSpPr>
              <p:nvPr/>
            </p:nvSpPr>
            <p:spPr bwMode="auto">
              <a:xfrm>
                <a:off x="5135111" y="17485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5" name="AutoShape 78"/>
              <p:cNvSpPr>
                <a:spLocks noChangeArrowheads="1"/>
              </p:cNvSpPr>
              <p:nvPr/>
            </p:nvSpPr>
            <p:spPr bwMode="auto">
              <a:xfrm>
                <a:off x="5135111" y="181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6" name="AutoShape 79"/>
              <p:cNvSpPr>
                <a:spLocks noChangeArrowheads="1"/>
              </p:cNvSpPr>
              <p:nvPr/>
            </p:nvSpPr>
            <p:spPr bwMode="auto">
              <a:xfrm>
                <a:off x="5135111" y="187764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7" name="AutoShape 9"/>
              <p:cNvSpPr>
                <a:spLocks noChangeArrowheads="1"/>
              </p:cNvSpPr>
              <p:nvPr/>
            </p:nvSpPr>
            <p:spPr bwMode="auto">
              <a:xfrm>
                <a:off x="5334840" y="125222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8" name="AutoShape 10"/>
              <p:cNvSpPr>
                <a:spLocks noChangeArrowheads="1"/>
              </p:cNvSpPr>
              <p:nvPr/>
            </p:nvSpPr>
            <p:spPr bwMode="auto">
              <a:xfrm>
                <a:off x="5457377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9" name="Line 11"/>
              <p:cNvSpPr>
                <a:spLocks noChangeShapeType="1"/>
              </p:cNvSpPr>
              <p:nvPr/>
            </p:nvSpPr>
            <p:spPr bwMode="auto">
              <a:xfrm flipV="1">
                <a:off x="5594832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0" name="AutoShape 23"/>
              <p:cNvSpPr>
                <a:spLocks noChangeArrowheads="1"/>
              </p:cNvSpPr>
              <p:nvPr/>
            </p:nvSpPr>
            <p:spPr bwMode="auto">
              <a:xfrm>
                <a:off x="5739744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5555977" y="202977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2" name="AutoShape 37"/>
              <p:cNvSpPr>
                <a:spLocks noChangeArrowheads="1"/>
              </p:cNvSpPr>
              <p:nvPr/>
            </p:nvSpPr>
            <p:spPr bwMode="auto">
              <a:xfrm>
                <a:off x="5497335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3" name="Line 38"/>
              <p:cNvSpPr>
                <a:spLocks noChangeShapeType="1"/>
              </p:cNvSpPr>
              <p:nvPr/>
            </p:nvSpPr>
            <p:spPr bwMode="auto">
              <a:xfrm>
                <a:off x="5769814" y="203394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4" name="AutoShape 39"/>
              <p:cNvSpPr>
                <a:spLocks noChangeArrowheads="1"/>
              </p:cNvSpPr>
              <p:nvPr/>
            </p:nvSpPr>
            <p:spPr bwMode="auto">
              <a:xfrm>
                <a:off x="5786095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5" name="Line 90"/>
              <p:cNvSpPr>
                <a:spLocks noChangeShapeType="1"/>
              </p:cNvSpPr>
              <p:nvPr/>
            </p:nvSpPr>
            <p:spPr bwMode="auto">
              <a:xfrm>
                <a:off x="5522907" y="191485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6" name="Line 91"/>
              <p:cNvSpPr>
                <a:spLocks noChangeShapeType="1"/>
              </p:cNvSpPr>
              <p:nvPr/>
            </p:nvSpPr>
            <p:spPr bwMode="auto">
              <a:xfrm>
                <a:off x="5521310" y="184922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7" name="Line 92"/>
              <p:cNvSpPr>
                <a:spLocks noChangeShapeType="1"/>
              </p:cNvSpPr>
              <p:nvPr/>
            </p:nvSpPr>
            <p:spPr bwMode="auto">
              <a:xfrm>
                <a:off x="5522907" y="178573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8" name="Line 93"/>
              <p:cNvSpPr>
                <a:spLocks noChangeShapeType="1"/>
              </p:cNvSpPr>
              <p:nvPr/>
            </p:nvSpPr>
            <p:spPr bwMode="auto">
              <a:xfrm>
                <a:off x="5519178" y="172011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9" name="Line 94"/>
              <p:cNvSpPr>
                <a:spLocks noChangeShapeType="1"/>
              </p:cNvSpPr>
              <p:nvPr/>
            </p:nvSpPr>
            <p:spPr bwMode="auto">
              <a:xfrm>
                <a:off x="5525039" y="165556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0" name="Line 95"/>
              <p:cNvSpPr>
                <a:spLocks noChangeShapeType="1"/>
              </p:cNvSpPr>
              <p:nvPr/>
            </p:nvSpPr>
            <p:spPr bwMode="auto">
              <a:xfrm>
                <a:off x="5519178" y="158994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1" name="Line 96"/>
              <p:cNvSpPr>
                <a:spLocks noChangeShapeType="1"/>
              </p:cNvSpPr>
              <p:nvPr/>
            </p:nvSpPr>
            <p:spPr bwMode="auto">
              <a:xfrm>
                <a:off x="5517581" y="152378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2" name="Line 97"/>
              <p:cNvSpPr>
                <a:spLocks noChangeShapeType="1"/>
              </p:cNvSpPr>
              <p:nvPr/>
            </p:nvSpPr>
            <p:spPr bwMode="auto">
              <a:xfrm>
                <a:off x="5509589" y="145922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3" name="Line 98"/>
              <p:cNvSpPr>
                <a:spLocks noChangeShapeType="1"/>
              </p:cNvSpPr>
              <p:nvPr/>
            </p:nvSpPr>
            <p:spPr bwMode="auto">
              <a:xfrm>
                <a:off x="5516514" y="139360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4" name="Line 99"/>
              <p:cNvSpPr>
                <a:spLocks noChangeShapeType="1"/>
              </p:cNvSpPr>
              <p:nvPr/>
            </p:nvSpPr>
            <p:spPr bwMode="auto">
              <a:xfrm>
                <a:off x="5509589" y="132798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5" name="Line 100"/>
              <p:cNvSpPr>
                <a:spLocks noChangeShapeType="1"/>
              </p:cNvSpPr>
              <p:nvPr/>
            </p:nvSpPr>
            <p:spPr bwMode="auto">
              <a:xfrm flipV="1">
                <a:off x="5772244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6" name="Line 101"/>
              <p:cNvSpPr>
                <a:spLocks noChangeShapeType="1"/>
              </p:cNvSpPr>
              <p:nvPr/>
            </p:nvSpPr>
            <p:spPr bwMode="auto">
              <a:xfrm flipH="1">
                <a:off x="5769046" y="191485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7" name="Line 102"/>
              <p:cNvSpPr>
                <a:spLocks noChangeShapeType="1"/>
              </p:cNvSpPr>
              <p:nvPr/>
            </p:nvSpPr>
            <p:spPr bwMode="auto">
              <a:xfrm flipH="1">
                <a:off x="5769046" y="184922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8" name="Line 103"/>
              <p:cNvSpPr>
                <a:spLocks noChangeShapeType="1"/>
              </p:cNvSpPr>
              <p:nvPr/>
            </p:nvSpPr>
            <p:spPr bwMode="auto">
              <a:xfrm flipH="1">
                <a:off x="5769046" y="178573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9" name="Line 104"/>
              <p:cNvSpPr>
                <a:spLocks noChangeShapeType="1"/>
              </p:cNvSpPr>
              <p:nvPr/>
            </p:nvSpPr>
            <p:spPr bwMode="auto">
              <a:xfrm flipH="1">
                <a:off x="5769046" y="172011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0" name="Line 105"/>
              <p:cNvSpPr>
                <a:spLocks noChangeShapeType="1"/>
              </p:cNvSpPr>
              <p:nvPr/>
            </p:nvSpPr>
            <p:spPr bwMode="auto">
              <a:xfrm flipH="1">
                <a:off x="5769046" y="165556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1" name="Line 106"/>
              <p:cNvSpPr>
                <a:spLocks noChangeShapeType="1"/>
              </p:cNvSpPr>
              <p:nvPr/>
            </p:nvSpPr>
            <p:spPr bwMode="auto">
              <a:xfrm flipH="1">
                <a:off x="5769046" y="158994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2" name="Line 107"/>
              <p:cNvSpPr>
                <a:spLocks noChangeShapeType="1"/>
              </p:cNvSpPr>
              <p:nvPr/>
            </p:nvSpPr>
            <p:spPr bwMode="auto">
              <a:xfrm flipH="1">
                <a:off x="5769046" y="152378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3" name="Line 108"/>
              <p:cNvSpPr>
                <a:spLocks noChangeShapeType="1"/>
              </p:cNvSpPr>
              <p:nvPr/>
            </p:nvSpPr>
            <p:spPr bwMode="auto">
              <a:xfrm flipH="1">
                <a:off x="5769579" y="145922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4" name="Line 109"/>
              <p:cNvSpPr>
                <a:spLocks noChangeShapeType="1"/>
              </p:cNvSpPr>
              <p:nvPr/>
            </p:nvSpPr>
            <p:spPr bwMode="auto">
              <a:xfrm flipH="1">
                <a:off x="5769579" y="139360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5" name="Line 110"/>
              <p:cNvSpPr>
                <a:spLocks noChangeShapeType="1"/>
              </p:cNvSpPr>
              <p:nvPr/>
            </p:nvSpPr>
            <p:spPr bwMode="auto">
              <a:xfrm flipH="1">
                <a:off x="5769046" y="132798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6" name="AutoShape 50"/>
              <p:cNvSpPr>
                <a:spLocks noChangeArrowheads="1"/>
              </p:cNvSpPr>
              <p:nvPr/>
            </p:nvSpPr>
            <p:spPr bwMode="auto">
              <a:xfrm>
                <a:off x="5477622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7" name="AutoShape 51"/>
              <p:cNvSpPr>
                <a:spLocks noChangeArrowheads="1"/>
              </p:cNvSpPr>
              <p:nvPr/>
            </p:nvSpPr>
            <p:spPr bwMode="auto">
              <a:xfrm>
                <a:off x="5477622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8" name="AutoShape 52"/>
              <p:cNvSpPr>
                <a:spLocks noChangeArrowheads="1"/>
              </p:cNvSpPr>
              <p:nvPr/>
            </p:nvSpPr>
            <p:spPr bwMode="auto">
              <a:xfrm>
                <a:off x="5477622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9" name="AutoShape 53"/>
              <p:cNvSpPr>
                <a:spLocks noChangeArrowheads="1"/>
              </p:cNvSpPr>
              <p:nvPr/>
            </p:nvSpPr>
            <p:spPr bwMode="auto">
              <a:xfrm>
                <a:off x="5477622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0" name="AutoShape 54"/>
              <p:cNvSpPr>
                <a:spLocks noChangeArrowheads="1"/>
              </p:cNvSpPr>
              <p:nvPr/>
            </p:nvSpPr>
            <p:spPr bwMode="auto">
              <a:xfrm>
                <a:off x="5477622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1" name="AutoShape 55"/>
              <p:cNvSpPr>
                <a:spLocks noChangeArrowheads="1"/>
              </p:cNvSpPr>
              <p:nvPr/>
            </p:nvSpPr>
            <p:spPr bwMode="auto">
              <a:xfrm>
                <a:off x="5477622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2" name="AutoShape 56"/>
              <p:cNvSpPr>
                <a:spLocks noChangeArrowheads="1"/>
              </p:cNvSpPr>
              <p:nvPr/>
            </p:nvSpPr>
            <p:spPr bwMode="auto">
              <a:xfrm>
                <a:off x="5477622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3" name="AutoShape 57"/>
              <p:cNvSpPr>
                <a:spLocks noChangeArrowheads="1"/>
              </p:cNvSpPr>
              <p:nvPr/>
            </p:nvSpPr>
            <p:spPr bwMode="auto">
              <a:xfrm>
                <a:off x="5477622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4" name="AutoShape 58"/>
              <p:cNvSpPr>
                <a:spLocks noChangeArrowheads="1"/>
              </p:cNvSpPr>
              <p:nvPr/>
            </p:nvSpPr>
            <p:spPr bwMode="auto">
              <a:xfrm>
                <a:off x="5477622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5" name="AutoShape 59"/>
              <p:cNvSpPr>
                <a:spLocks noChangeArrowheads="1"/>
              </p:cNvSpPr>
              <p:nvPr/>
            </p:nvSpPr>
            <p:spPr bwMode="auto">
              <a:xfrm>
                <a:off x="5477622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6" name="AutoShape 70"/>
              <p:cNvSpPr>
                <a:spLocks noChangeArrowheads="1"/>
              </p:cNvSpPr>
              <p:nvPr/>
            </p:nvSpPr>
            <p:spPr bwMode="auto">
              <a:xfrm>
                <a:off x="5821258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7" name="AutoShape 71"/>
              <p:cNvSpPr>
                <a:spLocks noChangeArrowheads="1"/>
              </p:cNvSpPr>
              <p:nvPr/>
            </p:nvSpPr>
            <p:spPr bwMode="auto">
              <a:xfrm>
                <a:off x="5821258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8" name="AutoShape 72"/>
              <p:cNvSpPr>
                <a:spLocks noChangeArrowheads="1"/>
              </p:cNvSpPr>
              <p:nvPr/>
            </p:nvSpPr>
            <p:spPr bwMode="auto">
              <a:xfrm>
                <a:off x="5821258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9" name="AutoShape 73"/>
              <p:cNvSpPr>
                <a:spLocks noChangeArrowheads="1"/>
              </p:cNvSpPr>
              <p:nvPr/>
            </p:nvSpPr>
            <p:spPr bwMode="auto">
              <a:xfrm>
                <a:off x="5821258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0" name="AutoShape 74"/>
              <p:cNvSpPr>
                <a:spLocks noChangeArrowheads="1"/>
              </p:cNvSpPr>
              <p:nvPr/>
            </p:nvSpPr>
            <p:spPr bwMode="auto">
              <a:xfrm>
                <a:off x="5821258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1" name="AutoShape 75"/>
              <p:cNvSpPr>
                <a:spLocks noChangeArrowheads="1"/>
              </p:cNvSpPr>
              <p:nvPr/>
            </p:nvSpPr>
            <p:spPr bwMode="auto">
              <a:xfrm>
                <a:off x="5821258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2" name="AutoShape 76"/>
              <p:cNvSpPr>
                <a:spLocks noChangeArrowheads="1"/>
              </p:cNvSpPr>
              <p:nvPr/>
            </p:nvSpPr>
            <p:spPr bwMode="auto">
              <a:xfrm>
                <a:off x="5821258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3" name="AutoShape 77"/>
              <p:cNvSpPr>
                <a:spLocks noChangeArrowheads="1"/>
              </p:cNvSpPr>
              <p:nvPr/>
            </p:nvSpPr>
            <p:spPr bwMode="auto">
              <a:xfrm>
                <a:off x="5821258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4" name="AutoShape 78"/>
              <p:cNvSpPr>
                <a:spLocks noChangeArrowheads="1"/>
              </p:cNvSpPr>
              <p:nvPr/>
            </p:nvSpPr>
            <p:spPr bwMode="auto">
              <a:xfrm>
                <a:off x="5821258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5" name="AutoShape 79"/>
              <p:cNvSpPr>
                <a:spLocks noChangeArrowheads="1"/>
              </p:cNvSpPr>
              <p:nvPr/>
            </p:nvSpPr>
            <p:spPr bwMode="auto">
              <a:xfrm>
                <a:off x="5821258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6" name="AutoShape 9"/>
              <p:cNvSpPr>
                <a:spLocks noChangeArrowheads="1"/>
              </p:cNvSpPr>
              <p:nvPr/>
            </p:nvSpPr>
            <p:spPr bwMode="auto">
              <a:xfrm>
                <a:off x="6024072" y="1252280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7" name="AutoShape 10"/>
              <p:cNvSpPr>
                <a:spLocks noChangeArrowheads="1"/>
              </p:cNvSpPr>
              <p:nvPr/>
            </p:nvSpPr>
            <p:spPr bwMode="auto">
              <a:xfrm>
                <a:off x="6146609" y="1252280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8" name="Line 11"/>
              <p:cNvSpPr>
                <a:spLocks noChangeShapeType="1"/>
              </p:cNvSpPr>
              <p:nvPr/>
            </p:nvSpPr>
            <p:spPr bwMode="auto">
              <a:xfrm flipV="1">
                <a:off x="6284063" y="1321104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9" name="AutoShape 23"/>
              <p:cNvSpPr>
                <a:spLocks noChangeArrowheads="1"/>
              </p:cNvSpPr>
              <p:nvPr/>
            </p:nvSpPr>
            <p:spPr bwMode="auto">
              <a:xfrm>
                <a:off x="6428975" y="1252280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0" name="Line 36"/>
              <p:cNvSpPr>
                <a:spLocks noChangeShapeType="1"/>
              </p:cNvSpPr>
              <p:nvPr/>
            </p:nvSpPr>
            <p:spPr bwMode="auto">
              <a:xfrm>
                <a:off x="6245208" y="2029832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1" name="AutoShape 37"/>
              <p:cNvSpPr>
                <a:spLocks noChangeArrowheads="1"/>
              </p:cNvSpPr>
              <p:nvPr/>
            </p:nvSpPr>
            <p:spPr bwMode="auto">
              <a:xfrm>
                <a:off x="6186566" y="1969324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2" name="Line 38"/>
              <p:cNvSpPr>
                <a:spLocks noChangeShapeType="1"/>
              </p:cNvSpPr>
              <p:nvPr/>
            </p:nvSpPr>
            <p:spPr bwMode="auto">
              <a:xfrm>
                <a:off x="6459046" y="2034003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3" name="AutoShape 39"/>
              <p:cNvSpPr>
                <a:spLocks noChangeArrowheads="1"/>
              </p:cNvSpPr>
              <p:nvPr/>
            </p:nvSpPr>
            <p:spPr bwMode="auto">
              <a:xfrm>
                <a:off x="6475327" y="1969324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4" name="Line 90"/>
              <p:cNvSpPr>
                <a:spLocks noChangeShapeType="1"/>
              </p:cNvSpPr>
              <p:nvPr/>
            </p:nvSpPr>
            <p:spPr bwMode="auto">
              <a:xfrm>
                <a:off x="6212139" y="1914905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5" name="Line 91"/>
              <p:cNvSpPr>
                <a:spLocks noChangeShapeType="1"/>
              </p:cNvSpPr>
              <p:nvPr/>
            </p:nvSpPr>
            <p:spPr bwMode="auto">
              <a:xfrm>
                <a:off x="6210541" y="1849282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6" name="Line 92"/>
              <p:cNvSpPr>
                <a:spLocks noChangeShapeType="1"/>
              </p:cNvSpPr>
              <p:nvPr/>
            </p:nvSpPr>
            <p:spPr bwMode="auto">
              <a:xfrm>
                <a:off x="6212139" y="178579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7" name="Line 93"/>
              <p:cNvSpPr>
                <a:spLocks noChangeShapeType="1"/>
              </p:cNvSpPr>
              <p:nvPr/>
            </p:nvSpPr>
            <p:spPr bwMode="auto">
              <a:xfrm>
                <a:off x="6208410" y="172017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8" name="Line 94"/>
              <p:cNvSpPr>
                <a:spLocks noChangeShapeType="1"/>
              </p:cNvSpPr>
              <p:nvPr/>
            </p:nvSpPr>
            <p:spPr bwMode="auto">
              <a:xfrm>
                <a:off x="6214270" y="1655616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9" name="Line 95"/>
              <p:cNvSpPr>
                <a:spLocks noChangeShapeType="1"/>
              </p:cNvSpPr>
              <p:nvPr/>
            </p:nvSpPr>
            <p:spPr bwMode="auto">
              <a:xfrm>
                <a:off x="6208410" y="158999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0" name="Line 96"/>
              <p:cNvSpPr>
                <a:spLocks noChangeShapeType="1"/>
              </p:cNvSpPr>
              <p:nvPr/>
            </p:nvSpPr>
            <p:spPr bwMode="auto">
              <a:xfrm>
                <a:off x="6206812" y="1523839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1" name="Line 97"/>
              <p:cNvSpPr>
                <a:spLocks noChangeShapeType="1"/>
              </p:cNvSpPr>
              <p:nvPr/>
            </p:nvSpPr>
            <p:spPr bwMode="auto">
              <a:xfrm>
                <a:off x="6198820" y="1459284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2" name="Line 98"/>
              <p:cNvSpPr>
                <a:spLocks noChangeShapeType="1"/>
              </p:cNvSpPr>
              <p:nvPr/>
            </p:nvSpPr>
            <p:spPr bwMode="auto">
              <a:xfrm>
                <a:off x="6205745" y="1393661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3" name="Line 99"/>
              <p:cNvSpPr>
                <a:spLocks noChangeShapeType="1"/>
              </p:cNvSpPr>
              <p:nvPr/>
            </p:nvSpPr>
            <p:spPr bwMode="auto">
              <a:xfrm>
                <a:off x="6198820" y="1328039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4" name="Line 100"/>
              <p:cNvSpPr>
                <a:spLocks noChangeShapeType="1"/>
              </p:cNvSpPr>
              <p:nvPr/>
            </p:nvSpPr>
            <p:spPr bwMode="auto">
              <a:xfrm flipV="1">
                <a:off x="6461475" y="1321104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5" name="Line 101"/>
              <p:cNvSpPr>
                <a:spLocks noChangeShapeType="1"/>
              </p:cNvSpPr>
              <p:nvPr/>
            </p:nvSpPr>
            <p:spPr bwMode="auto">
              <a:xfrm flipH="1">
                <a:off x="6458277" y="1914905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6" name="Line 102"/>
              <p:cNvSpPr>
                <a:spLocks noChangeShapeType="1"/>
              </p:cNvSpPr>
              <p:nvPr/>
            </p:nvSpPr>
            <p:spPr bwMode="auto">
              <a:xfrm flipH="1">
                <a:off x="6458277" y="1849282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7" name="Line 103"/>
              <p:cNvSpPr>
                <a:spLocks noChangeShapeType="1"/>
              </p:cNvSpPr>
              <p:nvPr/>
            </p:nvSpPr>
            <p:spPr bwMode="auto">
              <a:xfrm flipH="1">
                <a:off x="6458277" y="178579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8" name="Line 104"/>
              <p:cNvSpPr>
                <a:spLocks noChangeShapeType="1"/>
              </p:cNvSpPr>
              <p:nvPr/>
            </p:nvSpPr>
            <p:spPr bwMode="auto">
              <a:xfrm flipH="1">
                <a:off x="6458277" y="1720173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9" name="Line 105"/>
              <p:cNvSpPr>
                <a:spLocks noChangeShapeType="1"/>
              </p:cNvSpPr>
              <p:nvPr/>
            </p:nvSpPr>
            <p:spPr bwMode="auto">
              <a:xfrm flipH="1">
                <a:off x="6458277" y="165561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0" name="Line 106"/>
              <p:cNvSpPr>
                <a:spLocks noChangeShapeType="1"/>
              </p:cNvSpPr>
              <p:nvPr/>
            </p:nvSpPr>
            <p:spPr bwMode="auto">
              <a:xfrm flipH="1">
                <a:off x="6458277" y="1589995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1" name="Line 107"/>
              <p:cNvSpPr>
                <a:spLocks noChangeShapeType="1"/>
              </p:cNvSpPr>
              <p:nvPr/>
            </p:nvSpPr>
            <p:spPr bwMode="auto">
              <a:xfrm flipH="1">
                <a:off x="6458277" y="1523839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2" name="Line 108"/>
              <p:cNvSpPr>
                <a:spLocks noChangeShapeType="1"/>
              </p:cNvSpPr>
              <p:nvPr/>
            </p:nvSpPr>
            <p:spPr bwMode="auto">
              <a:xfrm flipH="1">
                <a:off x="6458811" y="1459284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3" name="Line 109"/>
              <p:cNvSpPr>
                <a:spLocks noChangeShapeType="1"/>
              </p:cNvSpPr>
              <p:nvPr/>
            </p:nvSpPr>
            <p:spPr bwMode="auto">
              <a:xfrm flipH="1">
                <a:off x="6458811" y="1393661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4" name="Line 110"/>
              <p:cNvSpPr>
                <a:spLocks noChangeShapeType="1"/>
              </p:cNvSpPr>
              <p:nvPr/>
            </p:nvSpPr>
            <p:spPr bwMode="auto">
              <a:xfrm flipH="1">
                <a:off x="6458277" y="1328039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5" name="AutoShape 50"/>
              <p:cNvSpPr>
                <a:spLocks noChangeArrowheads="1"/>
              </p:cNvSpPr>
              <p:nvPr/>
            </p:nvSpPr>
            <p:spPr bwMode="auto">
              <a:xfrm>
                <a:off x="6166854" y="12917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6" name="AutoShape 51"/>
              <p:cNvSpPr>
                <a:spLocks noChangeArrowheads="1"/>
              </p:cNvSpPr>
              <p:nvPr/>
            </p:nvSpPr>
            <p:spPr bwMode="auto">
              <a:xfrm>
                <a:off x="6166854" y="13573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7" name="AutoShape 52"/>
              <p:cNvSpPr>
                <a:spLocks noChangeArrowheads="1"/>
              </p:cNvSpPr>
              <p:nvPr/>
            </p:nvSpPr>
            <p:spPr bwMode="auto">
              <a:xfrm>
                <a:off x="6166854" y="142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8" name="AutoShape 53"/>
              <p:cNvSpPr>
                <a:spLocks noChangeArrowheads="1"/>
              </p:cNvSpPr>
              <p:nvPr/>
            </p:nvSpPr>
            <p:spPr bwMode="auto">
              <a:xfrm>
                <a:off x="6166854" y="148862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9" name="AutoShape 54"/>
              <p:cNvSpPr>
                <a:spLocks noChangeArrowheads="1"/>
              </p:cNvSpPr>
              <p:nvPr/>
            </p:nvSpPr>
            <p:spPr bwMode="auto">
              <a:xfrm>
                <a:off x="6166854" y="15537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0" name="AutoShape 55"/>
              <p:cNvSpPr>
                <a:spLocks noChangeArrowheads="1"/>
              </p:cNvSpPr>
              <p:nvPr/>
            </p:nvSpPr>
            <p:spPr bwMode="auto">
              <a:xfrm>
                <a:off x="6166854" y="161880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1" name="AutoShape 56"/>
              <p:cNvSpPr>
                <a:spLocks noChangeArrowheads="1"/>
              </p:cNvSpPr>
              <p:nvPr/>
            </p:nvSpPr>
            <p:spPr bwMode="auto">
              <a:xfrm>
                <a:off x="6166854" y="16849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2" name="AutoShape 57"/>
              <p:cNvSpPr>
                <a:spLocks noChangeArrowheads="1"/>
              </p:cNvSpPr>
              <p:nvPr/>
            </p:nvSpPr>
            <p:spPr bwMode="auto">
              <a:xfrm>
                <a:off x="6166854" y="17495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3" name="AutoShape 58"/>
              <p:cNvSpPr>
                <a:spLocks noChangeArrowheads="1"/>
              </p:cNvSpPr>
              <p:nvPr/>
            </p:nvSpPr>
            <p:spPr bwMode="auto">
              <a:xfrm>
                <a:off x="6166854" y="181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4" name="AutoShape 59"/>
              <p:cNvSpPr>
                <a:spLocks noChangeArrowheads="1"/>
              </p:cNvSpPr>
              <p:nvPr/>
            </p:nvSpPr>
            <p:spPr bwMode="auto">
              <a:xfrm>
                <a:off x="6166854" y="187862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5" name="AutoShape 70"/>
              <p:cNvSpPr>
                <a:spLocks noChangeArrowheads="1"/>
              </p:cNvSpPr>
              <p:nvPr/>
            </p:nvSpPr>
            <p:spPr bwMode="auto">
              <a:xfrm>
                <a:off x="6510489" y="12917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6" name="AutoShape 71"/>
              <p:cNvSpPr>
                <a:spLocks noChangeArrowheads="1"/>
              </p:cNvSpPr>
              <p:nvPr/>
            </p:nvSpPr>
            <p:spPr bwMode="auto">
              <a:xfrm>
                <a:off x="6510489" y="13573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7" name="AutoShape 72"/>
              <p:cNvSpPr>
                <a:spLocks noChangeArrowheads="1"/>
              </p:cNvSpPr>
              <p:nvPr/>
            </p:nvSpPr>
            <p:spPr bwMode="auto">
              <a:xfrm>
                <a:off x="6510489" y="142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8" name="AutoShape 73"/>
              <p:cNvSpPr>
                <a:spLocks noChangeArrowheads="1"/>
              </p:cNvSpPr>
              <p:nvPr/>
            </p:nvSpPr>
            <p:spPr bwMode="auto">
              <a:xfrm>
                <a:off x="6510489" y="148862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9" name="AutoShape 74"/>
              <p:cNvSpPr>
                <a:spLocks noChangeArrowheads="1"/>
              </p:cNvSpPr>
              <p:nvPr/>
            </p:nvSpPr>
            <p:spPr bwMode="auto">
              <a:xfrm>
                <a:off x="6510489" y="15537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0" name="AutoShape 75"/>
              <p:cNvSpPr>
                <a:spLocks noChangeArrowheads="1"/>
              </p:cNvSpPr>
              <p:nvPr/>
            </p:nvSpPr>
            <p:spPr bwMode="auto">
              <a:xfrm>
                <a:off x="6510489" y="161880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1" name="AutoShape 76"/>
              <p:cNvSpPr>
                <a:spLocks noChangeArrowheads="1"/>
              </p:cNvSpPr>
              <p:nvPr/>
            </p:nvSpPr>
            <p:spPr bwMode="auto">
              <a:xfrm>
                <a:off x="6510489" y="16849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2" name="AutoShape 77"/>
              <p:cNvSpPr>
                <a:spLocks noChangeArrowheads="1"/>
              </p:cNvSpPr>
              <p:nvPr/>
            </p:nvSpPr>
            <p:spPr bwMode="auto">
              <a:xfrm>
                <a:off x="6510489" y="17495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3" name="AutoShape 78"/>
              <p:cNvSpPr>
                <a:spLocks noChangeArrowheads="1"/>
              </p:cNvSpPr>
              <p:nvPr/>
            </p:nvSpPr>
            <p:spPr bwMode="auto">
              <a:xfrm>
                <a:off x="6510489" y="181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4" name="AutoShape 79"/>
              <p:cNvSpPr>
                <a:spLocks noChangeArrowheads="1"/>
              </p:cNvSpPr>
              <p:nvPr/>
            </p:nvSpPr>
            <p:spPr bwMode="auto">
              <a:xfrm>
                <a:off x="6510489" y="187862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5" name="AutoShape 9"/>
              <p:cNvSpPr>
                <a:spLocks noChangeArrowheads="1"/>
              </p:cNvSpPr>
              <p:nvPr/>
            </p:nvSpPr>
            <p:spPr bwMode="auto">
              <a:xfrm>
                <a:off x="6713470" y="125222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6" name="AutoShape 10"/>
              <p:cNvSpPr>
                <a:spLocks noChangeArrowheads="1"/>
              </p:cNvSpPr>
              <p:nvPr/>
            </p:nvSpPr>
            <p:spPr bwMode="auto">
              <a:xfrm>
                <a:off x="6836006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7" name="Line 11"/>
              <p:cNvSpPr>
                <a:spLocks noChangeShapeType="1"/>
              </p:cNvSpPr>
              <p:nvPr/>
            </p:nvSpPr>
            <p:spPr bwMode="auto">
              <a:xfrm flipV="1">
                <a:off x="6973461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88" name="AutoShape 23"/>
              <p:cNvSpPr>
                <a:spLocks noChangeArrowheads="1"/>
              </p:cNvSpPr>
              <p:nvPr/>
            </p:nvSpPr>
            <p:spPr bwMode="auto">
              <a:xfrm>
                <a:off x="7118372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9" name="Line 36"/>
              <p:cNvSpPr>
                <a:spLocks noChangeShapeType="1"/>
              </p:cNvSpPr>
              <p:nvPr/>
            </p:nvSpPr>
            <p:spPr bwMode="auto">
              <a:xfrm>
                <a:off x="6934605" y="202977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0" name="AutoShape 37"/>
              <p:cNvSpPr>
                <a:spLocks noChangeArrowheads="1"/>
              </p:cNvSpPr>
              <p:nvPr/>
            </p:nvSpPr>
            <p:spPr bwMode="auto">
              <a:xfrm>
                <a:off x="6875963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91" name="Line 38"/>
              <p:cNvSpPr>
                <a:spLocks noChangeShapeType="1"/>
              </p:cNvSpPr>
              <p:nvPr/>
            </p:nvSpPr>
            <p:spPr bwMode="auto">
              <a:xfrm>
                <a:off x="7148443" y="203394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2" name="AutoShape 39"/>
              <p:cNvSpPr>
                <a:spLocks noChangeArrowheads="1"/>
              </p:cNvSpPr>
              <p:nvPr/>
            </p:nvSpPr>
            <p:spPr bwMode="auto">
              <a:xfrm>
                <a:off x="7164724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93" name="Line 90"/>
              <p:cNvSpPr>
                <a:spLocks noChangeShapeType="1"/>
              </p:cNvSpPr>
              <p:nvPr/>
            </p:nvSpPr>
            <p:spPr bwMode="auto">
              <a:xfrm>
                <a:off x="6901536" y="191485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4" name="Line 91"/>
              <p:cNvSpPr>
                <a:spLocks noChangeShapeType="1"/>
              </p:cNvSpPr>
              <p:nvPr/>
            </p:nvSpPr>
            <p:spPr bwMode="auto">
              <a:xfrm>
                <a:off x="6899938" y="184922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5" name="Line 92"/>
              <p:cNvSpPr>
                <a:spLocks noChangeShapeType="1"/>
              </p:cNvSpPr>
              <p:nvPr/>
            </p:nvSpPr>
            <p:spPr bwMode="auto">
              <a:xfrm>
                <a:off x="6901536" y="178573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6" name="Line 93"/>
              <p:cNvSpPr>
                <a:spLocks noChangeShapeType="1"/>
              </p:cNvSpPr>
              <p:nvPr/>
            </p:nvSpPr>
            <p:spPr bwMode="auto">
              <a:xfrm>
                <a:off x="6897807" y="172011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7" name="Line 94"/>
              <p:cNvSpPr>
                <a:spLocks noChangeShapeType="1"/>
              </p:cNvSpPr>
              <p:nvPr/>
            </p:nvSpPr>
            <p:spPr bwMode="auto">
              <a:xfrm>
                <a:off x="6903667" y="165556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8" name="Line 95"/>
              <p:cNvSpPr>
                <a:spLocks noChangeShapeType="1"/>
              </p:cNvSpPr>
              <p:nvPr/>
            </p:nvSpPr>
            <p:spPr bwMode="auto">
              <a:xfrm>
                <a:off x="6897807" y="158994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9" name="Line 96"/>
              <p:cNvSpPr>
                <a:spLocks noChangeShapeType="1"/>
              </p:cNvSpPr>
              <p:nvPr/>
            </p:nvSpPr>
            <p:spPr bwMode="auto">
              <a:xfrm>
                <a:off x="6896209" y="152378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0" name="Line 97"/>
              <p:cNvSpPr>
                <a:spLocks noChangeShapeType="1"/>
              </p:cNvSpPr>
              <p:nvPr/>
            </p:nvSpPr>
            <p:spPr bwMode="auto">
              <a:xfrm>
                <a:off x="6888217" y="145922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1" name="Line 98"/>
              <p:cNvSpPr>
                <a:spLocks noChangeShapeType="1"/>
              </p:cNvSpPr>
              <p:nvPr/>
            </p:nvSpPr>
            <p:spPr bwMode="auto">
              <a:xfrm>
                <a:off x="6895142" y="139360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2" name="Line 99"/>
              <p:cNvSpPr>
                <a:spLocks noChangeShapeType="1"/>
              </p:cNvSpPr>
              <p:nvPr/>
            </p:nvSpPr>
            <p:spPr bwMode="auto">
              <a:xfrm>
                <a:off x="6888217" y="132798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3" name="Line 100"/>
              <p:cNvSpPr>
                <a:spLocks noChangeShapeType="1"/>
              </p:cNvSpPr>
              <p:nvPr/>
            </p:nvSpPr>
            <p:spPr bwMode="auto">
              <a:xfrm flipV="1">
                <a:off x="7150873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4" name="Line 101"/>
              <p:cNvSpPr>
                <a:spLocks noChangeShapeType="1"/>
              </p:cNvSpPr>
              <p:nvPr/>
            </p:nvSpPr>
            <p:spPr bwMode="auto">
              <a:xfrm flipH="1">
                <a:off x="7147675" y="191485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5" name="Line 102"/>
              <p:cNvSpPr>
                <a:spLocks noChangeShapeType="1"/>
              </p:cNvSpPr>
              <p:nvPr/>
            </p:nvSpPr>
            <p:spPr bwMode="auto">
              <a:xfrm flipH="1">
                <a:off x="7147675" y="184922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6" name="Line 103"/>
              <p:cNvSpPr>
                <a:spLocks noChangeShapeType="1"/>
              </p:cNvSpPr>
              <p:nvPr/>
            </p:nvSpPr>
            <p:spPr bwMode="auto">
              <a:xfrm flipH="1">
                <a:off x="7147675" y="178573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7" name="Line 104"/>
              <p:cNvSpPr>
                <a:spLocks noChangeShapeType="1"/>
              </p:cNvSpPr>
              <p:nvPr/>
            </p:nvSpPr>
            <p:spPr bwMode="auto">
              <a:xfrm flipH="1">
                <a:off x="7147675" y="172011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8" name="Line 105"/>
              <p:cNvSpPr>
                <a:spLocks noChangeShapeType="1"/>
              </p:cNvSpPr>
              <p:nvPr/>
            </p:nvSpPr>
            <p:spPr bwMode="auto">
              <a:xfrm flipH="1">
                <a:off x="7147675" y="165556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9" name="Line 106"/>
              <p:cNvSpPr>
                <a:spLocks noChangeShapeType="1"/>
              </p:cNvSpPr>
              <p:nvPr/>
            </p:nvSpPr>
            <p:spPr bwMode="auto">
              <a:xfrm flipH="1">
                <a:off x="7147675" y="158994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0" name="Line 107"/>
              <p:cNvSpPr>
                <a:spLocks noChangeShapeType="1"/>
              </p:cNvSpPr>
              <p:nvPr/>
            </p:nvSpPr>
            <p:spPr bwMode="auto">
              <a:xfrm flipH="1">
                <a:off x="7147675" y="152378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1" name="Line 108"/>
              <p:cNvSpPr>
                <a:spLocks noChangeShapeType="1"/>
              </p:cNvSpPr>
              <p:nvPr/>
            </p:nvSpPr>
            <p:spPr bwMode="auto">
              <a:xfrm flipH="1">
                <a:off x="7148208" y="145922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2" name="Line 109"/>
              <p:cNvSpPr>
                <a:spLocks noChangeShapeType="1"/>
              </p:cNvSpPr>
              <p:nvPr/>
            </p:nvSpPr>
            <p:spPr bwMode="auto">
              <a:xfrm flipH="1">
                <a:off x="7148208" y="139360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3" name="Line 110"/>
              <p:cNvSpPr>
                <a:spLocks noChangeShapeType="1"/>
              </p:cNvSpPr>
              <p:nvPr/>
            </p:nvSpPr>
            <p:spPr bwMode="auto">
              <a:xfrm flipH="1">
                <a:off x="7147675" y="132798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4" name="AutoShape 50"/>
              <p:cNvSpPr>
                <a:spLocks noChangeArrowheads="1"/>
              </p:cNvSpPr>
              <p:nvPr/>
            </p:nvSpPr>
            <p:spPr bwMode="auto">
              <a:xfrm>
                <a:off x="6856251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5" name="AutoShape 51"/>
              <p:cNvSpPr>
                <a:spLocks noChangeArrowheads="1"/>
              </p:cNvSpPr>
              <p:nvPr/>
            </p:nvSpPr>
            <p:spPr bwMode="auto">
              <a:xfrm>
                <a:off x="6856251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6" name="AutoShape 52"/>
              <p:cNvSpPr>
                <a:spLocks noChangeArrowheads="1"/>
              </p:cNvSpPr>
              <p:nvPr/>
            </p:nvSpPr>
            <p:spPr bwMode="auto">
              <a:xfrm>
                <a:off x="6856251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7" name="AutoShape 53"/>
              <p:cNvSpPr>
                <a:spLocks noChangeArrowheads="1"/>
              </p:cNvSpPr>
              <p:nvPr/>
            </p:nvSpPr>
            <p:spPr bwMode="auto">
              <a:xfrm>
                <a:off x="6856251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8" name="AutoShape 54"/>
              <p:cNvSpPr>
                <a:spLocks noChangeArrowheads="1"/>
              </p:cNvSpPr>
              <p:nvPr/>
            </p:nvSpPr>
            <p:spPr bwMode="auto">
              <a:xfrm>
                <a:off x="6856251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9" name="AutoShape 55"/>
              <p:cNvSpPr>
                <a:spLocks noChangeArrowheads="1"/>
              </p:cNvSpPr>
              <p:nvPr/>
            </p:nvSpPr>
            <p:spPr bwMode="auto">
              <a:xfrm>
                <a:off x="6856251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0" name="AutoShape 56"/>
              <p:cNvSpPr>
                <a:spLocks noChangeArrowheads="1"/>
              </p:cNvSpPr>
              <p:nvPr/>
            </p:nvSpPr>
            <p:spPr bwMode="auto">
              <a:xfrm>
                <a:off x="6856251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1" name="AutoShape 57"/>
              <p:cNvSpPr>
                <a:spLocks noChangeArrowheads="1"/>
              </p:cNvSpPr>
              <p:nvPr/>
            </p:nvSpPr>
            <p:spPr bwMode="auto">
              <a:xfrm>
                <a:off x="6856251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2" name="AutoShape 58"/>
              <p:cNvSpPr>
                <a:spLocks noChangeArrowheads="1"/>
              </p:cNvSpPr>
              <p:nvPr/>
            </p:nvSpPr>
            <p:spPr bwMode="auto">
              <a:xfrm>
                <a:off x="6856251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3" name="AutoShape 59"/>
              <p:cNvSpPr>
                <a:spLocks noChangeArrowheads="1"/>
              </p:cNvSpPr>
              <p:nvPr/>
            </p:nvSpPr>
            <p:spPr bwMode="auto">
              <a:xfrm>
                <a:off x="6856251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4" name="AutoShape 70"/>
              <p:cNvSpPr>
                <a:spLocks noChangeArrowheads="1"/>
              </p:cNvSpPr>
              <p:nvPr/>
            </p:nvSpPr>
            <p:spPr bwMode="auto">
              <a:xfrm>
                <a:off x="7199886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5" name="AutoShape 71"/>
              <p:cNvSpPr>
                <a:spLocks noChangeArrowheads="1"/>
              </p:cNvSpPr>
              <p:nvPr/>
            </p:nvSpPr>
            <p:spPr bwMode="auto">
              <a:xfrm>
                <a:off x="7199886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6" name="AutoShape 72"/>
              <p:cNvSpPr>
                <a:spLocks noChangeArrowheads="1"/>
              </p:cNvSpPr>
              <p:nvPr/>
            </p:nvSpPr>
            <p:spPr bwMode="auto">
              <a:xfrm>
                <a:off x="7199886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7" name="AutoShape 73"/>
              <p:cNvSpPr>
                <a:spLocks noChangeArrowheads="1"/>
              </p:cNvSpPr>
              <p:nvPr/>
            </p:nvSpPr>
            <p:spPr bwMode="auto">
              <a:xfrm>
                <a:off x="7199886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8" name="AutoShape 74"/>
              <p:cNvSpPr>
                <a:spLocks noChangeArrowheads="1"/>
              </p:cNvSpPr>
              <p:nvPr/>
            </p:nvSpPr>
            <p:spPr bwMode="auto">
              <a:xfrm>
                <a:off x="7199886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9" name="AutoShape 75"/>
              <p:cNvSpPr>
                <a:spLocks noChangeArrowheads="1"/>
              </p:cNvSpPr>
              <p:nvPr/>
            </p:nvSpPr>
            <p:spPr bwMode="auto">
              <a:xfrm>
                <a:off x="7199886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0" name="AutoShape 76"/>
              <p:cNvSpPr>
                <a:spLocks noChangeArrowheads="1"/>
              </p:cNvSpPr>
              <p:nvPr/>
            </p:nvSpPr>
            <p:spPr bwMode="auto">
              <a:xfrm>
                <a:off x="7199886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1" name="AutoShape 77"/>
              <p:cNvSpPr>
                <a:spLocks noChangeArrowheads="1"/>
              </p:cNvSpPr>
              <p:nvPr/>
            </p:nvSpPr>
            <p:spPr bwMode="auto">
              <a:xfrm>
                <a:off x="7199886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2" name="AutoShape 78"/>
              <p:cNvSpPr>
                <a:spLocks noChangeArrowheads="1"/>
              </p:cNvSpPr>
              <p:nvPr/>
            </p:nvSpPr>
            <p:spPr bwMode="auto">
              <a:xfrm>
                <a:off x="7199886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3" name="AutoShape 79"/>
              <p:cNvSpPr>
                <a:spLocks noChangeArrowheads="1"/>
              </p:cNvSpPr>
              <p:nvPr/>
            </p:nvSpPr>
            <p:spPr bwMode="auto">
              <a:xfrm>
                <a:off x="7199886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4" name="AutoShape 9"/>
              <p:cNvSpPr>
                <a:spLocks noChangeArrowheads="1"/>
              </p:cNvSpPr>
              <p:nvPr/>
            </p:nvSpPr>
            <p:spPr bwMode="auto">
              <a:xfrm>
                <a:off x="8088122" y="1252336"/>
                <a:ext cx="687271" cy="742652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5" name="AutoShape 10"/>
              <p:cNvSpPr>
                <a:spLocks noChangeArrowheads="1"/>
              </p:cNvSpPr>
              <p:nvPr/>
            </p:nvSpPr>
            <p:spPr bwMode="auto">
              <a:xfrm>
                <a:off x="8210659" y="1252336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6" name="Line 11"/>
              <p:cNvSpPr>
                <a:spLocks noChangeShapeType="1"/>
              </p:cNvSpPr>
              <p:nvPr/>
            </p:nvSpPr>
            <p:spPr bwMode="auto">
              <a:xfrm flipV="1">
                <a:off x="8348113" y="1321158"/>
                <a:ext cx="0" cy="739986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7" name="AutoShape 23"/>
              <p:cNvSpPr>
                <a:spLocks noChangeArrowheads="1"/>
              </p:cNvSpPr>
              <p:nvPr/>
            </p:nvSpPr>
            <p:spPr bwMode="auto">
              <a:xfrm>
                <a:off x="8493025" y="1252336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8" name="Line 36"/>
              <p:cNvSpPr>
                <a:spLocks noChangeShapeType="1"/>
              </p:cNvSpPr>
              <p:nvPr/>
            </p:nvSpPr>
            <p:spPr bwMode="auto">
              <a:xfrm>
                <a:off x="8309258" y="2029888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9" name="AutoShape 37"/>
              <p:cNvSpPr>
                <a:spLocks noChangeArrowheads="1"/>
              </p:cNvSpPr>
              <p:nvPr/>
            </p:nvSpPr>
            <p:spPr bwMode="auto">
              <a:xfrm>
                <a:off x="8250615" y="196937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40" name="Line 38"/>
              <p:cNvSpPr>
                <a:spLocks noChangeShapeType="1"/>
              </p:cNvSpPr>
              <p:nvPr/>
            </p:nvSpPr>
            <p:spPr bwMode="auto">
              <a:xfrm>
                <a:off x="8523096" y="2034059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1" name="AutoShape 39"/>
              <p:cNvSpPr>
                <a:spLocks noChangeArrowheads="1"/>
              </p:cNvSpPr>
              <p:nvPr/>
            </p:nvSpPr>
            <p:spPr bwMode="auto">
              <a:xfrm>
                <a:off x="8539377" y="196937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42" name="Line 90"/>
              <p:cNvSpPr>
                <a:spLocks noChangeShapeType="1"/>
              </p:cNvSpPr>
              <p:nvPr/>
            </p:nvSpPr>
            <p:spPr bwMode="auto">
              <a:xfrm>
                <a:off x="8276189" y="191496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3" name="Line 91"/>
              <p:cNvSpPr>
                <a:spLocks noChangeShapeType="1"/>
              </p:cNvSpPr>
              <p:nvPr/>
            </p:nvSpPr>
            <p:spPr bwMode="auto">
              <a:xfrm>
                <a:off x="8274590" y="1849339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4" name="Line 92"/>
              <p:cNvSpPr>
                <a:spLocks noChangeShapeType="1"/>
              </p:cNvSpPr>
              <p:nvPr/>
            </p:nvSpPr>
            <p:spPr bwMode="auto">
              <a:xfrm>
                <a:off x="8276189" y="17858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5" name="Line 93"/>
              <p:cNvSpPr>
                <a:spLocks noChangeShapeType="1"/>
              </p:cNvSpPr>
              <p:nvPr/>
            </p:nvSpPr>
            <p:spPr bwMode="auto">
              <a:xfrm>
                <a:off x="8272460" y="172022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6" name="Line 94"/>
              <p:cNvSpPr>
                <a:spLocks noChangeShapeType="1"/>
              </p:cNvSpPr>
              <p:nvPr/>
            </p:nvSpPr>
            <p:spPr bwMode="auto">
              <a:xfrm>
                <a:off x="8278320" y="1655673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7" name="Line 95"/>
              <p:cNvSpPr>
                <a:spLocks noChangeShapeType="1"/>
              </p:cNvSpPr>
              <p:nvPr/>
            </p:nvSpPr>
            <p:spPr bwMode="auto">
              <a:xfrm>
                <a:off x="8272460" y="159004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8" name="Line 96"/>
              <p:cNvSpPr>
                <a:spLocks noChangeShapeType="1"/>
              </p:cNvSpPr>
              <p:nvPr/>
            </p:nvSpPr>
            <p:spPr bwMode="auto">
              <a:xfrm>
                <a:off x="8270861" y="152389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9" name="Line 97"/>
              <p:cNvSpPr>
                <a:spLocks noChangeShapeType="1"/>
              </p:cNvSpPr>
              <p:nvPr/>
            </p:nvSpPr>
            <p:spPr bwMode="auto">
              <a:xfrm>
                <a:off x="8262869" y="1459339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0" name="Line 98"/>
              <p:cNvSpPr>
                <a:spLocks noChangeShapeType="1"/>
              </p:cNvSpPr>
              <p:nvPr/>
            </p:nvSpPr>
            <p:spPr bwMode="auto">
              <a:xfrm>
                <a:off x="8269795" y="1393717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1" name="Line 99"/>
              <p:cNvSpPr>
                <a:spLocks noChangeShapeType="1"/>
              </p:cNvSpPr>
              <p:nvPr/>
            </p:nvSpPr>
            <p:spPr bwMode="auto">
              <a:xfrm>
                <a:off x="8262869" y="1328094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2" name="Line 100"/>
              <p:cNvSpPr>
                <a:spLocks noChangeShapeType="1"/>
              </p:cNvSpPr>
              <p:nvPr/>
            </p:nvSpPr>
            <p:spPr bwMode="auto">
              <a:xfrm flipV="1">
                <a:off x="8525523" y="1321158"/>
                <a:ext cx="0" cy="739986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3" name="Line 101"/>
              <p:cNvSpPr>
                <a:spLocks noChangeShapeType="1"/>
              </p:cNvSpPr>
              <p:nvPr/>
            </p:nvSpPr>
            <p:spPr bwMode="auto">
              <a:xfrm flipH="1">
                <a:off x="8522327" y="191496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4" name="Line 102"/>
              <p:cNvSpPr>
                <a:spLocks noChangeShapeType="1"/>
              </p:cNvSpPr>
              <p:nvPr/>
            </p:nvSpPr>
            <p:spPr bwMode="auto">
              <a:xfrm flipH="1">
                <a:off x="8522327" y="1849339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5" name="Line 103"/>
              <p:cNvSpPr>
                <a:spLocks noChangeShapeType="1"/>
              </p:cNvSpPr>
              <p:nvPr/>
            </p:nvSpPr>
            <p:spPr bwMode="auto">
              <a:xfrm flipH="1">
                <a:off x="8522327" y="17858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6" name="Line 104"/>
              <p:cNvSpPr>
                <a:spLocks noChangeShapeType="1"/>
              </p:cNvSpPr>
              <p:nvPr/>
            </p:nvSpPr>
            <p:spPr bwMode="auto">
              <a:xfrm flipH="1">
                <a:off x="8522327" y="172022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7" name="Line 105"/>
              <p:cNvSpPr>
                <a:spLocks noChangeShapeType="1"/>
              </p:cNvSpPr>
              <p:nvPr/>
            </p:nvSpPr>
            <p:spPr bwMode="auto">
              <a:xfrm flipH="1">
                <a:off x="8522327" y="165567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8" name="Line 106"/>
              <p:cNvSpPr>
                <a:spLocks noChangeShapeType="1"/>
              </p:cNvSpPr>
              <p:nvPr/>
            </p:nvSpPr>
            <p:spPr bwMode="auto">
              <a:xfrm flipH="1">
                <a:off x="8522327" y="159004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9" name="Line 107"/>
              <p:cNvSpPr>
                <a:spLocks noChangeShapeType="1"/>
              </p:cNvSpPr>
              <p:nvPr/>
            </p:nvSpPr>
            <p:spPr bwMode="auto">
              <a:xfrm flipH="1">
                <a:off x="8522327" y="152389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0" name="Line 108"/>
              <p:cNvSpPr>
                <a:spLocks noChangeShapeType="1"/>
              </p:cNvSpPr>
              <p:nvPr/>
            </p:nvSpPr>
            <p:spPr bwMode="auto">
              <a:xfrm flipH="1">
                <a:off x="8522860" y="1459339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1" name="Line 109"/>
              <p:cNvSpPr>
                <a:spLocks noChangeShapeType="1"/>
              </p:cNvSpPr>
              <p:nvPr/>
            </p:nvSpPr>
            <p:spPr bwMode="auto">
              <a:xfrm flipH="1">
                <a:off x="8522860" y="1393717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2" name="Line 110"/>
              <p:cNvSpPr>
                <a:spLocks noChangeShapeType="1"/>
              </p:cNvSpPr>
              <p:nvPr/>
            </p:nvSpPr>
            <p:spPr bwMode="auto">
              <a:xfrm flipH="1">
                <a:off x="8522327" y="1328094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3" name="AutoShape 50"/>
              <p:cNvSpPr>
                <a:spLocks noChangeArrowheads="1"/>
              </p:cNvSpPr>
              <p:nvPr/>
            </p:nvSpPr>
            <p:spPr bwMode="auto">
              <a:xfrm>
                <a:off x="8230903" y="12918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4" name="AutoShape 51"/>
              <p:cNvSpPr>
                <a:spLocks noChangeArrowheads="1"/>
              </p:cNvSpPr>
              <p:nvPr/>
            </p:nvSpPr>
            <p:spPr bwMode="auto">
              <a:xfrm>
                <a:off x="8230903" y="135743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5" name="AutoShape 52"/>
              <p:cNvSpPr>
                <a:spLocks noChangeArrowheads="1"/>
              </p:cNvSpPr>
              <p:nvPr/>
            </p:nvSpPr>
            <p:spPr bwMode="auto">
              <a:xfrm>
                <a:off x="8230903" y="14230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6" name="AutoShape 53"/>
              <p:cNvSpPr>
                <a:spLocks noChangeArrowheads="1"/>
              </p:cNvSpPr>
              <p:nvPr/>
            </p:nvSpPr>
            <p:spPr bwMode="auto">
              <a:xfrm>
                <a:off x="8230903" y="14886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7" name="AutoShape 54"/>
              <p:cNvSpPr>
                <a:spLocks noChangeArrowheads="1"/>
              </p:cNvSpPr>
              <p:nvPr/>
            </p:nvSpPr>
            <p:spPr bwMode="auto">
              <a:xfrm>
                <a:off x="8230903" y="15537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8" name="AutoShape 55"/>
              <p:cNvSpPr>
                <a:spLocks noChangeArrowheads="1"/>
              </p:cNvSpPr>
              <p:nvPr/>
            </p:nvSpPr>
            <p:spPr bwMode="auto">
              <a:xfrm>
                <a:off x="8230903" y="161886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9" name="AutoShape 56"/>
              <p:cNvSpPr>
                <a:spLocks noChangeArrowheads="1"/>
              </p:cNvSpPr>
              <p:nvPr/>
            </p:nvSpPr>
            <p:spPr bwMode="auto">
              <a:xfrm>
                <a:off x="8230903" y="16850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0" name="AutoShape 57"/>
              <p:cNvSpPr>
                <a:spLocks noChangeArrowheads="1"/>
              </p:cNvSpPr>
              <p:nvPr/>
            </p:nvSpPr>
            <p:spPr bwMode="auto">
              <a:xfrm>
                <a:off x="8230903" y="17495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1" name="AutoShape 58"/>
              <p:cNvSpPr>
                <a:spLocks noChangeArrowheads="1"/>
              </p:cNvSpPr>
              <p:nvPr/>
            </p:nvSpPr>
            <p:spPr bwMode="auto">
              <a:xfrm>
                <a:off x="8230903" y="18130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2" name="AutoShape 59"/>
              <p:cNvSpPr>
                <a:spLocks noChangeArrowheads="1"/>
              </p:cNvSpPr>
              <p:nvPr/>
            </p:nvSpPr>
            <p:spPr bwMode="auto">
              <a:xfrm>
                <a:off x="8230903" y="187868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3" name="AutoShape 70"/>
              <p:cNvSpPr>
                <a:spLocks noChangeArrowheads="1"/>
              </p:cNvSpPr>
              <p:nvPr/>
            </p:nvSpPr>
            <p:spPr bwMode="auto">
              <a:xfrm>
                <a:off x="8574539" y="12918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4" name="AutoShape 71"/>
              <p:cNvSpPr>
                <a:spLocks noChangeArrowheads="1"/>
              </p:cNvSpPr>
              <p:nvPr/>
            </p:nvSpPr>
            <p:spPr bwMode="auto">
              <a:xfrm>
                <a:off x="8574539" y="135743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5" name="AutoShape 72"/>
              <p:cNvSpPr>
                <a:spLocks noChangeArrowheads="1"/>
              </p:cNvSpPr>
              <p:nvPr/>
            </p:nvSpPr>
            <p:spPr bwMode="auto">
              <a:xfrm>
                <a:off x="8574539" y="14230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6" name="AutoShape 73"/>
              <p:cNvSpPr>
                <a:spLocks noChangeArrowheads="1"/>
              </p:cNvSpPr>
              <p:nvPr/>
            </p:nvSpPr>
            <p:spPr bwMode="auto">
              <a:xfrm>
                <a:off x="8574539" y="14886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7" name="AutoShape 74"/>
              <p:cNvSpPr>
                <a:spLocks noChangeArrowheads="1"/>
              </p:cNvSpPr>
              <p:nvPr/>
            </p:nvSpPr>
            <p:spPr bwMode="auto">
              <a:xfrm>
                <a:off x="8574539" y="15537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8" name="AutoShape 75"/>
              <p:cNvSpPr>
                <a:spLocks noChangeArrowheads="1"/>
              </p:cNvSpPr>
              <p:nvPr/>
            </p:nvSpPr>
            <p:spPr bwMode="auto">
              <a:xfrm>
                <a:off x="8574539" y="161886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9" name="AutoShape 76"/>
              <p:cNvSpPr>
                <a:spLocks noChangeArrowheads="1"/>
              </p:cNvSpPr>
              <p:nvPr/>
            </p:nvSpPr>
            <p:spPr bwMode="auto">
              <a:xfrm>
                <a:off x="8574539" y="16850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0" name="AutoShape 77"/>
              <p:cNvSpPr>
                <a:spLocks noChangeArrowheads="1"/>
              </p:cNvSpPr>
              <p:nvPr/>
            </p:nvSpPr>
            <p:spPr bwMode="auto">
              <a:xfrm>
                <a:off x="8574539" y="17495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1" name="AutoShape 78"/>
              <p:cNvSpPr>
                <a:spLocks noChangeArrowheads="1"/>
              </p:cNvSpPr>
              <p:nvPr/>
            </p:nvSpPr>
            <p:spPr bwMode="auto">
              <a:xfrm>
                <a:off x="8574539" y="18130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2" name="AutoShape 79"/>
              <p:cNvSpPr>
                <a:spLocks noChangeArrowheads="1"/>
              </p:cNvSpPr>
              <p:nvPr/>
            </p:nvSpPr>
            <p:spPr bwMode="auto">
              <a:xfrm>
                <a:off x="8574539" y="187868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3" name="AutoShape 9"/>
              <p:cNvSpPr>
                <a:spLocks noChangeArrowheads="1"/>
              </p:cNvSpPr>
              <p:nvPr/>
            </p:nvSpPr>
            <p:spPr bwMode="auto">
              <a:xfrm>
                <a:off x="7405326" y="125164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4" name="AutoShape 10"/>
              <p:cNvSpPr>
                <a:spLocks noChangeArrowheads="1"/>
              </p:cNvSpPr>
              <p:nvPr/>
            </p:nvSpPr>
            <p:spPr bwMode="auto">
              <a:xfrm>
                <a:off x="7527863" y="12516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5" name="Line 11"/>
              <p:cNvSpPr>
                <a:spLocks noChangeShapeType="1"/>
              </p:cNvSpPr>
              <p:nvPr/>
            </p:nvSpPr>
            <p:spPr bwMode="auto">
              <a:xfrm flipV="1">
                <a:off x="7665318" y="13204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86" name="AutoShape 23"/>
              <p:cNvSpPr>
                <a:spLocks noChangeArrowheads="1"/>
              </p:cNvSpPr>
              <p:nvPr/>
            </p:nvSpPr>
            <p:spPr bwMode="auto">
              <a:xfrm>
                <a:off x="7810230" y="12516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7" name="Line 36"/>
              <p:cNvSpPr>
                <a:spLocks noChangeShapeType="1"/>
              </p:cNvSpPr>
              <p:nvPr/>
            </p:nvSpPr>
            <p:spPr bwMode="auto">
              <a:xfrm>
                <a:off x="7626463" y="202919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88" name="AutoShape 37"/>
              <p:cNvSpPr>
                <a:spLocks noChangeArrowheads="1"/>
              </p:cNvSpPr>
              <p:nvPr/>
            </p:nvSpPr>
            <p:spPr bwMode="auto">
              <a:xfrm>
                <a:off x="7567821" y="19686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9" name="Line 38"/>
              <p:cNvSpPr>
                <a:spLocks noChangeShapeType="1"/>
              </p:cNvSpPr>
              <p:nvPr/>
            </p:nvSpPr>
            <p:spPr bwMode="auto">
              <a:xfrm>
                <a:off x="7840300" y="203336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" name="AutoShape 39"/>
              <p:cNvSpPr>
                <a:spLocks noChangeArrowheads="1"/>
              </p:cNvSpPr>
              <p:nvPr/>
            </p:nvSpPr>
            <p:spPr bwMode="auto">
              <a:xfrm>
                <a:off x="7856582" y="19686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91" name="Line 90"/>
              <p:cNvSpPr>
                <a:spLocks noChangeShapeType="1"/>
              </p:cNvSpPr>
              <p:nvPr/>
            </p:nvSpPr>
            <p:spPr bwMode="auto">
              <a:xfrm>
                <a:off x="7593393" y="19142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2" name="Line 91"/>
              <p:cNvSpPr>
                <a:spLocks noChangeShapeType="1"/>
              </p:cNvSpPr>
              <p:nvPr/>
            </p:nvSpPr>
            <p:spPr bwMode="auto">
              <a:xfrm>
                <a:off x="7591796" y="18486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3" name="Line 92"/>
              <p:cNvSpPr>
                <a:spLocks noChangeShapeType="1"/>
              </p:cNvSpPr>
              <p:nvPr/>
            </p:nvSpPr>
            <p:spPr bwMode="auto">
              <a:xfrm>
                <a:off x="7593393" y="17851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4" name="Line 93"/>
              <p:cNvSpPr>
                <a:spLocks noChangeShapeType="1"/>
              </p:cNvSpPr>
              <p:nvPr/>
            </p:nvSpPr>
            <p:spPr bwMode="auto">
              <a:xfrm>
                <a:off x="7589664" y="171953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5" name="Line 94"/>
              <p:cNvSpPr>
                <a:spLocks noChangeShapeType="1"/>
              </p:cNvSpPr>
              <p:nvPr/>
            </p:nvSpPr>
            <p:spPr bwMode="auto">
              <a:xfrm>
                <a:off x="7595525" y="16549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6" name="Line 95"/>
              <p:cNvSpPr>
                <a:spLocks noChangeShapeType="1"/>
              </p:cNvSpPr>
              <p:nvPr/>
            </p:nvSpPr>
            <p:spPr bwMode="auto">
              <a:xfrm>
                <a:off x="7589664" y="158935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7" name="Line 96"/>
              <p:cNvSpPr>
                <a:spLocks noChangeShapeType="1"/>
              </p:cNvSpPr>
              <p:nvPr/>
            </p:nvSpPr>
            <p:spPr bwMode="auto">
              <a:xfrm>
                <a:off x="7588067" y="152320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8" name="Line 97"/>
              <p:cNvSpPr>
                <a:spLocks noChangeShapeType="1"/>
              </p:cNvSpPr>
              <p:nvPr/>
            </p:nvSpPr>
            <p:spPr bwMode="auto">
              <a:xfrm>
                <a:off x="7580075" y="145864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9" name="Line 98"/>
              <p:cNvSpPr>
                <a:spLocks noChangeShapeType="1"/>
              </p:cNvSpPr>
              <p:nvPr/>
            </p:nvSpPr>
            <p:spPr bwMode="auto">
              <a:xfrm>
                <a:off x="7587000" y="13930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0" name="Line 99"/>
              <p:cNvSpPr>
                <a:spLocks noChangeShapeType="1"/>
              </p:cNvSpPr>
              <p:nvPr/>
            </p:nvSpPr>
            <p:spPr bwMode="auto">
              <a:xfrm>
                <a:off x="7580075" y="13274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1" name="Line 100"/>
              <p:cNvSpPr>
                <a:spLocks noChangeShapeType="1"/>
              </p:cNvSpPr>
              <p:nvPr/>
            </p:nvSpPr>
            <p:spPr bwMode="auto">
              <a:xfrm flipV="1">
                <a:off x="7842730" y="13204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2" name="Line 101"/>
              <p:cNvSpPr>
                <a:spLocks noChangeShapeType="1"/>
              </p:cNvSpPr>
              <p:nvPr/>
            </p:nvSpPr>
            <p:spPr bwMode="auto">
              <a:xfrm flipH="1">
                <a:off x="7839532" y="19142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3" name="Line 102"/>
              <p:cNvSpPr>
                <a:spLocks noChangeShapeType="1"/>
              </p:cNvSpPr>
              <p:nvPr/>
            </p:nvSpPr>
            <p:spPr bwMode="auto">
              <a:xfrm flipH="1">
                <a:off x="7839532" y="18486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4" name="Line 103"/>
              <p:cNvSpPr>
                <a:spLocks noChangeShapeType="1"/>
              </p:cNvSpPr>
              <p:nvPr/>
            </p:nvSpPr>
            <p:spPr bwMode="auto">
              <a:xfrm flipH="1">
                <a:off x="7839532" y="17851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5" name="Line 104"/>
              <p:cNvSpPr>
                <a:spLocks noChangeShapeType="1"/>
              </p:cNvSpPr>
              <p:nvPr/>
            </p:nvSpPr>
            <p:spPr bwMode="auto">
              <a:xfrm flipH="1">
                <a:off x="7839532" y="171953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6" name="Line 105"/>
              <p:cNvSpPr>
                <a:spLocks noChangeShapeType="1"/>
              </p:cNvSpPr>
              <p:nvPr/>
            </p:nvSpPr>
            <p:spPr bwMode="auto">
              <a:xfrm flipH="1">
                <a:off x="7839532" y="16549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7" name="Line 106"/>
              <p:cNvSpPr>
                <a:spLocks noChangeShapeType="1"/>
              </p:cNvSpPr>
              <p:nvPr/>
            </p:nvSpPr>
            <p:spPr bwMode="auto">
              <a:xfrm flipH="1">
                <a:off x="7839532" y="158935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8" name="Line 107"/>
              <p:cNvSpPr>
                <a:spLocks noChangeShapeType="1"/>
              </p:cNvSpPr>
              <p:nvPr/>
            </p:nvSpPr>
            <p:spPr bwMode="auto">
              <a:xfrm flipH="1">
                <a:off x="7839532" y="152320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9" name="Line 108"/>
              <p:cNvSpPr>
                <a:spLocks noChangeShapeType="1"/>
              </p:cNvSpPr>
              <p:nvPr/>
            </p:nvSpPr>
            <p:spPr bwMode="auto">
              <a:xfrm flipH="1">
                <a:off x="7840065" y="145864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0" name="Line 109"/>
              <p:cNvSpPr>
                <a:spLocks noChangeShapeType="1"/>
              </p:cNvSpPr>
              <p:nvPr/>
            </p:nvSpPr>
            <p:spPr bwMode="auto">
              <a:xfrm flipH="1">
                <a:off x="7840065" y="13930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1" name="Line 110"/>
              <p:cNvSpPr>
                <a:spLocks noChangeShapeType="1"/>
              </p:cNvSpPr>
              <p:nvPr/>
            </p:nvSpPr>
            <p:spPr bwMode="auto">
              <a:xfrm flipH="1">
                <a:off x="7839532" y="132740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2" name="AutoShape 50"/>
              <p:cNvSpPr>
                <a:spLocks noChangeArrowheads="1"/>
              </p:cNvSpPr>
              <p:nvPr/>
            </p:nvSpPr>
            <p:spPr bwMode="auto">
              <a:xfrm>
                <a:off x="7548108" y="12911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3" name="AutoShape 51"/>
              <p:cNvSpPr>
                <a:spLocks noChangeArrowheads="1"/>
              </p:cNvSpPr>
              <p:nvPr/>
            </p:nvSpPr>
            <p:spPr bwMode="auto">
              <a:xfrm>
                <a:off x="7548108" y="13567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4" name="AutoShape 52"/>
              <p:cNvSpPr>
                <a:spLocks noChangeArrowheads="1"/>
              </p:cNvSpPr>
              <p:nvPr/>
            </p:nvSpPr>
            <p:spPr bwMode="auto">
              <a:xfrm>
                <a:off x="7548108" y="1422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5" name="AutoShape 53"/>
              <p:cNvSpPr>
                <a:spLocks noChangeArrowheads="1"/>
              </p:cNvSpPr>
              <p:nvPr/>
            </p:nvSpPr>
            <p:spPr bwMode="auto">
              <a:xfrm>
                <a:off x="7548108" y="14879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6" name="AutoShape 54"/>
              <p:cNvSpPr>
                <a:spLocks noChangeArrowheads="1"/>
              </p:cNvSpPr>
              <p:nvPr/>
            </p:nvSpPr>
            <p:spPr bwMode="auto">
              <a:xfrm>
                <a:off x="7548108" y="15530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7" name="AutoShape 55"/>
              <p:cNvSpPr>
                <a:spLocks noChangeArrowheads="1"/>
              </p:cNvSpPr>
              <p:nvPr/>
            </p:nvSpPr>
            <p:spPr bwMode="auto">
              <a:xfrm>
                <a:off x="7548108" y="16181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8" name="AutoShape 56"/>
              <p:cNvSpPr>
                <a:spLocks noChangeArrowheads="1"/>
              </p:cNvSpPr>
              <p:nvPr/>
            </p:nvSpPr>
            <p:spPr bwMode="auto">
              <a:xfrm>
                <a:off x="7548108" y="16843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9" name="AutoShape 57"/>
              <p:cNvSpPr>
                <a:spLocks noChangeArrowheads="1"/>
              </p:cNvSpPr>
              <p:nvPr/>
            </p:nvSpPr>
            <p:spPr bwMode="auto">
              <a:xfrm>
                <a:off x="7548108" y="17488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0" name="AutoShape 58"/>
              <p:cNvSpPr>
                <a:spLocks noChangeArrowheads="1"/>
              </p:cNvSpPr>
              <p:nvPr/>
            </p:nvSpPr>
            <p:spPr bwMode="auto">
              <a:xfrm>
                <a:off x="7548108" y="181236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1" name="AutoShape 59"/>
              <p:cNvSpPr>
                <a:spLocks noChangeArrowheads="1"/>
              </p:cNvSpPr>
              <p:nvPr/>
            </p:nvSpPr>
            <p:spPr bwMode="auto">
              <a:xfrm>
                <a:off x="7548108" y="18779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2" name="AutoShape 70"/>
              <p:cNvSpPr>
                <a:spLocks noChangeArrowheads="1"/>
              </p:cNvSpPr>
              <p:nvPr/>
            </p:nvSpPr>
            <p:spPr bwMode="auto">
              <a:xfrm>
                <a:off x="7891744" y="12911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3" name="AutoShape 71"/>
              <p:cNvSpPr>
                <a:spLocks noChangeArrowheads="1"/>
              </p:cNvSpPr>
              <p:nvPr/>
            </p:nvSpPr>
            <p:spPr bwMode="auto">
              <a:xfrm>
                <a:off x="7891744" y="13567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4" name="AutoShape 72"/>
              <p:cNvSpPr>
                <a:spLocks noChangeArrowheads="1"/>
              </p:cNvSpPr>
              <p:nvPr/>
            </p:nvSpPr>
            <p:spPr bwMode="auto">
              <a:xfrm>
                <a:off x="7891744" y="1422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5" name="AutoShape 73"/>
              <p:cNvSpPr>
                <a:spLocks noChangeArrowheads="1"/>
              </p:cNvSpPr>
              <p:nvPr/>
            </p:nvSpPr>
            <p:spPr bwMode="auto">
              <a:xfrm>
                <a:off x="7891744" y="14879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6" name="AutoShape 74"/>
              <p:cNvSpPr>
                <a:spLocks noChangeArrowheads="1"/>
              </p:cNvSpPr>
              <p:nvPr/>
            </p:nvSpPr>
            <p:spPr bwMode="auto">
              <a:xfrm>
                <a:off x="7891744" y="15530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7" name="AutoShape 75"/>
              <p:cNvSpPr>
                <a:spLocks noChangeArrowheads="1"/>
              </p:cNvSpPr>
              <p:nvPr/>
            </p:nvSpPr>
            <p:spPr bwMode="auto">
              <a:xfrm>
                <a:off x="7891744" y="16181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8" name="AutoShape 76"/>
              <p:cNvSpPr>
                <a:spLocks noChangeArrowheads="1"/>
              </p:cNvSpPr>
              <p:nvPr/>
            </p:nvSpPr>
            <p:spPr bwMode="auto">
              <a:xfrm>
                <a:off x="7891744" y="16843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9" name="AutoShape 77"/>
              <p:cNvSpPr>
                <a:spLocks noChangeArrowheads="1"/>
              </p:cNvSpPr>
              <p:nvPr/>
            </p:nvSpPr>
            <p:spPr bwMode="auto">
              <a:xfrm>
                <a:off x="7891744" y="17488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0" name="AutoShape 78"/>
              <p:cNvSpPr>
                <a:spLocks noChangeArrowheads="1"/>
              </p:cNvSpPr>
              <p:nvPr/>
            </p:nvSpPr>
            <p:spPr bwMode="auto">
              <a:xfrm>
                <a:off x="7891744" y="181236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1" name="AutoShape 79"/>
              <p:cNvSpPr>
                <a:spLocks noChangeArrowheads="1"/>
              </p:cNvSpPr>
              <p:nvPr/>
            </p:nvSpPr>
            <p:spPr bwMode="auto">
              <a:xfrm>
                <a:off x="7891744" y="18779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 bwMode="auto">
              <a:xfrm>
                <a:off x="-9474" y="1255369"/>
                <a:ext cx="373063" cy="749448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cxnSp>
            <p:nvCxnSpPr>
              <p:cNvPr id="1333" name="Straight Arrow Connector 1332"/>
              <p:cNvCxnSpPr/>
              <p:nvPr/>
            </p:nvCxnSpPr>
            <p:spPr bwMode="auto">
              <a:xfrm>
                <a:off x="-71387" y="1141047"/>
                <a:ext cx="960941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4" name="Straight Arrow Connector 1333"/>
              <p:cNvCxnSpPr/>
              <p:nvPr/>
            </p:nvCxnSpPr>
            <p:spPr bwMode="auto">
              <a:xfrm rot="5400000">
                <a:off x="9224619" y="1664480"/>
                <a:ext cx="85742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8" name="Group 757"/>
            <p:cNvGrpSpPr>
              <a:grpSpLocks/>
            </p:cNvGrpSpPr>
            <p:nvPr/>
          </p:nvGrpSpPr>
          <p:grpSpPr bwMode="auto">
            <a:xfrm>
              <a:off x="11217631" y="2004136"/>
              <a:ext cx="687272" cy="808647"/>
              <a:chOff x="428596" y="2571744"/>
              <a:chExt cx="687271" cy="808808"/>
            </a:xfrm>
          </p:grpSpPr>
          <p:sp>
            <p:nvSpPr>
              <p:cNvPr id="689" name="AutoShape 9"/>
              <p:cNvSpPr>
                <a:spLocks noChangeArrowheads="1"/>
              </p:cNvSpPr>
              <p:nvPr/>
            </p:nvSpPr>
            <p:spPr bwMode="auto">
              <a:xfrm>
                <a:off x="428596" y="2571745"/>
                <a:ext cx="687271" cy="742652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0" name="AutoShape 10"/>
              <p:cNvSpPr>
                <a:spLocks noChangeArrowheads="1"/>
              </p:cNvSpPr>
              <p:nvPr/>
            </p:nvSpPr>
            <p:spPr bwMode="auto">
              <a:xfrm>
                <a:off x="551132" y="25717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1" name="Line 11"/>
              <p:cNvSpPr>
                <a:spLocks noChangeShapeType="1"/>
              </p:cNvSpPr>
              <p:nvPr/>
            </p:nvSpPr>
            <p:spPr bwMode="auto">
              <a:xfrm flipV="1">
                <a:off x="688587" y="264056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2" name="AutoShape 23"/>
              <p:cNvSpPr>
                <a:spLocks noChangeArrowheads="1"/>
              </p:cNvSpPr>
              <p:nvPr/>
            </p:nvSpPr>
            <p:spPr bwMode="auto">
              <a:xfrm>
                <a:off x="833499" y="25717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3" name="Line 36"/>
              <p:cNvSpPr>
                <a:spLocks noChangeShapeType="1"/>
              </p:cNvSpPr>
              <p:nvPr/>
            </p:nvSpPr>
            <p:spPr bwMode="auto">
              <a:xfrm>
                <a:off x="649733" y="3349296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4" name="AutoShape 37"/>
              <p:cNvSpPr>
                <a:spLocks noChangeArrowheads="1"/>
              </p:cNvSpPr>
              <p:nvPr/>
            </p:nvSpPr>
            <p:spPr bwMode="auto">
              <a:xfrm>
                <a:off x="591090" y="32887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5" name="Line 38"/>
              <p:cNvSpPr>
                <a:spLocks noChangeShapeType="1"/>
              </p:cNvSpPr>
              <p:nvPr/>
            </p:nvSpPr>
            <p:spPr bwMode="auto">
              <a:xfrm>
                <a:off x="863569" y="3353468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6" name="AutoShape 39"/>
              <p:cNvSpPr>
                <a:spLocks noChangeArrowheads="1"/>
              </p:cNvSpPr>
              <p:nvPr/>
            </p:nvSpPr>
            <p:spPr bwMode="auto">
              <a:xfrm>
                <a:off x="879850" y="32887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7" name="Line 90"/>
              <p:cNvSpPr>
                <a:spLocks noChangeShapeType="1"/>
              </p:cNvSpPr>
              <p:nvPr/>
            </p:nvSpPr>
            <p:spPr bwMode="auto">
              <a:xfrm>
                <a:off x="616662" y="32343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8" name="Line 91"/>
              <p:cNvSpPr>
                <a:spLocks noChangeShapeType="1"/>
              </p:cNvSpPr>
              <p:nvPr/>
            </p:nvSpPr>
            <p:spPr bwMode="auto">
              <a:xfrm>
                <a:off x="615065" y="31687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9" name="Line 92"/>
              <p:cNvSpPr>
                <a:spLocks noChangeShapeType="1"/>
              </p:cNvSpPr>
              <p:nvPr/>
            </p:nvSpPr>
            <p:spPr bwMode="auto">
              <a:xfrm>
                <a:off x="616662" y="310525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0" name="Line 93"/>
              <p:cNvSpPr>
                <a:spLocks noChangeShapeType="1"/>
              </p:cNvSpPr>
              <p:nvPr/>
            </p:nvSpPr>
            <p:spPr bwMode="auto">
              <a:xfrm>
                <a:off x="612933" y="303963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1" name="Line 94"/>
              <p:cNvSpPr>
                <a:spLocks noChangeShapeType="1"/>
              </p:cNvSpPr>
              <p:nvPr/>
            </p:nvSpPr>
            <p:spPr bwMode="auto">
              <a:xfrm>
                <a:off x="618794" y="29750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2" name="Line 95"/>
              <p:cNvSpPr>
                <a:spLocks noChangeShapeType="1"/>
              </p:cNvSpPr>
              <p:nvPr/>
            </p:nvSpPr>
            <p:spPr bwMode="auto">
              <a:xfrm>
                <a:off x="612933" y="290945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3" name="Line 96"/>
              <p:cNvSpPr>
                <a:spLocks noChangeShapeType="1"/>
              </p:cNvSpPr>
              <p:nvPr/>
            </p:nvSpPr>
            <p:spPr bwMode="auto">
              <a:xfrm>
                <a:off x="611336" y="284330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4" name="Line 97"/>
              <p:cNvSpPr>
                <a:spLocks noChangeShapeType="1"/>
              </p:cNvSpPr>
              <p:nvPr/>
            </p:nvSpPr>
            <p:spPr bwMode="auto">
              <a:xfrm>
                <a:off x="603344" y="277874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5" name="Line 98"/>
              <p:cNvSpPr>
                <a:spLocks noChangeShapeType="1"/>
              </p:cNvSpPr>
              <p:nvPr/>
            </p:nvSpPr>
            <p:spPr bwMode="auto">
              <a:xfrm>
                <a:off x="610270" y="27131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6" name="Line 99"/>
              <p:cNvSpPr>
                <a:spLocks noChangeShapeType="1"/>
              </p:cNvSpPr>
              <p:nvPr/>
            </p:nvSpPr>
            <p:spPr bwMode="auto">
              <a:xfrm>
                <a:off x="603344" y="264750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7" name="Line 100"/>
              <p:cNvSpPr>
                <a:spLocks noChangeShapeType="1"/>
              </p:cNvSpPr>
              <p:nvPr/>
            </p:nvSpPr>
            <p:spPr bwMode="auto">
              <a:xfrm flipV="1">
                <a:off x="865999" y="264056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8" name="Line 101"/>
              <p:cNvSpPr>
                <a:spLocks noChangeShapeType="1"/>
              </p:cNvSpPr>
              <p:nvPr/>
            </p:nvSpPr>
            <p:spPr bwMode="auto">
              <a:xfrm flipH="1">
                <a:off x="862802" y="32343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9" name="Line 102"/>
              <p:cNvSpPr>
                <a:spLocks noChangeShapeType="1"/>
              </p:cNvSpPr>
              <p:nvPr/>
            </p:nvSpPr>
            <p:spPr bwMode="auto">
              <a:xfrm flipH="1">
                <a:off x="862802" y="31687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0" name="Line 103"/>
              <p:cNvSpPr>
                <a:spLocks noChangeShapeType="1"/>
              </p:cNvSpPr>
              <p:nvPr/>
            </p:nvSpPr>
            <p:spPr bwMode="auto">
              <a:xfrm flipH="1">
                <a:off x="862802" y="310525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1" name="Line 104"/>
              <p:cNvSpPr>
                <a:spLocks noChangeShapeType="1"/>
              </p:cNvSpPr>
              <p:nvPr/>
            </p:nvSpPr>
            <p:spPr bwMode="auto">
              <a:xfrm flipH="1">
                <a:off x="862802" y="303963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2" name="Line 105"/>
              <p:cNvSpPr>
                <a:spLocks noChangeShapeType="1"/>
              </p:cNvSpPr>
              <p:nvPr/>
            </p:nvSpPr>
            <p:spPr bwMode="auto">
              <a:xfrm flipH="1">
                <a:off x="862802" y="29750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3" name="Line 106"/>
              <p:cNvSpPr>
                <a:spLocks noChangeShapeType="1"/>
              </p:cNvSpPr>
              <p:nvPr/>
            </p:nvSpPr>
            <p:spPr bwMode="auto">
              <a:xfrm flipH="1">
                <a:off x="862802" y="290945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4" name="Line 107"/>
              <p:cNvSpPr>
                <a:spLocks noChangeShapeType="1"/>
              </p:cNvSpPr>
              <p:nvPr/>
            </p:nvSpPr>
            <p:spPr bwMode="auto">
              <a:xfrm flipH="1">
                <a:off x="862802" y="284330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5" name="Line 108"/>
              <p:cNvSpPr>
                <a:spLocks noChangeShapeType="1"/>
              </p:cNvSpPr>
              <p:nvPr/>
            </p:nvSpPr>
            <p:spPr bwMode="auto">
              <a:xfrm flipH="1">
                <a:off x="863334" y="277874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6" name="Line 109"/>
              <p:cNvSpPr>
                <a:spLocks noChangeShapeType="1"/>
              </p:cNvSpPr>
              <p:nvPr/>
            </p:nvSpPr>
            <p:spPr bwMode="auto">
              <a:xfrm flipH="1">
                <a:off x="863334" y="27131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7" name="Line 110"/>
              <p:cNvSpPr>
                <a:spLocks noChangeShapeType="1"/>
              </p:cNvSpPr>
              <p:nvPr/>
            </p:nvSpPr>
            <p:spPr bwMode="auto">
              <a:xfrm flipH="1">
                <a:off x="862802" y="264750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8" name="AutoShape 50"/>
              <p:cNvSpPr>
                <a:spLocks noChangeArrowheads="1"/>
              </p:cNvSpPr>
              <p:nvPr/>
            </p:nvSpPr>
            <p:spPr bwMode="auto">
              <a:xfrm>
                <a:off x="571377" y="26112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19" name="AutoShape 51"/>
              <p:cNvSpPr>
                <a:spLocks noChangeArrowheads="1"/>
              </p:cNvSpPr>
              <p:nvPr/>
            </p:nvSpPr>
            <p:spPr bwMode="auto">
              <a:xfrm>
                <a:off x="571377" y="267684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0" name="AutoShape 52"/>
              <p:cNvSpPr>
                <a:spLocks noChangeArrowheads="1"/>
              </p:cNvSpPr>
              <p:nvPr/>
            </p:nvSpPr>
            <p:spPr bwMode="auto">
              <a:xfrm>
                <a:off x="571377" y="27424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1" name="AutoShape 53"/>
              <p:cNvSpPr>
                <a:spLocks noChangeArrowheads="1"/>
              </p:cNvSpPr>
              <p:nvPr/>
            </p:nvSpPr>
            <p:spPr bwMode="auto">
              <a:xfrm>
                <a:off x="571377" y="28080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2" name="AutoShape 54"/>
              <p:cNvSpPr>
                <a:spLocks noChangeArrowheads="1"/>
              </p:cNvSpPr>
              <p:nvPr/>
            </p:nvSpPr>
            <p:spPr bwMode="auto">
              <a:xfrm>
                <a:off x="571377" y="28731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3" name="AutoShape 55"/>
              <p:cNvSpPr>
                <a:spLocks noChangeArrowheads="1"/>
              </p:cNvSpPr>
              <p:nvPr/>
            </p:nvSpPr>
            <p:spPr bwMode="auto">
              <a:xfrm>
                <a:off x="571377" y="29382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4" name="AutoShape 56"/>
              <p:cNvSpPr>
                <a:spLocks noChangeArrowheads="1"/>
              </p:cNvSpPr>
              <p:nvPr/>
            </p:nvSpPr>
            <p:spPr bwMode="auto">
              <a:xfrm>
                <a:off x="571377" y="3004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5" name="AutoShape 57"/>
              <p:cNvSpPr>
                <a:spLocks noChangeArrowheads="1"/>
              </p:cNvSpPr>
              <p:nvPr/>
            </p:nvSpPr>
            <p:spPr bwMode="auto">
              <a:xfrm>
                <a:off x="571377" y="30689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6" name="AutoShape 58"/>
              <p:cNvSpPr>
                <a:spLocks noChangeArrowheads="1"/>
              </p:cNvSpPr>
              <p:nvPr/>
            </p:nvSpPr>
            <p:spPr bwMode="auto">
              <a:xfrm>
                <a:off x="571377" y="31324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7" name="AutoShape 59"/>
              <p:cNvSpPr>
                <a:spLocks noChangeArrowheads="1"/>
              </p:cNvSpPr>
              <p:nvPr/>
            </p:nvSpPr>
            <p:spPr bwMode="auto">
              <a:xfrm>
                <a:off x="571377" y="31980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8" name="AutoShape 70"/>
              <p:cNvSpPr>
                <a:spLocks noChangeArrowheads="1"/>
              </p:cNvSpPr>
              <p:nvPr/>
            </p:nvSpPr>
            <p:spPr bwMode="auto">
              <a:xfrm>
                <a:off x="915014" y="26112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9" name="AutoShape 71"/>
              <p:cNvSpPr>
                <a:spLocks noChangeArrowheads="1"/>
              </p:cNvSpPr>
              <p:nvPr/>
            </p:nvSpPr>
            <p:spPr bwMode="auto">
              <a:xfrm>
                <a:off x="915014" y="267684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0" name="AutoShape 72"/>
              <p:cNvSpPr>
                <a:spLocks noChangeArrowheads="1"/>
              </p:cNvSpPr>
              <p:nvPr/>
            </p:nvSpPr>
            <p:spPr bwMode="auto">
              <a:xfrm>
                <a:off x="915014" y="27424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1" name="AutoShape 73"/>
              <p:cNvSpPr>
                <a:spLocks noChangeArrowheads="1"/>
              </p:cNvSpPr>
              <p:nvPr/>
            </p:nvSpPr>
            <p:spPr bwMode="auto">
              <a:xfrm>
                <a:off x="915014" y="28080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2" name="AutoShape 74"/>
              <p:cNvSpPr>
                <a:spLocks noChangeArrowheads="1"/>
              </p:cNvSpPr>
              <p:nvPr/>
            </p:nvSpPr>
            <p:spPr bwMode="auto">
              <a:xfrm>
                <a:off x="915014" y="28731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3" name="AutoShape 75"/>
              <p:cNvSpPr>
                <a:spLocks noChangeArrowheads="1"/>
              </p:cNvSpPr>
              <p:nvPr/>
            </p:nvSpPr>
            <p:spPr bwMode="auto">
              <a:xfrm>
                <a:off x="915014" y="29382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4" name="AutoShape 76"/>
              <p:cNvSpPr>
                <a:spLocks noChangeArrowheads="1"/>
              </p:cNvSpPr>
              <p:nvPr/>
            </p:nvSpPr>
            <p:spPr bwMode="auto">
              <a:xfrm>
                <a:off x="915014" y="3004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5" name="AutoShape 77"/>
              <p:cNvSpPr>
                <a:spLocks noChangeArrowheads="1"/>
              </p:cNvSpPr>
              <p:nvPr/>
            </p:nvSpPr>
            <p:spPr bwMode="auto">
              <a:xfrm>
                <a:off x="915014" y="30689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6" name="AutoShape 78"/>
              <p:cNvSpPr>
                <a:spLocks noChangeArrowheads="1"/>
              </p:cNvSpPr>
              <p:nvPr/>
            </p:nvSpPr>
            <p:spPr bwMode="auto">
              <a:xfrm>
                <a:off x="915014" y="31324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7" name="AutoShape 79"/>
              <p:cNvSpPr>
                <a:spLocks noChangeArrowheads="1"/>
              </p:cNvSpPr>
              <p:nvPr/>
            </p:nvSpPr>
            <p:spPr bwMode="auto">
              <a:xfrm>
                <a:off x="915014" y="31980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</p:grpSp>
      </p:grpSp>
      <p:sp>
        <p:nvSpPr>
          <p:cNvPr id="1335" name="TextBox 1334"/>
          <p:cNvSpPr txBox="1"/>
          <p:nvPr/>
        </p:nvSpPr>
        <p:spPr>
          <a:xfrm rot="16200000">
            <a:off x="565683" y="172693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 pitchFamily="18" charset="0"/>
              </a:rPr>
              <a:t>DCS</a:t>
            </a:r>
            <a:endParaRPr lang="es-ES" sz="1400" dirty="0">
              <a:latin typeface="Times" pitchFamily="18" charset="0"/>
            </a:endParaRPr>
          </a:p>
        </p:txBody>
      </p:sp>
      <p:pic>
        <p:nvPicPr>
          <p:cNvPr id="1336" name="Picture 1335" descr="Petal_mod.png"/>
          <p:cNvPicPr>
            <a:picLocks noChangeAspect="1"/>
          </p:cNvPicPr>
          <p:nvPr/>
        </p:nvPicPr>
        <p:blipFill>
          <a:blip r:embed="rId3"/>
          <a:srcRect l="3125" t="17187" r="9821" b="5468"/>
          <a:stretch>
            <a:fillRect/>
          </a:stretch>
        </p:blipFill>
        <p:spPr>
          <a:xfrm>
            <a:off x="4643438" y="4572008"/>
            <a:ext cx="3714744" cy="1885947"/>
          </a:xfrm>
          <a:prstGeom prst="rect">
            <a:avLst/>
          </a:prstGeom>
        </p:spPr>
      </p:pic>
      <p:cxnSp>
        <p:nvCxnSpPr>
          <p:cNvPr id="683" name="Straight Arrow Connector 682"/>
          <p:cNvCxnSpPr/>
          <p:nvPr/>
        </p:nvCxnSpPr>
        <p:spPr bwMode="auto">
          <a:xfrm>
            <a:off x="4572000" y="4500570"/>
            <a:ext cx="3714776" cy="1588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</a:t>
            </a:fld>
            <a:endParaRPr lang="es-ES"/>
          </a:p>
        </p:txBody>
      </p:sp>
      <p:pic>
        <p:nvPicPr>
          <p:cNvPr id="8" name="3 Imagen" descr="ATLAS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046275"/>
            <a:ext cx="5328604" cy="316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32" y="1500174"/>
            <a:ext cx="3965000" cy="2286016"/>
          </a:xfrm>
        </p:spPr>
        <p:txBody>
          <a:bodyPr/>
          <a:lstStyle/>
          <a:p>
            <a:pPr algn="ctr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ATLAS detector</a:t>
            </a:r>
          </a:p>
          <a:p>
            <a:pPr lvl="1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General purpose detector of the LHC</a:t>
            </a:r>
          </a:p>
          <a:p>
            <a:pPr lvl="1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Sub-components: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Magnets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Muon chambers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Hadronic and EM calorimeters</a:t>
            </a:r>
          </a:p>
          <a:p>
            <a:pPr lvl="2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Inner detector</a:t>
            </a:r>
          </a:p>
          <a:p>
            <a:pPr lvl="3"/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TRT, SCT, pixel</a:t>
            </a:r>
          </a:p>
          <a:p>
            <a:pP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/>
          <a:srcRect l="1479" r="11201"/>
          <a:stretch>
            <a:fillRect/>
          </a:stretch>
        </p:blipFill>
        <p:spPr bwMode="auto">
          <a:xfrm>
            <a:off x="4078032" y="4286256"/>
            <a:ext cx="4780248" cy="2214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14348" y="5068685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Outstanding performance so far!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strips tracker: stave and petal concept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5785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71406" y="1050408"/>
            <a:ext cx="9027770" cy="31407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oup 770"/>
          <p:cNvGrpSpPr/>
          <p:nvPr/>
        </p:nvGrpSpPr>
        <p:grpSpPr>
          <a:xfrm>
            <a:off x="3500430" y="2500306"/>
            <a:ext cx="5715040" cy="1622990"/>
            <a:chOff x="3500430" y="2849442"/>
            <a:chExt cx="5715040" cy="1622990"/>
          </a:xfrm>
        </p:grpSpPr>
        <p:grpSp>
          <p:nvGrpSpPr>
            <p:cNvPr id="9" name="Group 745"/>
            <p:cNvGrpSpPr>
              <a:grpSpLocks noChangeAspect="1"/>
            </p:cNvGrpSpPr>
            <p:nvPr/>
          </p:nvGrpSpPr>
          <p:grpSpPr>
            <a:xfrm>
              <a:off x="4743056" y="3259198"/>
              <a:ext cx="3329987" cy="784579"/>
              <a:chOff x="3428992" y="2390524"/>
              <a:chExt cx="4352924" cy="1025595"/>
            </a:xfrm>
          </p:grpSpPr>
          <p:sp>
            <p:nvSpPr>
              <p:cNvPr id="627" name="Rectangle 626"/>
              <p:cNvSpPr/>
              <p:nvPr/>
            </p:nvSpPr>
            <p:spPr bwMode="auto">
              <a:xfrm>
                <a:off x="3428992" y="2786058"/>
                <a:ext cx="4340397" cy="41060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grpSp>
            <p:nvGrpSpPr>
              <p:cNvPr id="10" name="Group 603"/>
              <p:cNvGrpSpPr>
                <a:grpSpLocks/>
              </p:cNvGrpSpPr>
              <p:nvPr/>
            </p:nvGrpSpPr>
            <p:grpSpPr bwMode="auto">
              <a:xfrm>
                <a:off x="4363462" y="2794847"/>
                <a:ext cx="397086" cy="398046"/>
                <a:chOff x="2928925" y="5929406"/>
                <a:chExt cx="503237" cy="503213"/>
              </a:xfrm>
            </p:grpSpPr>
            <p:sp>
              <p:nvSpPr>
                <p:cNvPr id="668" name="Rectangle 667"/>
                <p:cNvSpPr/>
                <p:nvPr/>
              </p:nvSpPr>
              <p:spPr>
                <a:xfrm>
                  <a:off x="2928925" y="5929406"/>
                  <a:ext cx="503237" cy="503213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9" name="Oval 668"/>
                <p:cNvSpPr/>
                <p:nvPr/>
              </p:nvSpPr>
              <p:spPr>
                <a:xfrm>
                  <a:off x="2949562" y="5950042"/>
                  <a:ext cx="449263" cy="4492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11" name="Group 607"/>
              <p:cNvGrpSpPr>
                <a:grpSpLocks/>
              </p:cNvGrpSpPr>
              <p:nvPr/>
            </p:nvGrpSpPr>
            <p:grpSpPr bwMode="auto">
              <a:xfrm>
                <a:off x="6268727" y="2796103"/>
                <a:ext cx="398339" cy="398046"/>
                <a:chOff x="2928544" y="5929405"/>
                <a:chExt cx="504825" cy="503214"/>
              </a:xfrm>
            </p:grpSpPr>
            <p:sp>
              <p:nvSpPr>
                <p:cNvPr id="666" name="Rectangle 665"/>
                <p:cNvSpPr/>
                <p:nvPr/>
              </p:nvSpPr>
              <p:spPr>
                <a:xfrm>
                  <a:off x="2928544" y="5929405"/>
                  <a:ext cx="504825" cy="503214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7" name="Oval 666"/>
                <p:cNvSpPr/>
                <p:nvPr/>
              </p:nvSpPr>
              <p:spPr>
                <a:xfrm>
                  <a:off x="2950769" y="5951629"/>
                  <a:ext cx="450850" cy="4508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12" name="Group 615"/>
              <p:cNvGrpSpPr>
                <a:grpSpLocks/>
              </p:cNvGrpSpPr>
              <p:nvPr/>
            </p:nvGrpSpPr>
            <p:grpSpPr bwMode="auto">
              <a:xfrm>
                <a:off x="3441519" y="2595196"/>
                <a:ext cx="4340397" cy="79107"/>
                <a:chOff x="1714497" y="4929273"/>
                <a:chExt cx="5500687" cy="100008"/>
              </a:xfrm>
            </p:grpSpPr>
            <p:sp>
              <p:nvSpPr>
                <p:cNvPr id="664" name="Rectangle 663"/>
                <p:cNvSpPr/>
                <p:nvPr/>
              </p:nvSpPr>
              <p:spPr>
                <a:xfrm>
                  <a:off x="1714497" y="4983245"/>
                  <a:ext cx="5500687" cy="4603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5" name="Rectangle 664"/>
                <p:cNvSpPr/>
                <p:nvPr/>
              </p:nvSpPr>
              <p:spPr>
                <a:xfrm>
                  <a:off x="1714497" y="4929273"/>
                  <a:ext cx="5500687" cy="46036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13" name="Group 614"/>
              <p:cNvGrpSpPr>
                <a:grpSpLocks/>
              </p:cNvGrpSpPr>
              <p:nvPr/>
            </p:nvGrpSpPr>
            <p:grpSpPr bwMode="auto">
              <a:xfrm rot="10800000">
                <a:off x="3428993" y="3206390"/>
                <a:ext cx="4340397" cy="77852"/>
                <a:chOff x="1869581" y="6081057"/>
                <a:chExt cx="5500687" cy="98420"/>
              </a:xfrm>
            </p:grpSpPr>
            <p:sp>
              <p:nvSpPr>
                <p:cNvPr id="662" name="Rectangle 661"/>
                <p:cNvSpPr/>
                <p:nvPr/>
              </p:nvSpPr>
              <p:spPr>
                <a:xfrm>
                  <a:off x="1869581" y="6135029"/>
                  <a:ext cx="5500687" cy="4444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63" name="Rectangle 662"/>
                <p:cNvSpPr/>
                <p:nvPr/>
              </p:nvSpPr>
              <p:spPr>
                <a:xfrm>
                  <a:off x="1869581" y="6081057"/>
                  <a:ext cx="5500687" cy="44448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14" name="Group 631"/>
              <p:cNvGrpSpPr>
                <a:grpSpLocks/>
              </p:cNvGrpSpPr>
              <p:nvPr/>
            </p:nvGrpSpPr>
            <p:grpSpPr bwMode="auto">
              <a:xfrm>
                <a:off x="3437761" y="2390524"/>
                <a:ext cx="4260229" cy="114265"/>
                <a:chOff x="1709735" y="4599086"/>
                <a:chExt cx="5399088" cy="144455"/>
              </a:xfrm>
            </p:grpSpPr>
            <p:grpSp>
              <p:nvGrpSpPr>
                <p:cNvPr id="15" name="Group 619"/>
                <p:cNvGrpSpPr>
                  <a:grpSpLocks/>
                </p:cNvGrpSpPr>
                <p:nvPr/>
              </p:nvGrpSpPr>
              <p:grpSpPr bwMode="auto">
                <a:xfrm rot="10800000">
                  <a:off x="1709735" y="4643534"/>
                  <a:ext cx="5399088" cy="100007"/>
                  <a:chOff x="1825817" y="4643036"/>
                  <a:chExt cx="5650477" cy="100007"/>
                </a:xfrm>
              </p:grpSpPr>
              <p:sp>
                <p:nvSpPr>
                  <p:cNvPr id="660" name="Rectangle 659"/>
                  <p:cNvSpPr/>
                  <p:nvPr/>
                </p:nvSpPr>
                <p:spPr>
                  <a:xfrm>
                    <a:off x="1825817" y="4697008"/>
                    <a:ext cx="5650477" cy="46035"/>
                  </a:xfrm>
                  <a:prstGeom prst="rect">
                    <a:avLst/>
                  </a:prstGeom>
                  <a:solidFill>
                    <a:srgbClr val="FFFF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  <p:sp>
                <p:nvSpPr>
                  <p:cNvPr id="661" name="Rectangle 660"/>
                  <p:cNvSpPr/>
                  <p:nvPr/>
                </p:nvSpPr>
                <p:spPr>
                  <a:xfrm>
                    <a:off x="1825817" y="4643036"/>
                    <a:ext cx="5500949" cy="46035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</p:grpSp>
            <p:sp>
              <p:nvSpPr>
                <p:cNvPr id="649" name="Rectangle 648"/>
                <p:cNvSpPr/>
                <p:nvPr/>
              </p:nvSpPr>
              <p:spPr>
                <a:xfrm rot="10800000">
                  <a:off x="6678609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0" name="Rectangle 649"/>
                <p:cNvSpPr/>
                <p:nvPr/>
              </p:nvSpPr>
              <p:spPr>
                <a:xfrm rot="10800000">
                  <a:off x="6186484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1" name="Rectangle 650"/>
                <p:cNvSpPr/>
                <p:nvPr/>
              </p:nvSpPr>
              <p:spPr>
                <a:xfrm rot="10800000">
                  <a:off x="5694359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2" name="Rectangle 651"/>
                <p:cNvSpPr/>
                <p:nvPr/>
              </p:nvSpPr>
              <p:spPr>
                <a:xfrm rot="10800000">
                  <a:off x="5202234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3" name="Rectangle 652"/>
                <p:cNvSpPr/>
                <p:nvPr/>
              </p:nvSpPr>
              <p:spPr>
                <a:xfrm rot="10800000">
                  <a:off x="4710109" y="4599086"/>
                  <a:ext cx="395288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4" name="Rectangle 653"/>
                <p:cNvSpPr/>
                <p:nvPr/>
              </p:nvSpPr>
              <p:spPr>
                <a:xfrm rot="10800000">
                  <a:off x="4216397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5" name="Rectangle 654"/>
                <p:cNvSpPr/>
                <p:nvPr/>
              </p:nvSpPr>
              <p:spPr>
                <a:xfrm rot="10800000">
                  <a:off x="3724272" y="4599086"/>
                  <a:ext cx="396875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6" name="Rectangle 655"/>
                <p:cNvSpPr/>
                <p:nvPr/>
              </p:nvSpPr>
              <p:spPr>
                <a:xfrm rot="10800000">
                  <a:off x="3232147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7" name="Rectangle 656"/>
                <p:cNvSpPr/>
                <p:nvPr/>
              </p:nvSpPr>
              <p:spPr>
                <a:xfrm rot="10800000">
                  <a:off x="2740022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8" name="Rectangle 657"/>
                <p:cNvSpPr/>
                <p:nvPr/>
              </p:nvSpPr>
              <p:spPr>
                <a:xfrm rot="10800000">
                  <a:off x="2247897" y="4599086"/>
                  <a:ext cx="395287" cy="46035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59" name="Rectangle 658"/>
                <p:cNvSpPr/>
                <p:nvPr/>
              </p:nvSpPr>
              <p:spPr>
                <a:xfrm rot="10800000">
                  <a:off x="1776409" y="4599086"/>
                  <a:ext cx="395288" cy="46035"/>
                </a:xfrm>
                <a:prstGeom prst="rec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  <p:grpSp>
            <p:nvGrpSpPr>
              <p:cNvPr id="16" name="Group 647"/>
              <p:cNvGrpSpPr>
                <a:grpSpLocks/>
              </p:cNvGrpSpPr>
              <p:nvPr/>
            </p:nvGrpSpPr>
            <p:grpSpPr bwMode="auto">
              <a:xfrm flipV="1">
                <a:off x="3447782" y="3291808"/>
                <a:ext cx="4260229" cy="124311"/>
                <a:chOff x="1722434" y="4607914"/>
                <a:chExt cx="5399088" cy="157154"/>
              </a:xfrm>
            </p:grpSpPr>
            <p:grpSp>
              <p:nvGrpSpPr>
                <p:cNvPr id="17" name="Group 619"/>
                <p:cNvGrpSpPr>
                  <a:grpSpLocks/>
                </p:cNvGrpSpPr>
                <p:nvPr/>
              </p:nvGrpSpPr>
              <p:grpSpPr bwMode="auto">
                <a:xfrm rot="10800000">
                  <a:off x="1722434" y="4665062"/>
                  <a:ext cx="5399088" cy="100006"/>
                  <a:chOff x="1812525" y="4621509"/>
                  <a:chExt cx="5650477" cy="100006"/>
                </a:xfrm>
              </p:grpSpPr>
              <p:sp>
                <p:nvSpPr>
                  <p:cNvPr id="646" name="Rectangle 645"/>
                  <p:cNvSpPr/>
                  <p:nvPr/>
                </p:nvSpPr>
                <p:spPr>
                  <a:xfrm>
                    <a:off x="1812525" y="4675479"/>
                    <a:ext cx="5650477" cy="46036"/>
                  </a:xfrm>
                  <a:prstGeom prst="rect">
                    <a:avLst/>
                  </a:prstGeom>
                  <a:solidFill>
                    <a:srgbClr val="FFFF9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  <p:sp>
                <p:nvSpPr>
                  <p:cNvPr id="647" name="Rectangle 646"/>
                  <p:cNvSpPr/>
                  <p:nvPr/>
                </p:nvSpPr>
                <p:spPr>
                  <a:xfrm>
                    <a:off x="1812525" y="4621509"/>
                    <a:ext cx="5500949" cy="46036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/>
                  </a:p>
                </p:txBody>
              </p:sp>
            </p:grpSp>
            <p:sp>
              <p:nvSpPr>
                <p:cNvPr id="635" name="Rectangle 634"/>
                <p:cNvSpPr/>
                <p:nvPr/>
              </p:nvSpPr>
              <p:spPr>
                <a:xfrm rot="10800000">
                  <a:off x="6678609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6" name="Rectangle 635"/>
                <p:cNvSpPr/>
                <p:nvPr/>
              </p:nvSpPr>
              <p:spPr>
                <a:xfrm rot="10800000">
                  <a:off x="6186484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7" name="Rectangle 636"/>
                <p:cNvSpPr/>
                <p:nvPr/>
              </p:nvSpPr>
              <p:spPr>
                <a:xfrm rot="10800000">
                  <a:off x="5694359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 rot="10800000">
                  <a:off x="5202234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39" name="Rectangle 638"/>
                <p:cNvSpPr/>
                <p:nvPr/>
              </p:nvSpPr>
              <p:spPr>
                <a:xfrm rot="10800000">
                  <a:off x="4710108" y="4607914"/>
                  <a:ext cx="395288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 rot="10800000">
                  <a:off x="4216397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1" name="Rectangle 640"/>
                <p:cNvSpPr/>
                <p:nvPr/>
              </p:nvSpPr>
              <p:spPr>
                <a:xfrm rot="10800000">
                  <a:off x="3724271" y="4607914"/>
                  <a:ext cx="396875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2" name="Rectangle 641"/>
                <p:cNvSpPr/>
                <p:nvPr/>
              </p:nvSpPr>
              <p:spPr>
                <a:xfrm rot="10800000">
                  <a:off x="3232147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3" name="Rectangle 642"/>
                <p:cNvSpPr/>
                <p:nvPr/>
              </p:nvSpPr>
              <p:spPr>
                <a:xfrm rot="10800000">
                  <a:off x="2740022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4" name="Rectangle 643"/>
                <p:cNvSpPr/>
                <p:nvPr/>
              </p:nvSpPr>
              <p:spPr>
                <a:xfrm rot="10800000">
                  <a:off x="2247897" y="4607914"/>
                  <a:ext cx="395287" cy="46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  <p:sp>
              <p:nvSpPr>
                <p:cNvPr id="645" name="Rectangle 644"/>
                <p:cNvSpPr/>
                <p:nvPr/>
              </p:nvSpPr>
              <p:spPr>
                <a:xfrm rot="10800000">
                  <a:off x="1776409" y="4607914"/>
                  <a:ext cx="395288" cy="46036"/>
                </a:xfrm>
                <a:prstGeom prst="rec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/>
                </a:p>
              </p:txBody>
            </p:sp>
          </p:grpSp>
        </p:grpSp>
        <p:sp>
          <p:nvSpPr>
            <p:cNvPr id="613" name="TextBox 713"/>
            <p:cNvSpPr txBox="1">
              <a:spLocks noChangeArrowheads="1"/>
            </p:cNvSpPr>
            <p:nvPr/>
          </p:nvSpPr>
          <p:spPr bwMode="auto">
            <a:xfrm>
              <a:off x="5858464" y="3492384"/>
              <a:ext cx="9995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50" dirty="0">
                  <a:latin typeface="Times" pitchFamily="18" charset="0"/>
                </a:rPr>
                <a:t>Ti coolant tube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4" name="TextBox 714"/>
            <p:cNvSpPr txBox="1">
              <a:spLocks noChangeArrowheads="1"/>
            </p:cNvSpPr>
            <p:nvPr/>
          </p:nvSpPr>
          <p:spPr bwMode="auto">
            <a:xfrm>
              <a:off x="7286644" y="4195433"/>
              <a:ext cx="17145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 smtClean="0">
                  <a:latin typeface="Times" pitchFamily="18" charset="0"/>
                </a:rPr>
                <a:t>Carbon honeycomb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5" name="TextBox 715"/>
            <p:cNvSpPr txBox="1">
              <a:spLocks noChangeArrowheads="1"/>
            </p:cNvSpPr>
            <p:nvPr/>
          </p:nvSpPr>
          <p:spPr bwMode="auto">
            <a:xfrm>
              <a:off x="8144481" y="3653577"/>
              <a:ext cx="10709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Carbon fiber facing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6" name="TextBox 716"/>
            <p:cNvSpPr txBox="1">
              <a:spLocks noChangeArrowheads="1"/>
            </p:cNvSpPr>
            <p:nvPr/>
          </p:nvSpPr>
          <p:spPr bwMode="auto">
            <a:xfrm>
              <a:off x="6434430" y="2867759"/>
              <a:ext cx="1352861" cy="2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Readout ICs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7" name="TextBox 717"/>
            <p:cNvSpPr txBox="1">
              <a:spLocks noChangeArrowheads="1"/>
            </p:cNvSpPr>
            <p:nvPr/>
          </p:nvSpPr>
          <p:spPr bwMode="auto">
            <a:xfrm>
              <a:off x="3500430" y="4153643"/>
              <a:ext cx="12858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Si Strip sensor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8" name="TextBox 718"/>
            <p:cNvSpPr txBox="1">
              <a:spLocks noChangeArrowheads="1"/>
            </p:cNvSpPr>
            <p:nvPr/>
          </p:nvSpPr>
          <p:spPr bwMode="auto">
            <a:xfrm>
              <a:off x="3929058" y="2849442"/>
              <a:ext cx="140923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Kapton flex </a:t>
              </a:r>
              <a:r>
                <a:rPr lang="en-US" sz="1150" dirty="0" smtClean="0">
                  <a:latin typeface="Times" pitchFamily="18" charset="0"/>
                </a:rPr>
                <a:t>hybrid</a:t>
              </a:r>
              <a:endParaRPr lang="es-ES" sz="1150" dirty="0">
                <a:latin typeface="Times" pitchFamily="18" charset="0"/>
              </a:endParaRPr>
            </a:p>
          </p:txBody>
        </p:sp>
        <p:sp>
          <p:nvSpPr>
            <p:cNvPr id="619" name="TextBox 719"/>
            <p:cNvSpPr txBox="1">
              <a:spLocks noChangeArrowheads="1"/>
            </p:cNvSpPr>
            <p:nvPr/>
          </p:nvSpPr>
          <p:spPr bwMode="auto">
            <a:xfrm>
              <a:off x="8370513" y="2920880"/>
              <a:ext cx="631224" cy="62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50" dirty="0">
                  <a:latin typeface="Times" pitchFamily="18" charset="0"/>
                </a:rPr>
                <a:t>Cu bus </a:t>
              </a:r>
              <a:r>
                <a:rPr lang="en-US" sz="1150" dirty="0" smtClean="0">
                  <a:latin typeface="Times" pitchFamily="18" charset="0"/>
                </a:rPr>
                <a:t>tape</a:t>
              </a:r>
              <a:endParaRPr lang="es-ES" sz="1150" dirty="0">
                <a:latin typeface="Times" pitchFamily="18" charset="0"/>
              </a:endParaRPr>
            </a:p>
          </p:txBody>
        </p:sp>
        <p:cxnSp>
          <p:nvCxnSpPr>
            <p:cNvPr id="620" name="Straight Arrow Connector 619"/>
            <p:cNvCxnSpPr/>
            <p:nvPr/>
          </p:nvCxnSpPr>
          <p:spPr bwMode="auto">
            <a:xfrm rot="10800000" flipV="1">
              <a:off x="8033237" y="3186547"/>
              <a:ext cx="386712" cy="2249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 bwMode="auto">
            <a:xfrm rot="10800000">
              <a:off x="5505193" y="3680454"/>
              <a:ext cx="365428" cy="665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 bwMode="auto">
            <a:xfrm rot="16200000" flipV="1">
              <a:off x="8015867" y="3528613"/>
              <a:ext cx="250732" cy="1605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 bwMode="auto">
            <a:xfrm rot="5400000">
              <a:off x="6334035" y="3096191"/>
              <a:ext cx="241496" cy="703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Arrow Connector 623"/>
            <p:cNvCxnSpPr/>
            <p:nvPr/>
          </p:nvCxnSpPr>
          <p:spPr bwMode="auto">
            <a:xfrm flipV="1">
              <a:off x="4000498" y="3357725"/>
              <a:ext cx="921985" cy="8673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Arrow Connector 624"/>
            <p:cNvCxnSpPr/>
            <p:nvPr/>
          </p:nvCxnSpPr>
          <p:spPr bwMode="auto">
            <a:xfrm rot="16200000" flipV="1">
              <a:off x="7553488" y="3920420"/>
              <a:ext cx="467029" cy="14229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Straight Arrow Connector 625"/>
            <p:cNvCxnSpPr/>
            <p:nvPr/>
          </p:nvCxnSpPr>
          <p:spPr bwMode="auto">
            <a:xfrm>
              <a:off x="4492178" y="3144557"/>
              <a:ext cx="251573" cy="14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0" name="TextBox 669"/>
          <p:cNvSpPr txBox="1"/>
          <p:nvPr/>
        </p:nvSpPr>
        <p:spPr>
          <a:xfrm>
            <a:off x="142844" y="98072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Barrel stave (short strip version):</a:t>
            </a:r>
            <a:endParaRPr lang="es-ES" dirty="0">
              <a:latin typeface="Times" pitchFamily="18" charset="0"/>
            </a:endParaRPr>
          </a:p>
        </p:txBody>
      </p:sp>
      <p:sp>
        <p:nvSpPr>
          <p:cNvPr id="671" name="TextBox 670"/>
          <p:cNvSpPr txBox="1"/>
          <p:nvPr/>
        </p:nvSpPr>
        <p:spPr>
          <a:xfrm>
            <a:off x="71406" y="2278754"/>
            <a:ext cx="414340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Designed to minimize material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Shortened cooling paths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Module glued to stave core with embedded pipes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No substrate or connectors, hybrids glued to sensors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Minimizes cable count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Designed for large scale assembly</a:t>
            </a:r>
          </a:p>
          <a:p>
            <a:pPr marL="268288" lvl="1" indent="188913">
              <a:buFont typeface="Arial" pitchFamily="34" charset="0"/>
              <a:buChar char="•"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Simplified build procedure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All components testable independently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Aimed to be low-cost</a:t>
            </a:r>
            <a:endParaRPr lang="en-US" sz="1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2" name="TextBox 671"/>
          <p:cNvSpPr txBox="1"/>
          <p:nvPr/>
        </p:nvSpPr>
        <p:spPr>
          <a:xfrm>
            <a:off x="5143504" y="2263967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Times" pitchFamily="18" charset="0"/>
              </a:rPr>
              <a:t>Stave cross-section:</a:t>
            </a:r>
            <a:endParaRPr lang="es-ES" sz="1400" i="1" dirty="0">
              <a:latin typeface="Times" pitchFamily="18" charset="0"/>
            </a:endParaRPr>
          </a:p>
        </p:txBody>
      </p:sp>
      <p:sp>
        <p:nvSpPr>
          <p:cNvPr id="673" name="TextBox 714"/>
          <p:cNvSpPr txBox="1">
            <a:spLocks noChangeArrowheads="1"/>
          </p:cNvSpPr>
          <p:nvPr/>
        </p:nvSpPr>
        <p:spPr bwMode="auto">
          <a:xfrm>
            <a:off x="5000628" y="3884698"/>
            <a:ext cx="22860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 smtClean="0">
                <a:latin typeface="Times" pitchFamily="18" charset="0"/>
              </a:rPr>
              <a:t>High T conductivity  foam</a:t>
            </a:r>
            <a:endParaRPr lang="es-ES" sz="1150" dirty="0">
              <a:latin typeface="Times" pitchFamily="18" charset="0"/>
            </a:endParaRPr>
          </a:p>
        </p:txBody>
      </p:sp>
      <p:cxnSp>
        <p:nvCxnSpPr>
          <p:cNvPr id="674" name="Straight Arrow Connector 673"/>
          <p:cNvCxnSpPr/>
          <p:nvPr/>
        </p:nvCxnSpPr>
        <p:spPr bwMode="auto">
          <a:xfrm flipV="1">
            <a:off x="6286512" y="3467233"/>
            <a:ext cx="656808" cy="48015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Rectangle 674"/>
          <p:cNvSpPr/>
          <p:nvPr/>
        </p:nvSpPr>
        <p:spPr>
          <a:xfrm>
            <a:off x="71406" y="4286256"/>
            <a:ext cx="9027770" cy="21803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6" name="TextBox 675"/>
          <p:cNvSpPr txBox="1"/>
          <p:nvPr/>
        </p:nvSpPr>
        <p:spPr>
          <a:xfrm>
            <a:off x="142844" y="428625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Endcap petal:</a:t>
            </a:r>
            <a:endParaRPr lang="es-ES" dirty="0">
              <a:latin typeface="Times" pitchFamily="18" charset="0"/>
            </a:endParaRPr>
          </a:p>
        </p:txBody>
      </p:sp>
      <p:sp>
        <p:nvSpPr>
          <p:cNvPr id="677" name="TextBox 676"/>
          <p:cNvSpPr txBox="1"/>
          <p:nvPr/>
        </p:nvSpPr>
        <p:spPr>
          <a:xfrm>
            <a:off x="71406" y="4714884"/>
            <a:ext cx="22860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Follow barrel design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9 sensor modules per side (6 flavors of modules, 13 flavors of hybrids)</a:t>
            </a:r>
          </a:p>
        </p:txBody>
      </p:sp>
      <p:cxnSp>
        <p:nvCxnSpPr>
          <p:cNvPr id="679" name="Straight Arrow Connector 678"/>
          <p:cNvCxnSpPr/>
          <p:nvPr/>
        </p:nvCxnSpPr>
        <p:spPr bwMode="auto">
          <a:xfrm rot="5400000">
            <a:off x="4250530" y="5393544"/>
            <a:ext cx="642942" cy="2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0" name="TextBox 750"/>
          <p:cNvSpPr txBox="1">
            <a:spLocks noChangeArrowheads="1"/>
          </p:cNvSpPr>
          <p:nvPr/>
        </p:nvSpPr>
        <p:spPr bwMode="auto">
          <a:xfrm>
            <a:off x="4000496" y="5214950"/>
            <a:ext cx="642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10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cxnSp>
        <p:nvCxnSpPr>
          <p:cNvPr id="681" name="Straight Arrow Connector 680"/>
          <p:cNvCxnSpPr/>
          <p:nvPr/>
        </p:nvCxnSpPr>
        <p:spPr bwMode="auto">
          <a:xfrm rot="5400000">
            <a:off x="7501752" y="5499908"/>
            <a:ext cx="1857388" cy="1588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2" name="TextBox 750"/>
          <p:cNvSpPr txBox="1">
            <a:spLocks noChangeArrowheads="1"/>
          </p:cNvSpPr>
          <p:nvPr/>
        </p:nvSpPr>
        <p:spPr bwMode="auto">
          <a:xfrm>
            <a:off x="8429652" y="5286388"/>
            <a:ext cx="6429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30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sp>
        <p:nvSpPr>
          <p:cNvPr id="684" name="TextBox 683"/>
          <p:cNvSpPr txBox="1">
            <a:spLocks noChangeArrowheads="1"/>
          </p:cNvSpPr>
          <p:nvPr/>
        </p:nvSpPr>
        <p:spPr bwMode="auto">
          <a:xfrm>
            <a:off x="6072198" y="4223571"/>
            <a:ext cx="785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" pitchFamily="18" charset="0"/>
              </a:rPr>
              <a:t>62.5 </a:t>
            </a:r>
            <a:r>
              <a:rPr lang="en-US" sz="1200" dirty="0">
                <a:latin typeface="Times" pitchFamily="18" charset="0"/>
              </a:rPr>
              <a:t>cm</a:t>
            </a:r>
            <a:endParaRPr lang="es-ES" sz="1200" dirty="0">
              <a:latin typeface="Times" pitchFamily="18" charset="0"/>
            </a:endParaRPr>
          </a:p>
        </p:txBody>
      </p: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572008"/>
            <a:ext cx="1637459" cy="167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685"/>
          <p:cNvGrpSpPr>
            <a:grpSpLocks noChangeAspect="1"/>
          </p:cNvGrpSpPr>
          <p:nvPr/>
        </p:nvGrpSpPr>
        <p:grpSpPr>
          <a:xfrm>
            <a:off x="430336" y="1215069"/>
            <a:ext cx="8750176" cy="1031438"/>
            <a:chOff x="2016001" y="1556792"/>
            <a:chExt cx="10937720" cy="1289298"/>
          </a:xfrm>
        </p:grpSpPr>
        <p:grpSp>
          <p:nvGrpSpPr>
            <p:cNvPr id="19" name="Group 765"/>
            <p:cNvGrpSpPr>
              <a:grpSpLocks/>
            </p:cNvGrpSpPr>
            <p:nvPr/>
          </p:nvGrpSpPr>
          <p:grpSpPr bwMode="auto">
            <a:xfrm>
              <a:off x="2016001" y="1556792"/>
              <a:ext cx="10937720" cy="1289298"/>
              <a:chOff x="-428574" y="804430"/>
              <a:chExt cx="10937708" cy="1289554"/>
            </a:xfrm>
          </p:grpSpPr>
          <p:sp>
            <p:nvSpPr>
              <p:cNvPr id="738" name="TextBox 750"/>
              <p:cNvSpPr txBox="1">
                <a:spLocks noChangeArrowheads="1"/>
              </p:cNvSpPr>
              <p:nvPr/>
            </p:nvSpPr>
            <p:spPr bwMode="auto">
              <a:xfrm>
                <a:off x="9580526" y="1452631"/>
                <a:ext cx="928608" cy="346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latin typeface="Times" pitchFamily="18" charset="0"/>
                  </a:rPr>
                  <a:t>12 cm</a:t>
                </a:r>
                <a:endParaRPr lang="es-ES" sz="1200" dirty="0">
                  <a:latin typeface="Times" pitchFamily="18" charset="0"/>
                </a:endParaRPr>
              </a:p>
            </p:txBody>
          </p:sp>
          <p:sp>
            <p:nvSpPr>
              <p:cNvPr id="739" name="TextBox 745"/>
              <p:cNvSpPr txBox="1">
                <a:spLocks noChangeArrowheads="1"/>
              </p:cNvSpPr>
              <p:nvPr/>
            </p:nvSpPr>
            <p:spPr bwMode="auto">
              <a:xfrm>
                <a:off x="4000582" y="804430"/>
                <a:ext cx="1197967" cy="346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latin typeface="Times" pitchFamily="18" charset="0"/>
                  </a:rPr>
                  <a:t>1.4 </a:t>
                </a:r>
                <a:r>
                  <a:rPr lang="en-US" sz="1200" dirty="0">
                    <a:latin typeface="Times" pitchFamily="18" charset="0"/>
                  </a:rPr>
                  <a:t>m</a:t>
                </a:r>
                <a:endParaRPr lang="es-ES" sz="1200" dirty="0">
                  <a:latin typeface="Times" pitchFamily="18" charset="0"/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 bwMode="auto">
              <a:xfrm>
                <a:off x="-428574" y="1388746"/>
                <a:ext cx="347662" cy="873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1" name="Rectangle 740"/>
              <p:cNvSpPr/>
              <p:nvPr/>
            </p:nvSpPr>
            <p:spPr bwMode="auto">
              <a:xfrm>
                <a:off x="-428574" y="1839685"/>
                <a:ext cx="347662" cy="8574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2" name="Rectangle 741"/>
              <p:cNvSpPr/>
              <p:nvPr/>
            </p:nvSpPr>
            <p:spPr bwMode="auto">
              <a:xfrm>
                <a:off x="-82499" y="1214086"/>
                <a:ext cx="8963014" cy="862183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3" name="Rectangle 742"/>
              <p:cNvSpPr/>
              <p:nvPr/>
            </p:nvSpPr>
            <p:spPr bwMode="auto">
              <a:xfrm>
                <a:off x="425500" y="1214086"/>
                <a:ext cx="9112648" cy="85742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sp>
            <p:nvSpPr>
              <p:cNvPr id="744" name="AutoShape 9"/>
              <p:cNvSpPr>
                <a:spLocks noChangeArrowheads="1"/>
              </p:cNvSpPr>
              <p:nvPr/>
            </p:nvSpPr>
            <p:spPr bwMode="auto">
              <a:xfrm>
                <a:off x="516937" y="1250207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5" name="AutoShape 10"/>
              <p:cNvSpPr>
                <a:spLocks noChangeArrowheads="1"/>
              </p:cNvSpPr>
              <p:nvPr/>
            </p:nvSpPr>
            <p:spPr bwMode="auto">
              <a:xfrm>
                <a:off x="639473" y="1250207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6" name="Line 11"/>
              <p:cNvSpPr>
                <a:spLocks noChangeShapeType="1"/>
              </p:cNvSpPr>
              <p:nvPr/>
            </p:nvSpPr>
            <p:spPr bwMode="auto">
              <a:xfrm flipV="1">
                <a:off x="776928" y="1319030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7" name="AutoShape 23"/>
              <p:cNvSpPr>
                <a:spLocks noChangeArrowheads="1"/>
              </p:cNvSpPr>
              <p:nvPr/>
            </p:nvSpPr>
            <p:spPr bwMode="auto">
              <a:xfrm>
                <a:off x="921839" y="1250207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48" name="Line 36"/>
              <p:cNvSpPr>
                <a:spLocks noChangeShapeType="1"/>
              </p:cNvSpPr>
              <p:nvPr/>
            </p:nvSpPr>
            <p:spPr bwMode="auto">
              <a:xfrm>
                <a:off x="738074" y="2027759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9" name="AutoShape 37"/>
              <p:cNvSpPr>
                <a:spLocks noChangeArrowheads="1"/>
              </p:cNvSpPr>
              <p:nvPr/>
            </p:nvSpPr>
            <p:spPr bwMode="auto">
              <a:xfrm>
                <a:off x="679430" y="1967251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50" name="Line 38"/>
              <p:cNvSpPr>
                <a:spLocks noChangeShapeType="1"/>
              </p:cNvSpPr>
              <p:nvPr/>
            </p:nvSpPr>
            <p:spPr bwMode="auto">
              <a:xfrm>
                <a:off x="951910" y="2031931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1" name="AutoShape 39"/>
              <p:cNvSpPr>
                <a:spLocks noChangeArrowheads="1"/>
              </p:cNvSpPr>
              <p:nvPr/>
            </p:nvSpPr>
            <p:spPr bwMode="auto">
              <a:xfrm>
                <a:off x="968191" y="1967251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52" name="Line 90"/>
              <p:cNvSpPr>
                <a:spLocks noChangeShapeType="1"/>
              </p:cNvSpPr>
              <p:nvPr/>
            </p:nvSpPr>
            <p:spPr bwMode="auto">
              <a:xfrm>
                <a:off x="705003" y="1912832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3" name="Line 91"/>
              <p:cNvSpPr>
                <a:spLocks noChangeShapeType="1"/>
              </p:cNvSpPr>
              <p:nvPr/>
            </p:nvSpPr>
            <p:spPr bwMode="auto">
              <a:xfrm>
                <a:off x="703406" y="1847210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4" name="Line 92"/>
              <p:cNvSpPr>
                <a:spLocks noChangeShapeType="1"/>
              </p:cNvSpPr>
              <p:nvPr/>
            </p:nvSpPr>
            <p:spPr bwMode="auto">
              <a:xfrm>
                <a:off x="705003" y="1783722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5" name="Line 93"/>
              <p:cNvSpPr>
                <a:spLocks noChangeShapeType="1"/>
              </p:cNvSpPr>
              <p:nvPr/>
            </p:nvSpPr>
            <p:spPr bwMode="auto">
              <a:xfrm>
                <a:off x="701274" y="171810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6" name="Line 94"/>
              <p:cNvSpPr>
                <a:spLocks noChangeShapeType="1"/>
              </p:cNvSpPr>
              <p:nvPr/>
            </p:nvSpPr>
            <p:spPr bwMode="auto">
              <a:xfrm>
                <a:off x="707135" y="1653544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7" name="Line 95"/>
              <p:cNvSpPr>
                <a:spLocks noChangeShapeType="1"/>
              </p:cNvSpPr>
              <p:nvPr/>
            </p:nvSpPr>
            <p:spPr bwMode="auto">
              <a:xfrm>
                <a:off x="701274" y="1587922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8" name="Line 96"/>
              <p:cNvSpPr>
                <a:spLocks noChangeShapeType="1"/>
              </p:cNvSpPr>
              <p:nvPr/>
            </p:nvSpPr>
            <p:spPr bwMode="auto">
              <a:xfrm>
                <a:off x="699677" y="1521767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9" name="Line 97"/>
              <p:cNvSpPr>
                <a:spLocks noChangeShapeType="1"/>
              </p:cNvSpPr>
              <p:nvPr/>
            </p:nvSpPr>
            <p:spPr bwMode="auto">
              <a:xfrm>
                <a:off x="691685" y="1457211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0" name="Line 98"/>
              <p:cNvSpPr>
                <a:spLocks noChangeShapeType="1"/>
              </p:cNvSpPr>
              <p:nvPr/>
            </p:nvSpPr>
            <p:spPr bwMode="auto">
              <a:xfrm>
                <a:off x="698610" y="1391589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1" name="Line 99"/>
              <p:cNvSpPr>
                <a:spLocks noChangeShapeType="1"/>
              </p:cNvSpPr>
              <p:nvPr/>
            </p:nvSpPr>
            <p:spPr bwMode="auto">
              <a:xfrm>
                <a:off x="691685" y="1325966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2" name="Line 100"/>
              <p:cNvSpPr>
                <a:spLocks noChangeShapeType="1"/>
              </p:cNvSpPr>
              <p:nvPr/>
            </p:nvSpPr>
            <p:spPr bwMode="auto">
              <a:xfrm flipV="1">
                <a:off x="954340" y="1319030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3" name="Line 101"/>
              <p:cNvSpPr>
                <a:spLocks noChangeShapeType="1"/>
              </p:cNvSpPr>
              <p:nvPr/>
            </p:nvSpPr>
            <p:spPr bwMode="auto">
              <a:xfrm flipH="1">
                <a:off x="951143" y="1912832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4" name="Line 102"/>
              <p:cNvSpPr>
                <a:spLocks noChangeShapeType="1"/>
              </p:cNvSpPr>
              <p:nvPr/>
            </p:nvSpPr>
            <p:spPr bwMode="auto">
              <a:xfrm flipH="1">
                <a:off x="951143" y="1847210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5" name="Line 103"/>
              <p:cNvSpPr>
                <a:spLocks noChangeShapeType="1"/>
              </p:cNvSpPr>
              <p:nvPr/>
            </p:nvSpPr>
            <p:spPr bwMode="auto">
              <a:xfrm flipH="1">
                <a:off x="951143" y="1783722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6" name="Line 104"/>
              <p:cNvSpPr>
                <a:spLocks noChangeShapeType="1"/>
              </p:cNvSpPr>
              <p:nvPr/>
            </p:nvSpPr>
            <p:spPr bwMode="auto">
              <a:xfrm flipH="1">
                <a:off x="951143" y="171810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7" name="Line 105"/>
              <p:cNvSpPr>
                <a:spLocks noChangeShapeType="1"/>
              </p:cNvSpPr>
              <p:nvPr/>
            </p:nvSpPr>
            <p:spPr bwMode="auto">
              <a:xfrm flipH="1">
                <a:off x="951143" y="1653544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" name="Line 106"/>
              <p:cNvSpPr>
                <a:spLocks noChangeShapeType="1"/>
              </p:cNvSpPr>
              <p:nvPr/>
            </p:nvSpPr>
            <p:spPr bwMode="auto">
              <a:xfrm flipH="1">
                <a:off x="951143" y="1587922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" name="Line 107"/>
              <p:cNvSpPr>
                <a:spLocks noChangeShapeType="1"/>
              </p:cNvSpPr>
              <p:nvPr/>
            </p:nvSpPr>
            <p:spPr bwMode="auto">
              <a:xfrm flipH="1">
                <a:off x="951143" y="1521767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" name="Line 108"/>
              <p:cNvSpPr>
                <a:spLocks noChangeShapeType="1"/>
              </p:cNvSpPr>
              <p:nvPr/>
            </p:nvSpPr>
            <p:spPr bwMode="auto">
              <a:xfrm flipH="1">
                <a:off x="951676" y="1457211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" name="Line 109"/>
              <p:cNvSpPr>
                <a:spLocks noChangeShapeType="1"/>
              </p:cNvSpPr>
              <p:nvPr/>
            </p:nvSpPr>
            <p:spPr bwMode="auto">
              <a:xfrm flipH="1">
                <a:off x="951676" y="1391589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2" name="Line 110"/>
              <p:cNvSpPr>
                <a:spLocks noChangeShapeType="1"/>
              </p:cNvSpPr>
              <p:nvPr/>
            </p:nvSpPr>
            <p:spPr bwMode="auto">
              <a:xfrm flipH="1">
                <a:off x="951143" y="1325966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3" name="AutoShape 50"/>
              <p:cNvSpPr>
                <a:spLocks noChangeArrowheads="1"/>
              </p:cNvSpPr>
              <p:nvPr/>
            </p:nvSpPr>
            <p:spPr bwMode="auto">
              <a:xfrm>
                <a:off x="659718" y="128968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4" name="AutoShape 51"/>
              <p:cNvSpPr>
                <a:spLocks noChangeArrowheads="1"/>
              </p:cNvSpPr>
              <p:nvPr/>
            </p:nvSpPr>
            <p:spPr bwMode="auto">
              <a:xfrm>
                <a:off x="659718" y="135531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5" name="AutoShape 52"/>
              <p:cNvSpPr>
                <a:spLocks noChangeArrowheads="1"/>
              </p:cNvSpPr>
              <p:nvPr/>
            </p:nvSpPr>
            <p:spPr bwMode="auto">
              <a:xfrm>
                <a:off x="659718" y="14209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6" name="AutoShape 53"/>
              <p:cNvSpPr>
                <a:spLocks noChangeArrowheads="1"/>
              </p:cNvSpPr>
              <p:nvPr/>
            </p:nvSpPr>
            <p:spPr bwMode="auto">
              <a:xfrm>
                <a:off x="659718" y="148655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7" name="AutoShape 54"/>
              <p:cNvSpPr>
                <a:spLocks noChangeArrowheads="1"/>
              </p:cNvSpPr>
              <p:nvPr/>
            </p:nvSpPr>
            <p:spPr bwMode="auto">
              <a:xfrm>
                <a:off x="659718" y="15516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8" name="AutoShape 55"/>
              <p:cNvSpPr>
                <a:spLocks noChangeArrowheads="1"/>
              </p:cNvSpPr>
              <p:nvPr/>
            </p:nvSpPr>
            <p:spPr bwMode="auto">
              <a:xfrm>
                <a:off x="659718" y="16167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9" name="AutoShape 56"/>
              <p:cNvSpPr>
                <a:spLocks noChangeArrowheads="1"/>
              </p:cNvSpPr>
              <p:nvPr/>
            </p:nvSpPr>
            <p:spPr bwMode="auto">
              <a:xfrm>
                <a:off x="659718" y="168288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0" name="AutoShape 57"/>
              <p:cNvSpPr>
                <a:spLocks noChangeArrowheads="1"/>
              </p:cNvSpPr>
              <p:nvPr/>
            </p:nvSpPr>
            <p:spPr bwMode="auto">
              <a:xfrm>
                <a:off x="659718" y="17474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1" name="AutoShape 58"/>
              <p:cNvSpPr>
                <a:spLocks noChangeArrowheads="1"/>
              </p:cNvSpPr>
              <p:nvPr/>
            </p:nvSpPr>
            <p:spPr bwMode="auto">
              <a:xfrm>
                <a:off x="659718" y="181093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2" name="AutoShape 59"/>
              <p:cNvSpPr>
                <a:spLocks noChangeArrowheads="1"/>
              </p:cNvSpPr>
              <p:nvPr/>
            </p:nvSpPr>
            <p:spPr bwMode="auto">
              <a:xfrm>
                <a:off x="659718" y="187655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3" name="AutoShape 70"/>
              <p:cNvSpPr>
                <a:spLocks noChangeArrowheads="1"/>
              </p:cNvSpPr>
              <p:nvPr/>
            </p:nvSpPr>
            <p:spPr bwMode="auto">
              <a:xfrm>
                <a:off x="1003355" y="128968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4" name="AutoShape 71"/>
              <p:cNvSpPr>
                <a:spLocks noChangeArrowheads="1"/>
              </p:cNvSpPr>
              <p:nvPr/>
            </p:nvSpPr>
            <p:spPr bwMode="auto">
              <a:xfrm>
                <a:off x="1003355" y="135531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5" name="AutoShape 72"/>
              <p:cNvSpPr>
                <a:spLocks noChangeArrowheads="1"/>
              </p:cNvSpPr>
              <p:nvPr/>
            </p:nvSpPr>
            <p:spPr bwMode="auto">
              <a:xfrm>
                <a:off x="1003355" y="14209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6" name="AutoShape 73"/>
              <p:cNvSpPr>
                <a:spLocks noChangeArrowheads="1"/>
              </p:cNvSpPr>
              <p:nvPr/>
            </p:nvSpPr>
            <p:spPr bwMode="auto">
              <a:xfrm>
                <a:off x="1003355" y="148655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7" name="AutoShape 74"/>
              <p:cNvSpPr>
                <a:spLocks noChangeArrowheads="1"/>
              </p:cNvSpPr>
              <p:nvPr/>
            </p:nvSpPr>
            <p:spPr bwMode="auto">
              <a:xfrm>
                <a:off x="1003355" y="15516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8" name="AutoShape 75"/>
              <p:cNvSpPr>
                <a:spLocks noChangeArrowheads="1"/>
              </p:cNvSpPr>
              <p:nvPr/>
            </p:nvSpPr>
            <p:spPr bwMode="auto">
              <a:xfrm>
                <a:off x="1003355" y="16167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9" name="AutoShape 76"/>
              <p:cNvSpPr>
                <a:spLocks noChangeArrowheads="1"/>
              </p:cNvSpPr>
              <p:nvPr/>
            </p:nvSpPr>
            <p:spPr bwMode="auto">
              <a:xfrm>
                <a:off x="1003355" y="168288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0" name="AutoShape 77"/>
              <p:cNvSpPr>
                <a:spLocks noChangeArrowheads="1"/>
              </p:cNvSpPr>
              <p:nvPr/>
            </p:nvSpPr>
            <p:spPr bwMode="auto">
              <a:xfrm>
                <a:off x="1003355" y="174744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1" name="AutoShape 78"/>
              <p:cNvSpPr>
                <a:spLocks noChangeArrowheads="1"/>
              </p:cNvSpPr>
              <p:nvPr/>
            </p:nvSpPr>
            <p:spPr bwMode="auto">
              <a:xfrm>
                <a:off x="1003355" y="181093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2" name="AutoShape 79"/>
              <p:cNvSpPr>
                <a:spLocks noChangeArrowheads="1"/>
              </p:cNvSpPr>
              <p:nvPr/>
            </p:nvSpPr>
            <p:spPr bwMode="auto">
              <a:xfrm>
                <a:off x="1003355" y="187655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3" name="AutoShape 9"/>
              <p:cNvSpPr>
                <a:spLocks noChangeArrowheads="1"/>
              </p:cNvSpPr>
              <p:nvPr/>
            </p:nvSpPr>
            <p:spPr bwMode="auto">
              <a:xfrm>
                <a:off x="1203084" y="125113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4" name="AutoShape 10"/>
              <p:cNvSpPr>
                <a:spLocks noChangeArrowheads="1"/>
              </p:cNvSpPr>
              <p:nvPr/>
            </p:nvSpPr>
            <p:spPr bwMode="auto">
              <a:xfrm>
                <a:off x="1325620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5" name="Line 11"/>
              <p:cNvSpPr>
                <a:spLocks noChangeShapeType="1"/>
              </p:cNvSpPr>
              <p:nvPr/>
            </p:nvSpPr>
            <p:spPr bwMode="auto">
              <a:xfrm flipV="1">
                <a:off x="1463075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6" name="AutoShape 23"/>
              <p:cNvSpPr>
                <a:spLocks noChangeArrowheads="1"/>
              </p:cNvSpPr>
              <p:nvPr/>
            </p:nvSpPr>
            <p:spPr bwMode="auto">
              <a:xfrm>
                <a:off x="1607987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7" name="Line 36"/>
              <p:cNvSpPr>
                <a:spLocks noChangeShapeType="1"/>
              </p:cNvSpPr>
              <p:nvPr/>
            </p:nvSpPr>
            <p:spPr bwMode="auto">
              <a:xfrm>
                <a:off x="1424221" y="202868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8" name="AutoShape 37"/>
              <p:cNvSpPr>
                <a:spLocks noChangeArrowheads="1"/>
              </p:cNvSpPr>
              <p:nvPr/>
            </p:nvSpPr>
            <p:spPr bwMode="auto">
              <a:xfrm>
                <a:off x="1365578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99" name="Line 38"/>
              <p:cNvSpPr>
                <a:spLocks noChangeShapeType="1"/>
              </p:cNvSpPr>
              <p:nvPr/>
            </p:nvSpPr>
            <p:spPr bwMode="auto">
              <a:xfrm>
                <a:off x="1638057" y="203285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0" name="AutoShape 39"/>
              <p:cNvSpPr>
                <a:spLocks noChangeArrowheads="1"/>
              </p:cNvSpPr>
              <p:nvPr/>
            </p:nvSpPr>
            <p:spPr bwMode="auto">
              <a:xfrm>
                <a:off x="1654338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01" name="Line 90"/>
              <p:cNvSpPr>
                <a:spLocks noChangeShapeType="1"/>
              </p:cNvSpPr>
              <p:nvPr/>
            </p:nvSpPr>
            <p:spPr bwMode="auto">
              <a:xfrm>
                <a:off x="1391150" y="1913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2" name="Line 91"/>
              <p:cNvSpPr>
                <a:spLocks noChangeShapeType="1"/>
              </p:cNvSpPr>
              <p:nvPr/>
            </p:nvSpPr>
            <p:spPr bwMode="auto">
              <a:xfrm>
                <a:off x="1389553" y="184813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3" name="Line 92"/>
              <p:cNvSpPr>
                <a:spLocks noChangeShapeType="1"/>
              </p:cNvSpPr>
              <p:nvPr/>
            </p:nvSpPr>
            <p:spPr bwMode="auto">
              <a:xfrm>
                <a:off x="1391150" y="17846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4" name="Line 93"/>
              <p:cNvSpPr>
                <a:spLocks noChangeShapeType="1"/>
              </p:cNvSpPr>
              <p:nvPr/>
            </p:nvSpPr>
            <p:spPr bwMode="auto">
              <a:xfrm>
                <a:off x="1387421" y="171902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5" name="Line 94"/>
              <p:cNvSpPr>
                <a:spLocks noChangeShapeType="1"/>
              </p:cNvSpPr>
              <p:nvPr/>
            </p:nvSpPr>
            <p:spPr bwMode="auto">
              <a:xfrm>
                <a:off x="1393282" y="165447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6" name="Line 95"/>
              <p:cNvSpPr>
                <a:spLocks noChangeShapeType="1"/>
              </p:cNvSpPr>
              <p:nvPr/>
            </p:nvSpPr>
            <p:spPr bwMode="auto">
              <a:xfrm>
                <a:off x="1387421" y="158884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7" name="Line 96"/>
              <p:cNvSpPr>
                <a:spLocks noChangeShapeType="1"/>
              </p:cNvSpPr>
              <p:nvPr/>
            </p:nvSpPr>
            <p:spPr bwMode="auto">
              <a:xfrm>
                <a:off x="1385824" y="152269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8" name="Line 97"/>
              <p:cNvSpPr>
                <a:spLocks noChangeShapeType="1"/>
              </p:cNvSpPr>
              <p:nvPr/>
            </p:nvSpPr>
            <p:spPr bwMode="auto">
              <a:xfrm>
                <a:off x="1377832" y="145813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9" name="Line 98"/>
              <p:cNvSpPr>
                <a:spLocks noChangeShapeType="1"/>
              </p:cNvSpPr>
              <p:nvPr/>
            </p:nvSpPr>
            <p:spPr bwMode="auto">
              <a:xfrm>
                <a:off x="1384758" y="1392515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0" name="Line 99"/>
              <p:cNvSpPr>
                <a:spLocks noChangeShapeType="1"/>
              </p:cNvSpPr>
              <p:nvPr/>
            </p:nvSpPr>
            <p:spPr bwMode="auto">
              <a:xfrm>
                <a:off x="1377832" y="13268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1" name="Line 100"/>
              <p:cNvSpPr>
                <a:spLocks noChangeShapeType="1"/>
              </p:cNvSpPr>
              <p:nvPr/>
            </p:nvSpPr>
            <p:spPr bwMode="auto">
              <a:xfrm flipV="1">
                <a:off x="1640487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2" name="Line 101"/>
              <p:cNvSpPr>
                <a:spLocks noChangeShapeType="1"/>
              </p:cNvSpPr>
              <p:nvPr/>
            </p:nvSpPr>
            <p:spPr bwMode="auto">
              <a:xfrm flipH="1">
                <a:off x="1637290" y="1913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3" name="Line 102"/>
              <p:cNvSpPr>
                <a:spLocks noChangeShapeType="1"/>
              </p:cNvSpPr>
              <p:nvPr/>
            </p:nvSpPr>
            <p:spPr bwMode="auto">
              <a:xfrm flipH="1">
                <a:off x="1637290" y="184813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4" name="Line 103"/>
              <p:cNvSpPr>
                <a:spLocks noChangeShapeType="1"/>
              </p:cNvSpPr>
              <p:nvPr/>
            </p:nvSpPr>
            <p:spPr bwMode="auto">
              <a:xfrm flipH="1">
                <a:off x="1637290" y="17846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5" name="Line 104"/>
              <p:cNvSpPr>
                <a:spLocks noChangeShapeType="1"/>
              </p:cNvSpPr>
              <p:nvPr/>
            </p:nvSpPr>
            <p:spPr bwMode="auto">
              <a:xfrm flipH="1">
                <a:off x="1637290" y="171902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6" name="Line 105"/>
              <p:cNvSpPr>
                <a:spLocks noChangeShapeType="1"/>
              </p:cNvSpPr>
              <p:nvPr/>
            </p:nvSpPr>
            <p:spPr bwMode="auto">
              <a:xfrm flipH="1">
                <a:off x="1637290" y="165447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7" name="Line 106"/>
              <p:cNvSpPr>
                <a:spLocks noChangeShapeType="1"/>
              </p:cNvSpPr>
              <p:nvPr/>
            </p:nvSpPr>
            <p:spPr bwMode="auto">
              <a:xfrm flipH="1">
                <a:off x="1637290" y="158884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8" name="Line 107"/>
              <p:cNvSpPr>
                <a:spLocks noChangeShapeType="1"/>
              </p:cNvSpPr>
              <p:nvPr/>
            </p:nvSpPr>
            <p:spPr bwMode="auto">
              <a:xfrm flipH="1">
                <a:off x="1637290" y="152269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9" name="Line 108"/>
              <p:cNvSpPr>
                <a:spLocks noChangeShapeType="1"/>
              </p:cNvSpPr>
              <p:nvPr/>
            </p:nvSpPr>
            <p:spPr bwMode="auto">
              <a:xfrm flipH="1">
                <a:off x="1637822" y="145813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0" name="Line 109"/>
              <p:cNvSpPr>
                <a:spLocks noChangeShapeType="1"/>
              </p:cNvSpPr>
              <p:nvPr/>
            </p:nvSpPr>
            <p:spPr bwMode="auto">
              <a:xfrm flipH="1">
                <a:off x="1637822" y="1392515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1" name="Line 110"/>
              <p:cNvSpPr>
                <a:spLocks noChangeShapeType="1"/>
              </p:cNvSpPr>
              <p:nvPr/>
            </p:nvSpPr>
            <p:spPr bwMode="auto">
              <a:xfrm flipH="1">
                <a:off x="1637290" y="132689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2" name="AutoShape 50"/>
              <p:cNvSpPr>
                <a:spLocks noChangeArrowheads="1"/>
              </p:cNvSpPr>
              <p:nvPr/>
            </p:nvSpPr>
            <p:spPr bwMode="auto">
              <a:xfrm>
                <a:off x="1345865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3" name="AutoShape 51"/>
              <p:cNvSpPr>
                <a:spLocks noChangeArrowheads="1"/>
              </p:cNvSpPr>
              <p:nvPr/>
            </p:nvSpPr>
            <p:spPr bwMode="auto">
              <a:xfrm>
                <a:off x="1345865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4" name="AutoShape 52"/>
              <p:cNvSpPr>
                <a:spLocks noChangeArrowheads="1"/>
              </p:cNvSpPr>
              <p:nvPr/>
            </p:nvSpPr>
            <p:spPr bwMode="auto">
              <a:xfrm>
                <a:off x="1345865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5" name="AutoShape 53"/>
              <p:cNvSpPr>
                <a:spLocks noChangeArrowheads="1"/>
              </p:cNvSpPr>
              <p:nvPr/>
            </p:nvSpPr>
            <p:spPr bwMode="auto">
              <a:xfrm>
                <a:off x="1345865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6" name="AutoShape 54"/>
              <p:cNvSpPr>
                <a:spLocks noChangeArrowheads="1"/>
              </p:cNvSpPr>
              <p:nvPr/>
            </p:nvSpPr>
            <p:spPr bwMode="auto">
              <a:xfrm>
                <a:off x="1345865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7" name="AutoShape 55"/>
              <p:cNvSpPr>
                <a:spLocks noChangeArrowheads="1"/>
              </p:cNvSpPr>
              <p:nvPr/>
            </p:nvSpPr>
            <p:spPr bwMode="auto">
              <a:xfrm>
                <a:off x="1345865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8" name="AutoShape 56"/>
              <p:cNvSpPr>
                <a:spLocks noChangeArrowheads="1"/>
              </p:cNvSpPr>
              <p:nvPr/>
            </p:nvSpPr>
            <p:spPr bwMode="auto">
              <a:xfrm>
                <a:off x="1345865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29" name="AutoShape 57"/>
              <p:cNvSpPr>
                <a:spLocks noChangeArrowheads="1"/>
              </p:cNvSpPr>
              <p:nvPr/>
            </p:nvSpPr>
            <p:spPr bwMode="auto">
              <a:xfrm>
                <a:off x="1345865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0" name="AutoShape 58"/>
              <p:cNvSpPr>
                <a:spLocks noChangeArrowheads="1"/>
              </p:cNvSpPr>
              <p:nvPr/>
            </p:nvSpPr>
            <p:spPr bwMode="auto">
              <a:xfrm>
                <a:off x="1345865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1" name="AutoShape 59"/>
              <p:cNvSpPr>
                <a:spLocks noChangeArrowheads="1"/>
              </p:cNvSpPr>
              <p:nvPr/>
            </p:nvSpPr>
            <p:spPr bwMode="auto">
              <a:xfrm>
                <a:off x="1345865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2" name="AutoShape 70"/>
              <p:cNvSpPr>
                <a:spLocks noChangeArrowheads="1"/>
              </p:cNvSpPr>
              <p:nvPr/>
            </p:nvSpPr>
            <p:spPr bwMode="auto">
              <a:xfrm>
                <a:off x="1689502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3" name="AutoShape 71"/>
              <p:cNvSpPr>
                <a:spLocks noChangeArrowheads="1"/>
              </p:cNvSpPr>
              <p:nvPr/>
            </p:nvSpPr>
            <p:spPr bwMode="auto">
              <a:xfrm>
                <a:off x="1689502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4" name="AutoShape 72"/>
              <p:cNvSpPr>
                <a:spLocks noChangeArrowheads="1"/>
              </p:cNvSpPr>
              <p:nvPr/>
            </p:nvSpPr>
            <p:spPr bwMode="auto">
              <a:xfrm>
                <a:off x="1689502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5" name="AutoShape 73"/>
              <p:cNvSpPr>
                <a:spLocks noChangeArrowheads="1"/>
              </p:cNvSpPr>
              <p:nvPr/>
            </p:nvSpPr>
            <p:spPr bwMode="auto">
              <a:xfrm>
                <a:off x="1689502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6" name="AutoShape 74"/>
              <p:cNvSpPr>
                <a:spLocks noChangeArrowheads="1"/>
              </p:cNvSpPr>
              <p:nvPr/>
            </p:nvSpPr>
            <p:spPr bwMode="auto">
              <a:xfrm>
                <a:off x="1689502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7" name="AutoShape 75"/>
              <p:cNvSpPr>
                <a:spLocks noChangeArrowheads="1"/>
              </p:cNvSpPr>
              <p:nvPr/>
            </p:nvSpPr>
            <p:spPr bwMode="auto">
              <a:xfrm>
                <a:off x="1689502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8" name="AutoShape 76"/>
              <p:cNvSpPr>
                <a:spLocks noChangeArrowheads="1"/>
              </p:cNvSpPr>
              <p:nvPr/>
            </p:nvSpPr>
            <p:spPr bwMode="auto">
              <a:xfrm>
                <a:off x="1689502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39" name="AutoShape 77"/>
              <p:cNvSpPr>
                <a:spLocks noChangeArrowheads="1"/>
              </p:cNvSpPr>
              <p:nvPr/>
            </p:nvSpPr>
            <p:spPr bwMode="auto">
              <a:xfrm>
                <a:off x="1689502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0" name="AutoShape 78"/>
              <p:cNvSpPr>
                <a:spLocks noChangeArrowheads="1"/>
              </p:cNvSpPr>
              <p:nvPr/>
            </p:nvSpPr>
            <p:spPr bwMode="auto">
              <a:xfrm>
                <a:off x="1689502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1" name="AutoShape 79"/>
              <p:cNvSpPr>
                <a:spLocks noChangeArrowheads="1"/>
              </p:cNvSpPr>
              <p:nvPr/>
            </p:nvSpPr>
            <p:spPr bwMode="auto">
              <a:xfrm>
                <a:off x="1689502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2" name="AutoShape 9"/>
              <p:cNvSpPr>
                <a:spLocks noChangeArrowheads="1"/>
              </p:cNvSpPr>
              <p:nvPr/>
            </p:nvSpPr>
            <p:spPr bwMode="auto">
              <a:xfrm>
                <a:off x="1892316" y="1251188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3" name="AutoShape 10"/>
              <p:cNvSpPr>
                <a:spLocks noChangeArrowheads="1"/>
              </p:cNvSpPr>
              <p:nvPr/>
            </p:nvSpPr>
            <p:spPr bwMode="auto">
              <a:xfrm>
                <a:off x="2014852" y="125118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4" name="Line 11"/>
              <p:cNvSpPr>
                <a:spLocks noChangeShapeType="1"/>
              </p:cNvSpPr>
              <p:nvPr/>
            </p:nvSpPr>
            <p:spPr bwMode="auto">
              <a:xfrm flipV="1">
                <a:off x="2152306" y="1320013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5" name="AutoShape 23"/>
              <p:cNvSpPr>
                <a:spLocks noChangeArrowheads="1"/>
              </p:cNvSpPr>
              <p:nvPr/>
            </p:nvSpPr>
            <p:spPr bwMode="auto">
              <a:xfrm>
                <a:off x="2297218" y="125118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6" name="Line 36"/>
              <p:cNvSpPr>
                <a:spLocks noChangeShapeType="1"/>
              </p:cNvSpPr>
              <p:nvPr/>
            </p:nvSpPr>
            <p:spPr bwMode="auto">
              <a:xfrm>
                <a:off x="2113452" y="2028742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7" name="AutoShape 37"/>
              <p:cNvSpPr>
                <a:spLocks noChangeArrowheads="1"/>
              </p:cNvSpPr>
              <p:nvPr/>
            </p:nvSpPr>
            <p:spPr bwMode="auto">
              <a:xfrm>
                <a:off x="2054809" y="196823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48" name="Line 38"/>
              <p:cNvSpPr>
                <a:spLocks noChangeShapeType="1"/>
              </p:cNvSpPr>
              <p:nvPr/>
            </p:nvSpPr>
            <p:spPr bwMode="auto">
              <a:xfrm>
                <a:off x="2327289" y="2032912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9" name="AutoShape 39"/>
              <p:cNvSpPr>
                <a:spLocks noChangeArrowheads="1"/>
              </p:cNvSpPr>
              <p:nvPr/>
            </p:nvSpPr>
            <p:spPr bwMode="auto">
              <a:xfrm>
                <a:off x="2343570" y="196823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50" name="Line 90"/>
              <p:cNvSpPr>
                <a:spLocks noChangeShapeType="1"/>
              </p:cNvSpPr>
              <p:nvPr/>
            </p:nvSpPr>
            <p:spPr bwMode="auto">
              <a:xfrm>
                <a:off x="2080382" y="191381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1" name="Line 91"/>
              <p:cNvSpPr>
                <a:spLocks noChangeShapeType="1"/>
              </p:cNvSpPr>
              <p:nvPr/>
            </p:nvSpPr>
            <p:spPr bwMode="auto">
              <a:xfrm>
                <a:off x="2078784" y="1848192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2" name="Line 92"/>
              <p:cNvSpPr>
                <a:spLocks noChangeShapeType="1"/>
              </p:cNvSpPr>
              <p:nvPr/>
            </p:nvSpPr>
            <p:spPr bwMode="auto">
              <a:xfrm>
                <a:off x="2080382" y="1784703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3" name="Line 93"/>
              <p:cNvSpPr>
                <a:spLocks noChangeShapeType="1"/>
              </p:cNvSpPr>
              <p:nvPr/>
            </p:nvSpPr>
            <p:spPr bwMode="auto">
              <a:xfrm>
                <a:off x="2076653" y="17190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4" name="Line 94"/>
              <p:cNvSpPr>
                <a:spLocks noChangeShapeType="1"/>
              </p:cNvSpPr>
              <p:nvPr/>
            </p:nvSpPr>
            <p:spPr bwMode="auto">
              <a:xfrm>
                <a:off x="2082513" y="1654525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5" name="Line 95"/>
              <p:cNvSpPr>
                <a:spLocks noChangeShapeType="1"/>
              </p:cNvSpPr>
              <p:nvPr/>
            </p:nvSpPr>
            <p:spPr bwMode="auto">
              <a:xfrm>
                <a:off x="2076653" y="158890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6" name="Line 96"/>
              <p:cNvSpPr>
                <a:spLocks noChangeShapeType="1"/>
              </p:cNvSpPr>
              <p:nvPr/>
            </p:nvSpPr>
            <p:spPr bwMode="auto">
              <a:xfrm>
                <a:off x="2075055" y="1522748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7" name="Line 97"/>
              <p:cNvSpPr>
                <a:spLocks noChangeShapeType="1"/>
              </p:cNvSpPr>
              <p:nvPr/>
            </p:nvSpPr>
            <p:spPr bwMode="auto">
              <a:xfrm>
                <a:off x="2067063" y="14581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8" name="Line 98"/>
              <p:cNvSpPr>
                <a:spLocks noChangeShapeType="1"/>
              </p:cNvSpPr>
              <p:nvPr/>
            </p:nvSpPr>
            <p:spPr bwMode="auto">
              <a:xfrm>
                <a:off x="2073989" y="1392570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9" name="Line 99"/>
              <p:cNvSpPr>
                <a:spLocks noChangeShapeType="1"/>
              </p:cNvSpPr>
              <p:nvPr/>
            </p:nvSpPr>
            <p:spPr bwMode="auto">
              <a:xfrm>
                <a:off x="2067063" y="132694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0" name="Line 100"/>
              <p:cNvSpPr>
                <a:spLocks noChangeShapeType="1"/>
              </p:cNvSpPr>
              <p:nvPr/>
            </p:nvSpPr>
            <p:spPr bwMode="auto">
              <a:xfrm flipV="1">
                <a:off x="2329718" y="1320013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1" name="Line 101"/>
              <p:cNvSpPr>
                <a:spLocks noChangeShapeType="1"/>
              </p:cNvSpPr>
              <p:nvPr/>
            </p:nvSpPr>
            <p:spPr bwMode="auto">
              <a:xfrm flipH="1">
                <a:off x="2326521" y="191381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2" name="Line 102"/>
              <p:cNvSpPr>
                <a:spLocks noChangeShapeType="1"/>
              </p:cNvSpPr>
              <p:nvPr/>
            </p:nvSpPr>
            <p:spPr bwMode="auto">
              <a:xfrm flipH="1">
                <a:off x="2326521" y="1848192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3" name="Line 103"/>
              <p:cNvSpPr>
                <a:spLocks noChangeShapeType="1"/>
              </p:cNvSpPr>
              <p:nvPr/>
            </p:nvSpPr>
            <p:spPr bwMode="auto">
              <a:xfrm flipH="1">
                <a:off x="2326521" y="1784703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4" name="Line 104"/>
              <p:cNvSpPr>
                <a:spLocks noChangeShapeType="1"/>
              </p:cNvSpPr>
              <p:nvPr/>
            </p:nvSpPr>
            <p:spPr bwMode="auto">
              <a:xfrm flipH="1">
                <a:off x="2326521" y="1719081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5" name="Line 105"/>
              <p:cNvSpPr>
                <a:spLocks noChangeShapeType="1"/>
              </p:cNvSpPr>
              <p:nvPr/>
            </p:nvSpPr>
            <p:spPr bwMode="auto">
              <a:xfrm flipH="1">
                <a:off x="2326521" y="165452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6" name="Line 106"/>
              <p:cNvSpPr>
                <a:spLocks noChangeShapeType="1"/>
              </p:cNvSpPr>
              <p:nvPr/>
            </p:nvSpPr>
            <p:spPr bwMode="auto">
              <a:xfrm flipH="1">
                <a:off x="2326521" y="1588903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7" name="Line 107"/>
              <p:cNvSpPr>
                <a:spLocks noChangeShapeType="1"/>
              </p:cNvSpPr>
              <p:nvPr/>
            </p:nvSpPr>
            <p:spPr bwMode="auto">
              <a:xfrm flipH="1">
                <a:off x="2326521" y="1522748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8" name="Line 108"/>
              <p:cNvSpPr>
                <a:spLocks noChangeShapeType="1"/>
              </p:cNvSpPr>
              <p:nvPr/>
            </p:nvSpPr>
            <p:spPr bwMode="auto">
              <a:xfrm flipH="1">
                <a:off x="2327055" y="1458192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9" name="Line 109"/>
              <p:cNvSpPr>
                <a:spLocks noChangeShapeType="1"/>
              </p:cNvSpPr>
              <p:nvPr/>
            </p:nvSpPr>
            <p:spPr bwMode="auto">
              <a:xfrm flipH="1">
                <a:off x="2327055" y="1392570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" name="Line 110"/>
              <p:cNvSpPr>
                <a:spLocks noChangeShapeType="1"/>
              </p:cNvSpPr>
              <p:nvPr/>
            </p:nvSpPr>
            <p:spPr bwMode="auto">
              <a:xfrm flipH="1">
                <a:off x="2326521" y="1326947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1" name="AutoShape 50"/>
              <p:cNvSpPr>
                <a:spLocks noChangeArrowheads="1"/>
              </p:cNvSpPr>
              <p:nvPr/>
            </p:nvSpPr>
            <p:spPr bwMode="auto">
              <a:xfrm>
                <a:off x="2035097" y="12906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2" name="AutoShape 51"/>
              <p:cNvSpPr>
                <a:spLocks noChangeArrowheads="1"/>
              </p:cNvSpPr>
              <p:nvPr/>
            </p:nvSpPr>
            <p:spPr bwMode="auto">
              <a:xfrm>
                <a:off x="2035097" y="13562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3" name="AutoShape 52"/>
              <p:cNvSpPr>
                <a:spLocks noChangeArrowheads="1"/>
              </p:cNvSpPr>
              <p:nvPr/>
            </p:nvSpPr>
            <p:spPr bwMode="auto">
              <a:xfrm>
                <a:off x="2035097" y="14219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4" name="AutoShape 53"/>
              <p:cNvSpPr>
                <a:spLocks noChangeArrowheads="1"/>
              </p:cNvSpPr>
              <p:nvPr/>
            </p:nvSpPr>
            <p:spPr bwMode="auto">
              <a:xfrm>
                <a:off x="2035097" y="14875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5" name="AutoShape 54"/>
              <p:cNvSpPr>
                <a:spLocks noChangeArrowheads="1"/>
              </p:cNvSpPr>
              <p:nvPr/>
            </p:nvSpPr>
            <p:spPr bwMode="auto">
              <a:xfrm>
                <a:off x="2035097" y="155262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6" name="AutoShape 55"/>
              <p:cNvSpPr>
                <a:spLocks noChangeArrowheads="1"/>
              </p:cNvSpPr>
              <p:nvPr/>
            </p:nvSpPr>
            <p:spPr bwMode="auto">
              <a:xfrm>
                <a:off x="2035097" y="16177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7" name="AutoShape 56"/>
              <p:cNvSpPr>
                <a:spLocks noChangeArrowheads="1"/>
              </p:cNvSpPr>
              <p:nvPr/>
            </p:nvSpPr>
            <p:spPr bwMode="auto">
              <a:xfrm>
                <a:off x="2035097" y="16838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8" name="AutoShape 57"/>
              <p:cNvSpPr>
                <a:spLocks noChangeArrowheads="1"/>
              </p:cNvSpPr>
              <p:nvPr/>
            </p:nvSpPr>
            <p:spPr bwMode="auto">
              <a:xfrm>
                <a:off x="2035097" y="1748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79" name="AutoShape 58"/>
              <p:cNvSpPr>
                <a:spLocks noChangeArrowheads="1"/>
              </p:cNvSpPr>
              <p:nvPr/>
            </p:nvSpPr>
            <p:spPr bwMode="auto">
              <a:xfrm>
                <a:off x="2035097" y="181191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0" name="AutoShape 59"/>
              <p:cNvSpPr>
                <a:spLocks noChangeArrowheads="1"/>
              </p:cNvSpPr>
              <p:nvPr/>
            </p:nvSpPr>
            <p:spPr bwMode="auto">
              <a:xfrm>
                <a:off x="2035097" y="187753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1" name="AutoShape 70"/>
              <p:cNvSpPr>
                <a:spLocks noChangeArrowheads="1"/>
              </p:cNvSpPr>
              <p:nvPr/>
            </p:nvSpPr>
            <p:spPr bwMode="auto">
              <a:xfrm>
                <a:off x="2378733" y="12906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2" name="AutoShape 71"/>
              <p:cNvSpPr>
                <a:spLocks noChangeArrowheads="1"/>
              </p:cNvSpPr>
              <p:nvPr/>
            </p:nvSpPr>
            <p:spPr bwMode="auto">
              <a:xfrm>
                <a:off x="2378733" y="13562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3" name="AutoShape 72"/>
              <p:cNvSpPr>
                <a:spLocks noChangeArrowheads="1"/>
              </p:cNvSpPr>
              <p:nvPr/>
            </p:nvSpPr>
            <p:spPr bwMode="auto">
              <a:xfrm>
                <a:off x="2378733" y="14219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4" name="AutoShape 73"/>
              <p:cNvSpPr>
                <a:spLocks noChangeArrowheads="1"/>
              </p:cNvSpPr>
              <p:nvPr/>
            </p:nvSpPr>
            <p:spPr bwMode="auto">
              <a:xfrm>
                <a:off x="2378733" y="14875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5" name="AutoShape 74"/>
              <p:cNvSpPr>
                <a:spLocks noChangeArrowheads="1"/>
              </p:cNvSpPr>
              <p:nvPr/>
            </p:nvSpPr>
            <p:spPr bwMode="auto">
              <a:xfrm>
                <a:off x="2378733" y="155262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6" name="AutoShape 75"/>
              <p:cNvSpPr>
                <a:spLocks noChangeArrowheads="1"/>
              </p:cNvSpPr>
              <p:nvPr/>
            </p:nvSpPr>
            <p:spPr bwMode="auto">
              <a:xfrm>
                <a:off x="2378733" y="16177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7" name="AutoShape 76"/>
              <p:cNvSpPr>
                <a:spLocks noChangeArrowheads="1"/>
              </p:cNvSpPr>
              <p:nvPr/>
            </p:nvSpPr>
            <p:spPr bwMode="auto">
              <a:xfrm>
                <a:off x="2378733" y="16838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8" name="AutoShape 77"/>
              <p:cNvSpPr>
                <a:spLocks noChangeArrowheads="1"/>
              </p:cNvSpPr>
              <p:nvPr/>
            </p:nvSpPr>
            <p:spPr bwMode="auto">
              <a:xfrm>
                <a:off x="2378733" y="1748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89" name="AutoShape 78"/>
              <p:cNvSpPr>
                <a:spLocks noChangeArrowheads="1"/>
              </p:cNvSpPr>
              <p:nvPr/>
            </p:nvSpPr>
            <p:spPr bwMode="auto">
              <a:xfrm>
                <a:off x="2378733" y="181191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0" name="AutoShape 79"/>
              <p:cNvSpPr>
                <a:spLocks noChangeArrowheads="1"/>
              </p:cNvSpPr>
              <p:nvPr/>
            </p:nvSpPr>
            <p:spPr bwMode="auto">
              <a:xfrm>
                <a:off x="2378733" y="187753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1" name="AutoShape 9"/>
              <p:cNvSpPr>
                <a:spLocks noChangeArrowheads="1"/>
              </p:cNvSpPr>
              <p:nvPr/>
            </p:nvSpPr>
            <p:spPr bwMode="auto">
              <a:xfrm>
                <a:off x="2581713" y="125113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2" name="AutoShape 10"/>
              <p:cNvSpPr>
                <a:spLocks noChangeArrowheads="1"/>
              </p:cNvSpPr>
              <p:nvPr/>
            </p:nvSpPr>
            <p:spPr bwMode="auto">
              <a:xfrm>
                <a:off x="2704250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3" name="Line 11"/>
              <p:cNvSpPr>
                <a:spLocks noChangeShapeType="1"/>
              </p:cNvSpPr>
              <p:nvPr/>
            </p:nvSpPr>
            <p:spPr bwMode="auto">
              <a:xfrm flipV="1">
                <a:off x="2841705" y="131995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4" name="AutoShape 23"/>
              <p:cNvSpPr>
                <a:spLocks noChangeArrowheads="1"/>
              </p:cNvSpPr>
              <p:nvPr/>
            </p:nvSpPr>
            <p:spPr bwMode="auto">
              <a:xfrm>
                <a:off x="2986616" y="125113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5" name="Line 36"/>
              <p:cNvSpPr>
                <a:spLocks noChangeShapeType="1"/>
              </p:cNvSpPr>
              <p:nvPr/>
            </p:nvSpPr>
            <p:spPr bwMode="auto">
              <a:xfrm>
                <a:off x="2802849" y="202868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6" name="AutoShape 37"/>
              <p:cNvSpPr>
                <a:spLocks noChangeArrowheads="1"/>
              </p:cNvSpPr>
              <p:nvPr/>
            </p:nvSpPr>
            <p:spPr bwMode="auto">
              <a:xfrm>
                <a:off x="2744206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7" name="Line 38"/>
              <p:cNvSpPr>
                <a:spLocks noChangeShapeType="1"/>
              </p:cNvSpPr>
              <p:nvPr/>
            </p:nvSpPr>
            <p:spPr bwMode="auto">
              <a:xfrm>
                <a:off x="3016687" y="203285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8" name="AutoShape 39"/>
              <p:cNvSpPr>
                <a:spLocks noChangeArrowheads="1"/>
              </p:cNvSpPr>
              <p:nvPr/>
            </p:nvSpPr>
            <p:spPr bwMode="auto">
              <a:xfrm>
                <a:off x="3032967" y="1968177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99" name="Line 90"/>
              <p:cNvSpPr>
                <a:spLocks noChangeShapeType="1"/>
              </p:cNvSpPr>
              <p:nvPr/>
            </p:nvSpPr>
            <p:spPr bwMode="auto">
              <a:xfrm>
                <a:off x="2769780" y="1913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0" name="Line 91"/>
              <p:cNvSpPr>
                <a:spLocks noChangeShapeType="1"/>
              </p:cNvSpPr>
              <p:nvPr/>
            </p:nvSpPr>
            <p:spPr bwMode="auto">
              <a:xfrm>
                <a:off x="2768181" y="184813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1" name="Line 92"/>
              <p:cNvSpPr>
                <a:spLocks noChangeShapeType="1"/>
              </p:cNvSpPr>
              <p:nvPr/>
            </p:nvSpPr>
            <p:spPr bwMode="auto">
              <a:xfrm>
                <a:off x="2769780" y="17846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2" name="Line 93"/>
              <p:cNvSpPr>
                <a:spLocks noChangeShapeType="1"/>
              </p:cNvSpPr>
              <p:nvPr/>
            </p:nvSpPr>
            <p:spPr bwMode="auto">
              <a:xfrm>
                <a:off x="2766050" y="171902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3" name="Line 94"/>
              <p:cNvSpPr>
                <a:spLocks noChangeShapeType="1"/>
              </p:cNvSpPr>
              <p:nvPr/>
            </p:nvSpPr>
            <p:spPr bwMode="auto">
              <a:xfrm>
                <a:off x="2771910" y="165447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4" name="Line 95"/>
              <p:cNvSpPr>
                <a:spLocks noChangeShapeType="1"/>
              </p:cNvSpPr>
              <p:nvPr/>
            </p:nvSpPr>
            <p:spPr bwMode="auto">
              <a:xfrm>
                <a:off x="2766050" y="158884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5" name="Line 96"/>
              <p:cNvSpPr>
                <a:spLocks noChangeShapeType="1"/>
              </p:cNvSpPr>
              <p:nvPr/>
            </p:nvSpPr>
            <p:spPr bwMode="auto">
              <a:xfrm>
                <a:off x="2764452" y="152269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6" name="Line 97"/>
              <p:cNvSpPr>
                <a:spLocks noChangeShapeType="1"/>
              </p:cNvSpPr>
              <p:nvPr/>
            </p:nvSpPr>
            <p:spPr bwMode="auto">
              <a:xfrm>
                <a:off x="2756460" y="145813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7" name="Line 98"/>
              <p:cNvSpPr>
                <a:spLocks noChangeShapeType="1"/>
              </p:cNvSpPr>
              <p:nvPr/>
            </p:nvSpPr>
            <p:spPr bwMode="auto">
              <a:xfrm>
                <a:off x="2763386" y="1392515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8" name="Line 99"/>
              <p:cNvSpPr>
                <a:spLocks noChangeShapeType="1"/>
              </p:cNvSpPr>
              <p:nvPr/>
            </p:nvSpPr>
            <p:spPr bwMode="auto">
              <a:xfrm>
                <a:off x="2756460" y="132689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9" name="Line 100"/>
              <p:cNvSpPr>
                <a:spLocks noChangeShapeType="1"/>
              </p:cNvSpPr>
              <p:nvPr/>
            </p:nvSpPr>
            <p:spPr bwMode="auto">
              <a:xfrm flipV="1">
                <a:off x="3019116" y="131995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0" name="Line 101"/>
              <p:cNvSpPr>
                <a:spLocks noChangeShapeType="1"/>
              </p:cNvSpPr>
              <p:nvPr/>
            </p:nvSpPr>
            <p:spPr bwMode="auto">
              <a:xfrm flipH="1">
                <a:off x="3015919" y="1913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1" name="Line 102"/>
              <p:cNvSpPr>
                <a:spLocks noChangeShapeType="1"/>
              </p:cNvSpPr>
              <p:nvPr/>
            </p:nvSpPr>
            <p:spPr bwMode="auto">
              <a:xfrm flipH="1">
                <a:off x="3015919" y="184813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2" name="Line 103"/>
              <p:cNvSpPr>
                <a:spLocks noChangeShapeType="1"/>
              </p:cNvSpPr>
              <p:nvPr/>
            </p:nvSpPr>
            <p:spPr bwMode="auto">
              <a:xfrm flipH="1">
                <a:off x="3015919" y="17846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3" name="Line 104"/>
              <p:cNvSpPr>
                <a:spLocks noChangeShapeType="1"/>
              </p:cNvSpPr>
              <p:nvPr/>
            </p:nvSpPr>
            <p:spPr bwMode="auto">
              <a:xfrm flipH="1">
                <a:off x="3015919" y="171902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4" name="Line 105"/>
              <p:cNvSpPr>
                <a:spLocks noChangeShapeType="1"/>
              </p:cNvSpPr>
              <p:nvPr/>
            </p:nvSpPr>
            <p:spPr bwMode="auto">
              <a:xfrm flipH="1">
                <a:off x="3015919" y="165447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5" name="Line 106"/>
              <p:cNvSpPr>
                <a:spLocks noChangeShapeType="1"/>
              </p:cNvSpPr>
              <p:nvPr/>
            </p:nvSpPr>
            <p:spPr bwMode="auto">
              <a:xfrm flipH="1">
                <a:off x="3015919" y="158884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6" name="Line 107"/>
              <p:cNvSpPr>
                <a:spLocks noChangeShapeType="1"/>
              </p:cNvSpPr>
              <p:nvPr/>
            </p:nvSpPr>
            <p:spPr bwMode="auto">
              <a:xfrm flipH="1">
                <a:off x="3015919" y="152269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7" name="Line 108"/>
              <p:cNvSpPr>
                <a:spLocks noChangeShapeType="1"/>
              </p:cNvSpPr>
              <p:nvPr/>
            </p:nvSpPr>
            <p:spPr bwMode="auto">
              <a:xfrm flipH="1">
                <a:off x="3016452" y="145813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8" name="Line 109"/>
              <p:cNvSpPr>
                <a:spLocks noChangeShapeType="1"/>
              </p:cNvSpPr>
              <p:nvPr/>
            </p:nvSpPr>
            <p:spPr bwMode="auto">
              <a:xfrm flipH="1">
                <a:off x="3016452" y="1392515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9" name="Line 110"/>
              <p:cNvSpPr>
                <a:spLocks noChangeShapeType="1"/>
              </p:cNvSpPr>
              <p:nvPr/>
            </p:nvSpPr>
            <p:spPr bwMode="auto">
              <a:xfrm flipH="1">
                <a:off x="3015919" y="132689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0" name="AutoShape 50"/>
              <p:cNvSpPr>
                <a:spLocks noChangeArrowheads="1"/>
              </p:cNvSpPr>
              <p:nvPr/>
            </p:nvSpPr>
            <p:spPr bwMode="auto">
              <a:xfrm>
                <a:off x="2724494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1" name="AutoShape 51"/>
              <p:cNvSpPr>
                <a:spLocks noChangeArrowheads="1"/>
              </p:cNvSpPr>
              <p:nvPr/>
            </p:nvSpPr>
            <p:spPr bwMode="auto">
              <a:xfrm>
                <a:off x="2724494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2" name="AutoShape 52"/>
              <p:cNvSpPr>
                <a:spLocks noChangeArrowheads="1"/>
              </p:cNvSpPr>
              <p:nvPr/>
            </p:nvSpPr>
            <p:spPr bwMode="auto">
              <a:xfrm>
                <a:off x="2724494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3" name="AutoShape 53"/>
              <p:cNvSpPr>
                <a:spLocks noChangeArrowheads="1"/>
              </p:cNvSpPr>
              <p:nvPr/>
            </p:nvSpPr>
            <p:spPr bwMode="auto">
              <a:xfrm>
                <a:off x="2724494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4" name="AutoShape 54"/>
              <p:cNvSpPr>
                <a:spLocks noChangeArrowheads="1"/>
              </p:cNvSpPr>
              <p:nvPr/>
            </p:nvSpPr>
            <p:spPr bwMode="auto">
              <a:xfrm>
                <a:off x="2724494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5" name="AutoShape 55"/>
              <p:cNvSpPr>
                <a:spLocks noChangeArrowheads="1"/>
              </p:cNvSpPr>
              <p:nvPr/>
            </p:nvSpPr>
            <p:spPr bwMode="auto">
              <a:xfrm>
                <a:off x="2724494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6" name="AutoShape 56"/>
              <p:cNvSpPr>
                <a:spLocks noChangeArrowheads="1"/>
              </p:cNvSpPr>
              <p:nvPr/>
            </p:nvSpPr>
            <p:spPr bwMode="auto">
              <a:xfrm>
                <a:off x="2724494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7" name="AutoShape 57"/>
              <p:cNvSpPr>
                <a:spLocks noChangeArrowheads="1"/>
              </p:cNvSpPr>
              <p:nvPr/>
            </p:nvSpPr>
            <p:spPr bwMode="auto">
              <a:xfrm>
                <a:off x="2724494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8" name="AutoShape 58"/>
              <p:cNvSpPr>
                <a:spLocks noChangeArrowheads="1"/>
              </p:cNvSpPr>
              <p:nvPr/>
            </p:nvSpPr>
            <p:spPr bwMode="auto">
              <a:xfrm>
                <a:off x="2724494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9" name="AutoShape 59"/>
              <p:cNvSpPr>
                <a:spLocks noChangeArrowheads="1"/>
              </p:cNvSpPr>
              <p:nvPr/>
            </p:nvSpPr>
            <p:spPr bwMode="auto">
              <a:xfrm>
                <a:off x="2724494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0" name="AutoShape 70"/>
              <p:cNvSpPr>
                <a:spLocks noChangeArrowheads="1"/>
              </p:cNvSpPr>
              <p:nvPr/>
            </p:nvSpPr>
            <p:spPr bwMode="auto">
              <a:xfrm>
                <a:off x="3068130" y="12906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1" name="AutoShape 71"/>
              <p:cNvSpPr>
                <a:spLocks noChangeArrowheads="1"/>
              </p:cNvSpPr>
              <p:nvPr/>
            </p:nvSpPr>
            <p:spPr bwMode="auto">
              <a:xfrm>
                <a:off x="3068130" y="135623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2" name="AutoShape 72"/>
              <p:cNvSpPr>
                <a:spLocks noChangeArrowheads="1"/>
              </p:cNvSpPr>
              <p:nvPr/>
            </p:nvSpPr>
            <p:spPr bwMode="auto">
              <a:xfrm>
                <a:off x="3068130" y="14218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3" name="AutoShape 73"/>
              <p:cNvSpPr>
                <a:spLocks noChangeArrowheads="1"/>
              </p:cNvSpPr>
              <p:nvPr/>
            </p:nvSpPr>
            <p:spPr bwMode="auto">
              <a:xfrm>
                <a:off x="3068130" y="148748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4" name="AutoShape 74"/>
              <p:cNvSpPr>
                <a:spLocks noChangeArrowheads="1"/>
              </p:cNvSpPr>
              <p:nvPr/>
            </p:nvSpPr>
            <p:spPr bwMode="auto">
              <a:xfrm>
                <a:off x="3068130" y="15525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5" name="AutoShape 75"/>
              <p:cNvSpPr>
                <a:spLocks noChangeArrowheads="1"/>
              </p:cNvSpPr>
              <p:nvPr/>
            </p:nvSpPr>
            <p:spPr bwMode="auto">
              <a:xfrm>
                <a:off x="3068130" y="161765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6" name="AutoShape 76"/>
              <p:cNvSpPr>
                <a:spLocks noChangeArrowheads="1"/>
              </p:cNvSpPr>
              <p:nvPr/>
            </p:nvSpPr>
            <p:spPr bwMode="auto">
              <a:xfrm>
                <a:off x="3068130" y="168381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7" name="AutoShape 77"/>
              <p:cNvSpPr>
                <a:spLocks noChangeArrowheads="1"/>
              </p:cNvSpPr>
              <p:nvPr/>
            </p:nvSpPr>
            <p:spPr bwMode="auto">
              <a:xfrm>
                <a:off x="3068130" y="1748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8" name="AutoShape 78"/>
              <p:cNvSpPr>
                <a:spLocks noChangeArrowheads="1"/>
              </p:cNvSpPr>
              <p:nvPr/>
            </p:nvSpPr>
            <p:spPr bwMode="auto">
              <a:xfrm>
                <a:off x="3068130" y="181185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39" name="AutoShape 79"/>
              <p:cNvSpPr>
                <a:spLocks noChangeArrowheads="1"/>
              </p:cNvSpPr>
              <p:nvPr/>
            </p:nvSpPr>
            <p:spPr bwMode="auto">
              <a:xfrm>
                <a:off x="3068130" y="1877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0" name="AutoShape 9"/>
              <p:cNvSpPr>
                <a:spLocks noChangeArrowheads="1"/>
              </p:cNvSpPr>
              <p:nvPr/>
            </p:nvSpPr>
            <p:spPr bwMode="auto">
              <a:xfrm>
                <a:off x="3956366" y="125124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1" name="AutoShape 10"/>
              <p:cNvSpPr>
                <a:spLocks noChangeArrowheads="1"/>
              </p:cNvSpPr>
              <p:nvPr/>
            </p:nvSpPr>
            <p:spPr bwMode="auto">
              <a:xfrm>
                <a:off x="4078902" y="12512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2" name="Line 11"/>
              <p:cNvSpPr>
                <a:spLocks noChangeShapeType="1"/>
              </p:cNvSpPr>
              <p:nvPr/>
            </p:nvSpPr>
            <p:spPr bwMode="auto">
              <a:xfrm flipV="1">
                <a:off x="4216356" y="13200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3" name="AutoShape 23"/>
              <p:cNvSpPr>
                <a:spLocks noChangeArrowheads="1"/>
              </p:cNvSpPr>
              <p:nvPr/>
            </p:nvSpPr>
            <p:spPr bwMode="auto">
              <a:xfrm>
                <a:off x="4361268" y="12512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4" name="Line 36"/>
              <p:cNvSpPr>
                <a:spLocks noChangeShapeType="1"/>
              </p:cNvSpPr>
              <p:nvPr/>
            </p:nvSpPr>
            <p:spPr bwMode="auto">
              <a:xfrm>
                <a:off x="4177501" y="202879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" name="AutoShape 37"/>
              <p:cNvSpPr>
                <a:spLocks noChangeArrowheads="1"/>
              </p:cNvSpPr>
              <p:nvPr/>
            </p:nvSpPr>
            <p:spPr bwMode="auto">
              <a:xfrm>
                <a:off x="4118859" y="19682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6" name="Line 38"/>
              <p:cNvSpPr>
                <a:spLocks noChangeShapeType="1"/>
              </p:cNvSpPr>
              <p:nvPr/>
            </p:nvSpPr>
            <p:spPr bwMode="auto">
              <a:xfrm>
                <a:off x="4391339" y="203296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" name="AutoShape 39"/>
              <p:cNvSpPr>
                <a:spLocks noChangeArrowheads="1"/>
              </p:cNvSpPr>
              <p:nvPr/>
            </p:nvSpPr>
            <p:spPr bwMode="auto">
              <a:xfrm>
                <a:off x="4407620" y="19682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48" name="Line 90"/>
              <p:cNvSpPr>
                <a:spLocks noChangeShapeType="1"/>
              </p:cNvSpPr>
              <p:nvPr/>
            </p:nvSpPr>
            <p:spPr bwMode="auto">
              <a:xfrm>
                <a:off x="4144432" y="19138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9" name="Line 91"/>
              <p:cNvSpPr>
                <a:spLocks noChangeShapeType="1"/>
              </p:cNvSpPr>
              <p:nvPr/>
            </p:nvSpPr>
            <p:spPr bwMode="auto">
              <a:xfrm>
                <a:off x="4142834" y="18482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0" name="Line 92"/>
              <p:cNvSpPr>
                <a:spLocks noChangeShapeType="1"/>
              </p:cNvSpPr>
              <p:nvPr/>
            </p:nvSpPr>
            <p:spPr bwMode="auto">
              <a:xfrm>
                <a:off x="4144432" y="17847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1" name="Line 93"/>
              <p:cNvSpPr>
                <a:spLocks noChangeShapeType="1"/>
              </p:cNvSpPr>
              <p:nvPr/>
            </p:nvSpPr>
            <p:spPr bwMode="auto">
              <a:xfrm>
                <a:off x="4140703" y="171913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2" name="Line 94"/>
              <p:cNvSpPr>
                <a:spLocks noChangeShapeType="1"/>
              </p:cNvSpPr>
              <p:nvPr/>
            </p:nvSpPr>
            <p:spPr bwMode="auto">
              <a:xfrm>
                <a:off x="4146563" y="16545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3" name="Line 95"/>
              <p:cNvSpPr>
                <a:spLocks noChangeShapeType="1"/>
              </p:cNvSpPr>
              <p:nvPr/>
            </p:nvSpPr>
            <p:spPr bwMode="auto">
              <a:xfrm>
                <a:off x="4140703" y="158895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4" name="Line 96"/>
              <p:cNvSpPr>
                <a:spLocks noChangeShapeType="1"/>
              </p:cNvSpPr>
              <p:nvPr/>
            </p:nvSpPr>
            <p:spPr bwMode="auto">
              <a:xfrm>
                <a:off x="4139105" y="152280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5" name="Line 97"/>
              <p:cNvSpPr>
                <a:spLocks noChangeShapeType="1"/>
              </p:cNvSpPr>
              <p:nvPr/>
            </p:nvSpPr>
            <p:spPr bwMode="auto">
              <a:xfrm>
                <a:off x="4131113" y="145824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6" name="Line 98"/>
              <p:cNvSpPr>
                <a:spLocks noChangeShapeType="1"/>
              </p:cNvSpPr>
              <p:nvPr/>
            </p:nvSpPr>
            <p:spPr bwMode="auto">
              <a:xfrm>
                <a:off x="4138038" y="13926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7" name="Line 99"/>
              <p:cNvSpPr>
                <a:spLocks noChangeShapeType="1"/>
              </p:cNvSpPr>
              <p:nvPr/>
            </p:nvSpPr>
            <p:spPr bwMode="auto">
              <a:xfrm>
                <a:off x="4131113" y="13270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8" name="Line 100"/>
              <p:cNvSpPr>
                <a:spLocks noChangeShapeType="1"/>
              </p:cNvSpPr>
              <p:nvPr/>
            </p:nvSpPr>
            <p:spPr bwMode="auto">
              <a:xfrm flipV="1">
                <a:off x="4393768" y="13200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9" name="Line 101"/>
              <p:cNvSpPr>
                <a:spLocks noChangeShapeType="1"/>
              </p:cNvSpPr>
              <p:nvPr/>
            </p:nvSpPr>
            <p:spPr bwMode="auto">
              <a:xfrm flipH="1">
                <a:off x="4390571" y="19138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0" name="Line 102"/>
              <p:cNvSpPr>
                <a:spLocks noChangeShapeType="1"/>
              </p:cNvSpPr>
              <p:nvPr/>
            </p:nvSpPr>
            <p:spPr bwMode="auto">
              <a:xfrm flipH="1">
                <a:off x="4390571" y="18482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1" name="Line 103"/>
              <p:cNvSpPr>
                <a:spLocks noChangeShapeType="1"/>
              </p:cNvSpPr>
              <p:nvPr/>
            </p:nvSpPr>
            <p:spPr bwMode="auto">
              <a:xfrm flipH="1">
                <a:off x="4390571" y="17847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2" name="Line 104"/>
              <p:cNvSpPr>
                <a:spLocks noChangeShapeType="1"/>
              </p:cNvSpPr>
              <p:nvPr/>
            </p:nvSpPr>
            <p:spPr bwMode="auto">
              <a:xfrm flipH="1">
                <a:off x="4390571" y="171913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3" name="Line 105"/>
              <p:cNvSpPr>
                <a:spLocks noChangeShapeType="1"/>
              </p:cNvSpPr>
              <p:nvPr/>
            </p:nvSpPr>
            <p:spPr bwMode="auto">
              <a:xfrm flipH="1">
                <a:off x="4390571" y="16545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4" name="Line 106"/>
              <p:cNvSpPr>
                <a:spLocks noChangeShapeType="1"/>
              </p:cNvSpPr>
              <p:nvPr/>
            </p:nvSpPr>
            <p:spPr bwMode="auto">
              <a:xfrm flipH="1">
                <a:off x="4390571" y="158895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5" name="Line 107"/>
              <p:cNvSpPr>
                <a:spLocks noChangeShapeType="1"/>
              </p:cNvSpPr>
              <p:nvPr/>
            </p:nvSpPr>
            <p:spPr bwMode="auto">
              <a:xfrm flipH="1">
                <a:off x="4390571" y="152280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6" name="Line 108"/>
              <p:cNvSpPr>
                <a:spLocks noChangeShapeType="1"/>
              </p:cNvSpPr>
              <p:nvPr/>
            </p:nvSpPr>
            <p:spPr bwMode="auto">
              <a:xfrm flipH="1">
                <a:off x="4391104" y="145824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7" name="Line 109"/>
              <p:cNvSpPr>
                <a:spLocks noChangeShapeType="1"/>
              </p:cNvSpPr>
              <p:nvPr/>
            </p:nvSpPr>
            <p:spPr bwMode="auto">
              <a:xfrm flipH="1">
                <a:off x="4391104" y="13926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8" name="Line 110"/>
              <p:cNvSpPr>
                <a:spLocks noChangeShapeType="1"/>
              </p:cNvSpPr>
              <p:nvPr/>
            </p:nvSpPr>
            <p:spPr bwMode="auto">
              <a:xfrm flipH="1">
                <a:off x="4390571" y="132700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9" name="AutoShape 50"/>
              <p:cNvSpPr>
                <a:spLocks noChangeArrowheads="1"/>
              </p:cNvSpPr>
              <p:nvPr/>
            </p:nvSpPr>
            <p:spPr bwMode="auto">
              <a:xfrm>
                <a:off x="4099147" y="12907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0" name="AutoShape 51"/>
              <p:cNvSpPr>
                <a:spLocks noChangeArrowheads="1"/>
              </p:cNvSpPr>
              <p:nvPr/>
            </p:nvSpPr>
            <p:spPr bwMode="auto">
              <a:xfrm>
                <a:off x="4099147" y="13563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1" name="AutoShape 52"/>
              <p:cNvSpPr>
                <a:spLocks noChangeArrowheads="1"/>
              </p:cNvSpPr>
              <p:nvPr/>
            </p:nvSpPr>
            <p:spPr bwMode="auto">
              <a:xfrm>
                <a:off x="4099147" y="14219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2" name="AutoShape 53"/>
              <p:cNvSpPr>
                <a:spLocks noChangeArrowheads="1"/>
              </p:cNvSpPr>
              <p:nvPr/>
            </p:nvSpPr>
            <p:spPr bwMode="auto">
              <a:xfrm>
                <a:off x="4099147" y="14875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3" name="AutoShape 54"/>
              <p:cNvSpPr>
                <a:spLocks noChangeArrowheads="1"/>
              </p:cNvSpPr>
              <p:nvPr/>
            </p:nvSpPr>
            <p:spPr bwMode="auto">
              <a:xfrm>
                <a:off x="4099147" y="15526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4" name="AutoShape 55"/>
              <p:cNvSpPr>
                <a:spLocks noChangeArrowheads="1"/>
              </p:cNvSpPr>
              <p:nvPr/>
            </p:nvSpPr>
            <p:spPr bwMode="auto">
              <a:xfrm>
                <a:off x="4099147" y="16177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5" name="AutoShape 56"/>
              <p:cNvSpPr>
                <a:spLocks noChangeArrowheads="1"/>
              </p:cNvSpPr>
              <p:nvPr/>
            </p:nvSpPr>
            <p:spPr bwMode="auto">
              <a:xfrm>
                <a:off x="4099147" y="16839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6" name="AutoShape 57"/>
              <p:cNvSpPr>
                <a:spLocks noChangeArrowheads="1"/>
              </p:cNvSpPr>
              <p:nvPr/>
            </p:nvSpPr>
            <p:spPr bwMode="auto">
              <a:xfrm>
                <a:off x="4099147" y="1748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7" name="AutoShape 58"/>
              <p:cNvSpPr>
                <a:spLocks noChangeArrowheads="1"/>
              </p:cNvSpPr>
              <p:nvPr/>
            </p:nvSpPr>
            <p:spPr bwMode="auto">
              <a:xfrm>
                <a:off x="4099147" y="18119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8" name="AutoShape 59"/>
              <p:cNvSpPr>
                <a:spLocks noChangeArrowheads="1"/>
              </p:cNvSpPr>
              <p:nvPr/>
            </p:nvSpPr>
            <p:spPr bwMode="auto">
              <a:xfrm>
                <a:off x="4099147" y="18775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79" name="AutoShape 70"/>
              <p:cNvSpPr>
                <a:spLocks noChangeArrowheads="1"/>
              </p:cNvSpPr>
              <p:nvPr/>
            </p:nvSpPr>
            <p:spPr bwMode="auto">
              <a:xfrm>
                <a:off x="4442782" y="12907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0" name="AutoShape 71"/>
              <p:cNvSpPr>
                <a:spLocks noChangeArrowheads="1"/>
              </p:cNvSpPr>
              <p:nvPr/>
            </p:nvSpPr>
            <p:spPr bwMode="auto">
              <a:xfrm>
                <a:off x="4442782" y="13563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1" name="AutoShape 72"/>
              <p:cNvSpPr>
                <a:spLocks noChangeArrowheads="1"/>
              </p:cNvSpPr>
              <p:nvPr/>
            </p:nvSpPr>
            <p:spPr bwMode="auto">
              <a:xfrm>
                <a:off x="4442782" y="14219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2" name="AutoShape 73"/>
              <p:cNvSpPr>
                <a:spLocks noChangeArrowheads="1"/>
              </p:cNvSpPr>
              <p:nvPr/>
            </p:nvSpPr>
            <p:spPr bwMode="auto">
              <a:xfrm>
                <a:off x="4442782" y="14875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3" name="AutoShape 74"/>
              <p:cNvSpPr>
                <a:spLocks noChangeArrowheads="1"/>
              </p:cNvSpPr>
              <p:nvPr/>
            </p:nvSpPr>
            <p:spPr bwMode="auto">
              <a:xfrm>
                <a:off x="4442782" y="15526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4" name="AutoShape 75"/>
              <p:cNvSpPr>
                <a:spLocks noChangeArrowheads="1"/>
              </p:cNvSpPr>
              <p:nvPr/>
            </p:nvSpPr>
            <p:spPr bwMode="auto">
              <a:xfrm>
                <a:off x="4442782" y="16177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5" name="AutoShape 76"/>
              <p:cNvSpPr>
                <a:spLocks noChangeArrowheads="1"/>
              </p:cNvSpPr>
              <p:nvPr/>
            </p:nvSpPr>
            <p:spPr bwMode="auto">
              <a:xfrm>
                <a:off x="4442782" y="16839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6" name="AutoShape 77"/>
              <p:cNvSpPr>
                <a:spLocks noChangeArrowheads="1"/>
              </p:cNvSpPr>
              <p:nvPr/>
            </p:nvSpPr>
            <p:spPr bwMode="auto">
              <a:xfrm>
                <a:off x="4442782" y="17484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7" name="AutoShape 78"/>
              <p:cNvSpPr>
                <a:spLocks noChangeArrowheads="1"/>
              </p:cNvSpPr>
              <p:nvPr/>
            </p:nvSpPr>
            <p:spPr bwMode="auto">
              <a:xfrm>
                <a:off x="4442782" y="18119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8" name="AutoShape 79"/>
              <p:cNvSpPr>
                <a:spLocks noChangeArrowheads="1"/>
              </p:cNvSpPr>
              <p:nvPr/>
            </p:nvSpPr>
            <p:spPr bwMode="auto">
              <a:xfrm>
                <a:off x="4442782" y="18775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89" name="AutoShape 9"/>
              <p:cNvSpPr>
                <a:spLocks noChangeArrowheads="1"/>
              </p:cNvSpPr>
              <p:nvPr/>
            </p:nvSpPr>
            <p:spPr bwMode="auto">
              <a:xfrm>
                <a:off x="3273570" y="1250553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0" name="AutoShape 10"/>
              <p:cNvSpPr>
                <a:spLocks noChangeArrowheads="1"/>
              </p:cNvSpPr>
              <p:nvPr/>
            </p:nvSpPr>
            <p:spPr bwMode="auto">
              <a:xfrm>
                <a:off x="3396106" y="125055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1" name="Line 11"/>
              <p:cNvSpPr>
                <a:spLocks noChangeShapeType="1"/>
              </p:cNvSpPr>
              <p:nvPr/>
            </p:nvSpPr>
            <p:spPr bwMode="auto">
              <a:xfrm flipV="1">
                <a:off x="3533561" y="131937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2" name="AutoShape 23"/>
              <p:cNvSpPr>
                <a:spLocks noChangeArrowheads="1"/>
              </p:cNvSpPr>
              <p:nvPr/>
            </p:nvSpPr>
            <p:spPr bwMode="auto">
              <a:xfrm>
                <a:off x="3678474" y="1250553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3" name="Line 36"/>
              <p:cNvSpPr>
                <a:spLocks noChangeShapeType="1"/>
              </p:cNvSpPr>
              <p:nvPr/>
            </p:nvSpPr>
            <p:spPr bwMode="auto">
              <a:xfrm>
                <a:off x="3494707" y="2028105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4" name="AutoShape 37"/>
              <p:cNvSpPr>
                <a:spLocks noChangeArrowheads="1"/>
              </p:cNvSpPr>
              <p:nvPr/>
            </p:nvSpPr>
            <p:spPr bwMode="auto">
              <a:xfrm>
                <a:off x="3436064" y="1967596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5" name="Line 38"/>
              <p:cNvSpPr>
                <a:spLocks noChangeShapeType="1"/>
              </p:cNvSpPr>
              <p:nvPr/>
            </p:nvSpPr>
            <p:spPr bwMode="auto">
              <a:xfrm>
                <a:off x="3708543" y="2032276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6" name="AutoShape 39"/>
              <p:cNvSpPr>
                <a:spLocks noChangeArrowheads="1"/>
              </p:cNvSpPr>
              <p:nvPr/>
            </p:nvSpPr>
            <p:spPr bwMode="auto">
              <a:xfrm>
                <a:off x="3724824" y="1967596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97" name="Line 90"/>
              <p:cNvSpPr>
                <a:spLocks noChangeShapeType="1"/>
              </p:cNvSpPr>
              <p:nvPr/>
            </p:nvSpPr>
            <p:spPr bwMode="auto">
              <a:xfrm>
                <a:off x="3461636" y="1913177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8" name="Line 91"/>
              <p:cNvSpPr>
                <a:spLocks noChangeShapeType="1"/>
              </p:cNvSpPr>
              <p:nvPr/>
            </p:nvSpPr>
            <p:spPr bwMode="auto">
              <a:xfrm>
                <a:off x="3460039" y="1847556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9" name="Line 92"/>
              <p:cNvSpPr>
                <a:spLocks noChangeShapeType="1"/>
              </p:cNvSpPr>
              <p:nvPr/>
            </p:nvSpPr>
            <p:spPr bwMode="auto">
              <a:xfrm>
                <a:off x="3461636" y="1784066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0" name="Line 93"/>
              <p:cNvSpPr>
                <a:spLocks noChangeShapeType="1"/>
              </p:cNvSpPr>
              <p:nvPr/>
            </p:nvSpPr>
            <p:spPr bwMode="auto">
              <a:xfrm>
                <a:off x="3457907" y="171844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1" name="Line 94"/>
              <p:cNvSpPr>
                <a:spLocks noChangeShapeType="1"/>
              </p:cNvSpPr>
              <p:nvPr/>
            </p:nvSpPr>
            <p:spPr bwMode="auto">
              <a:xfrm>
                <a:off x="3463768" y="1653890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2" name="Line 95"/>
              <p:cNvSpPr>
                <a:spLocks noChangeShapeType="1"/>
              </p:cNvSpPr>
              <p:nvPr/>
            </p:nvSpPr>
            <p:spPr bwMode="auto">
              <a:xfrm>
                <a:off x="3457907" y="158826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3" name="Line 96"/>
              <p:cNvSpPr>
                <a:spLocks noChangeShapeType="1"/>
              </p:cNvSpPr>
              <p:nvPr/>
            </p:nvSpPr>
            <p:spPr bwMode="auto">
              <a:xfrm>
                <a:off x="3456310" y="1522111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4" name="Line 97"/>
              <p:cNvSpPr>
                <a:spLocks noChangeShapeType="1"/>
              </p:cNvSpPr>
              <p:nvPr/>
            </p:nvSpPr>
            <p:spPr bwMode="auto">
              <a:xfrm>
                <a:off x="3448318" y="1457556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5" name="Line 98"/>
              <p:cNvSpPr>
                <a:spLocks noChangeShapeType="1"/>
              </p:cNvSpPr>
              <p:nvPr/>
            </p:nvSpPr>
            <p:spPr bwMode="auto">
              <a:xfrm>
                <a:off x="3455244" y="1391934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6" name="Line 99"/>
              <p:cNvSpPr>
                <a:spLocks noChangeShapeType="1"/>
              </p:cNvSpPr>
              <p:nvPr/>
            </p:nvSpPr>
            <p:spPr bwMode="auto">
              <a:xfrm>
                <a:off x="3448318" y="1326311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7" name="Line 100"/>
              <p:cNvSpPr>
                <a:spLocks noChangeShapeType="1"/>
              </p:cNvSpPr>
              <p:nvPr/>
            </p:nvSpPr>
            <p:spPr bwMode="auto">
              <a:xfrm flipV="1">
                <a:off x="3710973" y="1319376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8" name="Line 101"/>
              <p:cNvSpPr>
                <a:spLocks noChangeShapeType="1"/>
              </p:cNvSpPr>
              <p:nvPr/>
            </p:nvSpPr>
            <p:spPr bwMode="auto">
              <a:xfrm flipH="1">
                <a:off x="3707776" y="1913177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9" name="Line 102"/>
              <p:cNvSpPr>
                <a:spLocks noChangeShapeType="1"/>
              </p:cNvSpPr>
              <p:nvPr/>
            </p:nvSpPr>
            <p:spPr bwMode="auto">
              <a:xfrm flipH="1">
                <a:off x="3707776" y="1847556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0" name="Line 103"/>
              <p:cNvSpPr>
                <a:spLocks noChangeShapeType="1"/>
              </p:cNvSpPr>
              <p:nvPr/>
            </p:nvSpPr>
            <p:spPr bwMode="auto">
              <a:xfrm flipH="1">
                <a:off x="3707776" y="1784066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1" name="Line 104"/>
              <p:cNvSpPr>
                <a:spLocks noChangeShapeType="1"/>
              </p:cNvSpPr>
              <p:nvPr/>
            </p:nvSpPr>
            <p:spPr bwMode="auto">
              <a:xfrm flipH="1">
                <a:off x="3707776" y="1718445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2" name="Line 105"/>
              <p:cNvSpPr>
                <a:spLocks noChangeShapeType="1"/>
              </p:cNvSpPr>
              <p:nvPr/>
            </p:nvSpPr>
            <p:spPr bwMode="auto">
              <a:xfrm flipH="1">
                <a:off x="3707776" y="165389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3" name="Line 106"/>
              <p:cNvSpPr>
                <a:spLocks noChangeShapeType="1"/>
              </p:cNvSpPr>
              <p:nvPr/>
            </p:nvSpPr>
            <p:spPr bwMode="auto">
              <a:xfrm flipH="1">
                <a:off x="3707776" y="158826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4" name="Line 107"/>
              <p:cNvSpPr>
                <a:spLocks noChangeShapeType="1"/>
              </p:cNvSpPr>
              <p:nvPr/>
            </p:nvSpPr>
            <p:spPr bwMode="auto">
              <a:xfrm flipH="1">
                <a:off x="3707776" y="1522111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5" name="Line 108"/>
              <p:cNvSpPr>
                <a:spLocks noChangeShapeType="1"/>
              </p:cNvSpPr>
              <p:nvPr/>
            </p:nvSpPr>
            <p:spPr bwMode="auto">
              <a:xfrm flipH="1">
                <a:off x="3708309" y="1457556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6" name="Line 109"/>
              <p:cNvSpPr>
                <a:spLocks noChangeShapeType="1"/>
              </p:cNvSpPr>
              <p:nvPr/>
            </p:nvSpPr>
            <p:spPr bwMode="auto">
              <a:xfrm flipH="1">
                <a:off x="3708309" y="1391934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7" name="Line 110"/>
              <p:cNvSpPr>
                <a:spLocks noChangeShapeType="1"/>
              </p:cNvSpPr>
              <p:nvPr/>
            </p:nvSpPr>
            <p:spPr bwMode="auto">
              <a:xfrm flipH="1">
                <a:off x="3707776" y="1326311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8" name="AutoShape 50"/>
              <p:cNvSpPr>
                <a:spLocks noChangeArrowheads="1"/>
              </p:cNvSpPr>
              <p:nvPr/>
            </p:nvSpPr>
            <p:spPr bwMode="auto">
              <a:xfrm>
                <a:off x="3416351" y="12900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19" name="AutoShape 51"/>
              <p:cNvSpPr>
                <a:spLocks noChangeArrowheads="1"/>
              </p:cNvSpPr>
              <p:nvPr/>
            </p:nvSpPr>
            <p:spPr bwMode="auto">
              <a:xfrm>
                <a:off x="3416351" y="135565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0" name="AutoShape 52"/>
              <p:cNvSpPr>
                <a:spLocks noChangeArrowheads="1"/>
              </p:cNvSpPr>
              <p:nvPr/>
            </p:nvSpPr>
            <p:spPr bwMode="auto">
              <a:xfrm>
                <a:off x="3416351" y="142127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1" name="AutoShape 53"/>
              <p:cNvSpPr>
                <a:spLocks noChangeArrowheads="1"/>
              </p:cNvSpPr>
              <p:nvPr/>
            </p:nvSpPr>
            <p:spPr bwMode="auto">
              <a:xfrm>
                <a:off x="3416351" y="148690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2" name="AutoShape 54"/>
              <p:cNvSpPr>
                <a:spLocks noChangeArrowheads="1"/>
              </p:cNvSpPr>
              <p:nvPr/>
            </p:nvSpPr>
            <p:spPr bwMode="auto">
              <a:xfrm>
                <a:off x="3416351" y="15519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3" name="AutoShape 55"/>
              <p:cNvSpPr>
                <a:spLocks noChangeArrowheads="1"/>
              </p:cNvSpPr>
              <p:nvPr/>
            </p:nvSpPr>
            <p:spPr bwMode="auto">
              <a:xfrm>
                <a:off x="3416351" y="16170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4" name="AutoShape 56"/>
              <p:cNvSpPr>
                <a:spLocks noChangeArrowheads="1"/>
              </p:cNvSpPr>
              <p:nvPr/>
            </p:nvSpPr>
            <p:spPr bwMode="auto">
              <a:xfrm>
                <a:off x="3416351" y="16832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5" name="AutoShape 57"/>
              <p:cNvSpPr>
                <a:spLocks noChangeArrowheads="1"/>
              </p:cNvSpPr>
              <p:nvPr/>
            </p:nvSpPr>
            <p:spPr bwMode="auto">
              <a:xfrm>
                <a:off x="3416351" y="17477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6" name="AutoShape 58"/>
              <p:cNvSpPr>
                <a:spLocks noChangeArrowheads="1"/>
              </p:cNvSpPr>
              <p:nvPr/>
            </p:nvSpPr>
            <p:spPr bwMode="auto">
              <a:xfrm>
                <a:off x="3416351" y="181127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7" name="AutoShape 59"/>
              <p:cNvSpPr>
                <a:spLocks noChangeArrowheads="1"/>
              </p:cNvSpPr>
              <p:nvPr/>
            </p:nvSpPr>
            <p:spPr bwMode="auto">
              <a:xfrm>
                <a:off x="3416351" y="187689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8" name="AutoShape 70"/>
              <p:cNvSpPr>
                <a:spLocks noChangeArrowheads="1"/>
              </p:cNvSpPr>
              <p:nvPr/>
            </p:nvSpPr>
            <p:spPr bwMode="auto">
              <a:xfrm>
                <a:off x="3759988" y="129003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29" name="AutoShape 71"/>
              <p:cNvSpPr>
                <a:spLocks noChangeArrowheads="1"/>
              </p:cNvSpPr>
              <p:nvPr/>
            </p:nvSpPr>
            <p:spPr bwMode="auto">
              <a:xfrm>
                <a:off x="3759988" y="135565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0" name="AutoShape 72"/>
              <p:cNvSpPr>
                <a:spLocks noChangeArrowheads="1"/>
              </p:cNvSpPr>
              <p:nvPr/>
            </p:nvSpPr>
            <p:spPr bwMode="auto">
              <a:xfrm>
                <a:off x="3759988" y="142127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1" name="AutoShape 73"/>
              <p:cNvSpPr>
                <a:spLocks noChangeArrowheads="1"/>
              </p:cNvSpPr>
              <p:nvPr/>
            </p:nvSpPr>
            <p:spPr bwMode="auto">
              <a:xfrm>
                <a:off x="3759988" y="148690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2" name="AutoShape 74"/>
              <p:cNvSpPr>
                <a:spLocks noChangeArrowheads="1"/>
              </p:cNvSpPr>
              <p:nvPr/>
            </p:nvSpPr>
            <p:spPr bwMode="auto">
              <a:xfrm>
                <a:off x="3759988" y="15519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3" name="AutoShape 75"/>
              <p:cNvSpPr>
                <a:spLocks noChangeArrowheads="1"/>
              </p:cNvSpPr>
              <p:nvPr/>
            </p:nvSpPr>
            <p:spPr bwMode="auto">
              <a:xfrm>
                <a:off x="3759988" y="16170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4" name="AutoShape 76"/>
              <p:cNvSpPr>
                <a:spLocks noChangeArrowheads="1"/>
              </p:cNvSpPr>
              <p:nvPr/>
            </p:nvSpPr>
            <p:spPr bwMode="auto">
              <a:xfrm>
                <a:off x="3759988" y="16832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5" name="AutoShape 77"/>
              <p:cNvSpPr>
                <a:spLocks noChangeArrowheads="1"/>
              </p:cNvSpPr>
              <p:nvPr/>
            </p:nvSpPr>
            <p:spPr bwMode="auto">
              <a:xfrm>
                <a:off x="3759988" y="174778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6" name="AutoShape 78"/>
              <p:cNvSpPr>
                <a:spLocks noChangeArrowheads="1"/>
              </p:cNvSpPr>
              <p:nvPr/>
            </p:nvSpPr>
            <p:spPr bwMode="auto">
              <a:xfrm>
                <a:off x="3759988" y="181127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7" name="AutoShape 79"/>
              <p:cNvSpPr>
                <a:spLocks noChangeArrowheads="1"/>
              </p:cNvSpPr>
              <p:nvPr/>
            </p:nvSpPr>
            <p:spPr bwMode="auto">
              <a:xfrm>
                <a:off x="3759988" y="187689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8" name="AutoShape 9"/>
              <p:cNvSpPr>
                <a:spLocks noChangeArrowheads="1"/>
              </p:cNvSpPr>
              <p:nvPr/>
            </p:nvSpPr>
            <p:spPr bwMode="auto">
              <a:xfrm>
                <a:off x="4648693" y="1251298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39" name="AutoShape 10"/>
              <p:cNvSpPr>
                <a:spLocks noChangeArrowheads="1"/>
              </p:cNvSpPr>
              <p:nvPr/>
            </p:nvSpPr>
            <p:spPr bwMode="auto">
              <a:xfrm>
                <a:off x="4771230" y="125129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0" name="Line 11"/>
              <p:cNvSpPr>
                <a:spLocks noChangeShapeType="1"/>
              </p:cNvSpPr>
              <p:nvPr/>
            </p:nvSpPr>
            <p:spPr bwMode="auto">
              <a:xfrm flipV="1">
                <a:off x="4908685" y="1320122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1" name="AutoShape 23"/>
              <p:cNvSpPr>
                <a:spLocks noChangeArrowheads="1"/>
              </p:cNvSpPr>
              <p:nvPr/>
            </p:nvSpPr>
            <p:spPr bwMode="auto">
              <a:xfrm>
                <a:off x="5053596" y="1251298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2" name="Line 36"/>
              <p:cNvSpPr>
                <a:spLocks noChangeShapeType="1"/>
              </p:cNvSpPr>
              <p:nvPr/>
            </p:nvSpPr>
            <p:spPr bwMode="auto">
              <a:xfrm>
                <a:off x="4869830" y="2028851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3" name="AutoShape 37"/>
              <p:cNvSpPr>
                <a:spLocks noChangeArrowheads="1"/>
              </p:cNvSpPr>
              <p:nvPr/>
            </p:nvSpPr>
            <p:spPr bwMode="auto">
              <a:xfrm>
                <a:off x="4811187" y="196834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4" name="Line 38"/>
              <p:cNvSpPr>
                <a:spLocks noChangeShapeType="1"/>
              </p:cNvSpPr>
              <p:nvPr/>
            </p:nvSpPr>
            <p:spPr bwMode="auto">
              <a:xfrm>
                <a:off x="5083667" y="2033021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5" name="AutoShape 39"/>
              <p:cNvSpPr>
                <a:spLocks noChangeArrowheads="1"/>
              </p:cNvSpPr>
              <p:nvPr/>
            </p:nvSpPr>
            <p:spPr bwMode="auto">
              <a:xfrm>
                <a:off x="5099948" y="1968343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46" name="Line 90"/>
              <p:cNvSpPr>
                <a:spLocks noChangeShapeType="1"/>
              </p:cNvSpPr>
              <p:nvPr/>
            </p:nvSpPr>
            <p:spPr bwMode="auto">
              <a:xfrm>
                <a:off x="4836760" y="191392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7" name="Line 91"/>
              <p:cNvSpPr>
                <a:spLocks noChangeShapeType="1"/>
              </p:cNvSpPr>
              <p:nvPr/>
            </p:nvSpPr>
            <p:spPr bwMode="auto">
              <a:xfrm>
                <a:off x="4835163" y="1848301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8" name="Line 92"/>
              <p:cNvSpPr>
                <a:spLocks noChangeShapeType="1"/>
              </p:cNvSpPr>
              <p:nvPr/>
            </p:nvSpPr>
            <p:spPr bwMode="auto">
              <a:xfrm>
                <a:off x="4836760" y="1784813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9" name="Line 93"/>
              <p:cNvSpPr>
                <a:spLocks noChangeShapeType="1"/>
              </p:cNvSpPr>
              <p:nvPr/>
            </p:nvSpPr>
            <p:spPr bwMode="auto">
              <a:xfrm>
                <a:off x="4833031" y="171919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0" name="Line 94"/>
              <p:cNvSpPr>
                <a:spLocks noChangeShapeType="1"/>
              </p:cNvSpPr>
              <p:nvPr/>
            </p:nvSpPr>
            <p:spPr bwMode="auto">
              <a:xfrm>
                <a:off x="4838892" y="1654635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1" name="Line 95"/>
              <p:cNvSpPr>
                <a:spLocks noChangeShapeType="1"/>
              </p:cNvSpPr>
              <p:nvPr/>
            </p:nvSpPr>
            <p:spPr bwMode="auto">
              <a:xfrm>
                <a:off x="4833031" y="1589014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2" name="Line 96"/>
              <p:cNvSpPr>
                <a:spLocks noChangeShapeType="1"/>
              </p:cNvSpPr>
              <p:nvPr/>
            </p:nvSpPr>
            <p:spPr bwMode="auto">
              <a:xfrm>
                <a:off x="4831434" y="1522858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3" name="Line 97"/>
              <p:cNvSpPr>
                <a:spLocks noChangeShapeType="1"/>
              </p:cNvSpPr>
              <p:nvPr/>
            </p:nvSpPr>
            <p:spPr bwMode="auto">
              <a:xfrm>
                <a:off x="4823442" y="14583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4" name="Line 98"/>
              <p:cNvSpPr>
                <a:spLocks noChangeShapeType="1"/>
              </p:cNvSpPr>
              <p:nvPr/>
            </p:nvSpPr>
            <p:spPr bwMode="auto">
              <a:xfrm>
                <a:off x="4830366" y="1392680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5" name="Line 99"/>
              <p:cNvSpPr>
                <a:spLocks noChangeShapeType="1"/>
              </p:cNvSpPr>
              <p:nvPr/>
            </p:nvSpPr>
            <p:spPr bwMode="auto">
              <a:xfrm>
                <a:off x="4823442" y="132705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6" name="Line 100"/>
              <p:cNvSpPr>
                <a:spLocks noChangeShapeType="1"/>
              </p:cNvSpPr>
              <p:nvPr/>
            </p:nvSpPr>
            <p:spPr bwMode="auto">
              <a:xfrm flipV="1">
                <a:off x="5086097" y="1320122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7" name="Line 101"/>
              <p:cNvSpPr>
                <a:spLocks noChangeShapeType="1"/>
              </p:cNvSpPr>
              <p:nvPr/>
            </p:nvSpPr>
            <p:spPr bwMode="auto">
              <a:xfrm flipH="1">
                <a:off x="5082899" y="191392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8" name="Line 102"/>
              <p:cNvSpPr>
                <a:spLocks noChangeShapeType="1"/>
              </p:cNvSpPr>
              <p:nvPr/>
            </p:nvSpPr>
            <p:spPr bwMode="auto">
              <a:xfrm flipH="1">
                <a:off x="5082899" y="1848301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9" name="Line 103"/>
              <p:cNvSpPr>
                <a:spLocks noChangeShapeType="1"/>
              </p:cNvSpPr>
              <p:nvPr/>
            </p:nvSpPr>
            <p:spPr bwMode="auto">
              <a:xfrm flipH="1">
                <a:off x="5082899" y="1784813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0" name="Line 104"/>
              <p:cNvSpPr>
                <a:spLocks noChangeShapeType="1"/>
              </p:cNvSpPr>
              <p:nvPr/>
            </p:nvSpPr>
            <p:spPr bwMode="auto">
              <a:xfrm flipH="1">
                <a:off x="5082899" y="1719191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1" name="Line 105"/>
              <p:cNvSpPr>
                <a:spLocks noChangeShapeType="1"/>
              </p:cNvSpPr>
              <p:nvPr/>
            </p:nvSpPr>
            <p:spPr bwMode="auto">
              <a:xfrm flipH="1">
                <a:off x="5082899" y="165463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2" name="Line 106"/>
              <p:cNvSpPr>
                <a:spLocks noChangeShapeType="1"/>
              </p:cNvSpPr>
              <p:nvPr/>
            </p:nvSpPr>
            <p:spPr bwMode="auto">
              <a:xfrm flipH="1">
                <a:off x="5082899" y="1589014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3" name="Line 107"/>
              <p:cNvSpPr>
                <a:spLocks noChangeShapeType="1"/>
              </p:cNvSpPr>
              <p:nvPr/>
            </p:nvSpPr>
            <p:spPr bwMode="auto">
              <a:xfrm flipH="1">
                <a:off x="5082899" y="1522858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4" name="Line 108"/>
              <p:cNvSpPr>
                <a:spLocks noChangeShapeType="1"/>
              </p:cNvSpPr>
              <p:nvPr/>
            </p:nvSpPr>
            <p:spPr bwMode="auto">
              <a:xfrm flipH="1">
                <a:off x="5083432" y="1458302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" name="Line 109"/>
              <p:cNvSpPr>
                <a:spLocks noChangeShapeType="1"/>
              </p:cNvSpPr>
              <p:nvPr/>
            </p:nvSpPr>
            <p:spPr bwMode="auto">
              <a:xfrm flipH="1">
                <a:off x="5083432" y="1392680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6" name="Line 110"/>
              <p:cNvSpPr>
                <a:spLocks noChangeShapeType="1"/>
              </p:cNvSpPr>
              <p:nvPr/>
            </p:nvSpPr>
            <p:spPr bwMode="auto">
              <a:xfrm flipH="1">
                <a:off x="5082899" y="1327057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7" name="AutoShape 50"/>
              <p:cNvSpPr>
                <a:spLocks noChangeArrowheads="1"/>
              </p:cNvSpPr>
              <p:nvPr/>
            </p:nvSpPr>
            <p:spPr bwMode="auto">
              <a:xfrm>
                <a:off x="4791475" y="12907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68" name="AutoShape 51"/>
              <p:cNvSpPr>
                <a:spLocks noChangeArrowheads="1"/>
              </p:cNvSpPr>
              <p:nvPr/>
            </p:nvSpPr>
            <p:spPr bwMode="auto">
              <a:xfrm>
                <a:off x="4791475" y="135640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69" name="AutoShape 52"/>
              <p:cNvSpPr>
                <a:spLocks noChangeArrowheads="1"/>
              </p:cNvSpPr>
              <p:nvPr/>
            </p:nvSpPr>
            <p:spPr bwMode="auto">
              <a:xfrm>
                <a:off x="4791475" y="142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0" name="AutoShape 53"/>
              <p:cNvSpPr>
                <a:spLocks noChangeArrowheads="1"/>
              </p:cNvSpPr>
              <p:nvPr/>
            </p:nvSpPr>
            <p:spPr bwMode="auto">
              <a:xfrm>
                <a:off x="4791475" y="14876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1" name="AutoShape 54"/>
              <p:cNvSpPr>
                <a:spLocks noChangeArrowheads="1"/>
              </p:cNvSpPr>
              <p:nvPr/>
            </p:nvSpPr>
            <p:spPr bwMode="auto">
              <a:xfrm>
                <a:off x="4791475" y="155273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2" name="AutoShape 55"/>
              <p:cNvSpPr>
                <a:spLocks noChangeArrowheads="1"/>
              </p:cNvSpPr>
              <p:nvPr/>
            </p:nvSpPr>
            <p:spPr bwMode="auto">
              <a:xfrm>
                <a:off x="4791475" y="16178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3" name="AutoShape 56"/>
              <p:cNvSpPr>
                <a:spLocks noChangeArrowheads="1"/>
              </p:cNvSpPr>
              <p:nvPr/>
            </p:nvSpPr>
            <p:spPr bwMode="auto">
              <a:xfrm>
                <a:off x="4791475" y="16839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4" name="AutoShape 57"/>
              <p:cNvSpPr>
                <a:spLocks noChangeArrowheads="1"/>
              </p:cNvSpPr>
              <p:nvPr/>
            </p:nvSpPr>
            <p:spPr bwMode="auto">
              <a:xfrm>
                <a:off x="4791475" y="17485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5" name="AutoShape 58"/>
              <p:cNvSpPr>
                <a:spLocks noChangeArrowheads="1"/>
              </p:cNvSpPr>
              <p:nvPr/>
            </p:nvSpPr>
            <p:spPr bwMode="auto">
              <a:xfrm>
                <a:off x="4791475" y="181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6" name="AutoShape 59"/>
              <p:cNvSpPr>
                <a:spLocks noChangeArrowheads="1"/>
              </p:cNvSpPr>
              <p:nvPr/>
            </p:nvSpPr>
            <p:spPr bwMode="auto">
              <a:xfrm>
                <a:off x="4791475" y="187764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7" name="AutoShape 70"/>
              <p:cNvSpPr>
                <a:spLocks noChangeArrowheads="1"/>
              </p:cNvSpPr>
              <p:nvPr/>
            </p:nvSpPr>
            <p:spPr bwMode="auto">
              <a:xfrm>
                <a:off x="5135111" y="12907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8" name="AutoShape 71"/>
              <p:cNvSpPr>
                <a:spLocks noChangeArrowheads="1"/>
              </p:cNvSpPr>
              <p:nvPr/>
            </p:nvSpPr>
            <p:spPr bwMode="auto">
              <a:xfrm>
                <a:off x="5135111" y="135640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9" name="AutoShape 72"/>
              <p:cNvSpPr>
                <a:spLocks noChangeArrowheads="1"/>
              </p:cNvSpPr>
              <p:nvPr/>
            </p:nvSpPr>
            <p:spPr bwMode="auto">
              <a:xfrm>
                <a:off x="5135111" y="142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0" name="AutoShape 73"/>
              <p:cNvSpPr>
                <a:spLocks noChangeArrowheads="1"/>
              </p:cNvSpPr>
              <p:nvPr/>
            </p:nvSpPr>
            <p:spPr bwMode="auto">
              <a:xfrm>
                <a:off x="5135111" y="14876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1" name="AutoShape 74"/>
              <p:cNvSpPr>
                <a:spLocks noChangeArrowheads="1"/>
              </p:cNvSpPr>
              <p:nvPr/>
            </p:nvSpPr>
            <p:spPr bwMode="auto">
              <a:xfrm>
                <a:off x="5135111" y="155273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2" name="AutoShape 75"/>
              <p:cNvSpPr>
                <a:spLocks noChangeArrowheads="1"/>
              </p:cNvSpPr>
              <p:nvPr/>
            </p:nvSpPr>
            <p:spPr bwMode="auto">
              <a:xfrm>
                <a:off x="5135111" y="16178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3" name="AutoShape 76"/>
              <p:cNvSpPr>
                <a:spLocks noChangeArrowheads="1"/>
              </p:cNvSpPr>
              <p:nvPr/>
            </p:nvSpPr>
            <p:spPr bwMode="auto">
              <a:xfrm>
                <a:off x="5135111" y="168397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4" name="AutoShape 77"/>
              <p:cNvSpPr>
                <a:spLocks noChangeArrowheads="1"/>
              </p:cNvSpPr>
              <p:nvPr/>
            </p:nvSpPr>
            <p:spPr bwMode="auto">
              <a:xfrm>
                <a:off x="5135111" y="174853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5" name="AutoShape 78"/>
              <p:cNvSpPr>
                <a:spLocks noChangeArrowheads="1"/>
              </p:cNvSpPr>
              <p:nvPr/>
            </p:nvSpPr>
            <p:spPr bwMode="auto">
              <a:xfrm>
                <a:off x="5135111" y="18120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6" name="AutoShape 79"/>
              <p:cNvSpPr>
                <a:spLocks noChangeArrowheads="1"/>
              </p:cNvSpPr>
              <p:nvPr/>
            </p:nvSpPr>
            <p:spPr bwMode="auto">
              <a:xfrm>
                <a:off x="5135111" y="187764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7" name="AutoShape 9"/>
              <p:cNvSpPr>
                <a:spLocks noChangeArrowheads="1"/>
              </p:cNvSpPr>
              <p:nvPr/>
            </p:nvSpPr>
            <p:spPr bwMode="auto">
              <a:xfrm>
                <a:off x="5334840" y="125222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8" name="AutoShape 10"/>
              <p:cNvSpPr>
                <a:spLocks noChangeArrowheads="1"/>
              </p:cNvSpPr>
              <p:nvPr/>
            </p:nvSpPr>
            <p:spPr bwMode="auto">
              <a:xfrm>
                <a:off x="5457377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89" name="Line 11"/>
              <p:cNvSpPr>
                <a:spLocks noChangeShapeType="1"/>
              </p:cNvSpPr>
              <p:nvPr/>
            </p:nvSpPr>
            <p:spPr bwMode="auto">
              <a:xfrm flipV="1">
                <a:off x="5594832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0" name="AutoShape 23"/>
              <p:cNvSpPr>
                <a:spLocks noChangeArrowheads="1"/>
              </p:cNvSpPr>
              <p:nvPr/>
            </p:nvSpPr>
            <p:spPr bwMode="auto">
              <a:xfrm>
                <a:off x="5739744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5555977" y="202977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2" name="AutoShape 37"/>
              <p:cNvSpPr>
                <a:spLocks noChangeArrowheads="1"/>
              </p:cNvSpPr>
              <p:nvPr/>
            </p:nvSpPr>
            <p:spPr bwMode="auto">
              <a:xfrm>
                <a:off x="5497335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3" name="Line 38"/>
              <p:cNvSpPr>
                <a:spLocks noChangeShapeType="1"/>
              </p:cNvSpPr>
              <p:nvPr/>
            </p:nvSpPr>
            <p:spPr bwMode="auto">
              <a:xfrm>
                <a:off x="5769814" y="203394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4" name="AutoShape 39"/>
              <p:cNvSpPr>
                <a:spLocks noChangeArrowheads="1"/>
              </p:cNvSpPr>
              <p:nvPr/>
            </p:nvSpPr>
            <p:spPr bwMode="auto">
              <a:xfrm>
                <a:off x="5786095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95" name="Line 90"/>
              <p:cNvSpPr>
                <a:spLocks noChangeShapeType="1"/>
              </p:cNvSpPr>
              <p:nvPr/>
            </p:nvSpPr>
            <p:spPr bwMode="auto">
              <a:xfrm>
                <a:off x="5522907" y="191485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6" name="Line 91"/>
              <p:cNvSpPr>
                <a:spLocks noChangeShapeType="1"/>
              </p:cNvSpPr>
              <p:nvPr/>
            </p:nvSpPr>
            <p:spPr bwMode="auto">
              <a:xfrm>
                <a:off x="5521310" y="184922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7" name="Line 92"/>
              <p:cNvSpPr>
                <a:spLocks noChangeShapeType="1"/>
              </p:cNvSpPr>
              <p:nvPr/>
            </p:nvSpPr>
            <p:spPr bwMode="auto">
              <a:xfrm>
                <a:off x="5522907" y="178573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8" name="Line 93"/>
              <p:cNvSpPr>
                <a:spLocks noChangeShapeType="1"/>
              </p:cNvSpPr>
              <p:nvPr/>
            </p:nvSpPr>
            <p:spPr bwMode="auto">
              <a:xfrm>
                <a:off x="5519178" y="172011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9" name="Line 94"/>
              <p:cNvSpPr>
                <a:spLocks noChangeShapeType="1"/>
              </p:cNvSpPr>
              <p:nvPr/>
            </p:nvSpPr>
            <p:spPr bwMode="auto">
              <a:xfrm>
                <a:off x="5525039" y="165556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0" name="Line 95"/>
              <p:cNvSpPr>
                <a:spLocks noChangeShapeType="1"/>
              </p:cNvSpPr>
              <p:nvPr/>
            </p:nvSpPr>
            <p:spPr bwMode="auto">
              <a:xfrm>
                <a:off x="5519178" y="158994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1" name="Line 96"/>
              <p:cNvSpPr>
                <a:spLocks noChangeShapeType="1"/>
              </p:cNvSpPr>
              <p:nvPr/>
            </p:nvSpPr>
            <p:spPr bwMode="auto">
              <a:xfrm>
                <a:off x="5517581" y="152378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2" name="Line 97"/>
              <p:cNvSpPr>
                <a:spLocks noChangeShapeType="1"/>
              </p:cNvSpPr>
              <p:nvPr/>
            </p:nvSpPr>
            <p:spPr bwMode="auto">
              <a:xfrm>
                <a:off x="5509589" y="145922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3" name="Line 98"/>
              <p:cNvSpPr>
                <a:spLocks noChangeShapeType="1"/>
              </p:cNvSpPr>
              <p:nvPr/>
            </p:nvSpPr>
            <p:spPr bwMode="auto">
              <a:xfrm>
                <a:off x="5516514" y="139360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4" name="Line 99"/>
              <p:cNvSpPr>
                <a:spLocks noChangeShapeType="1"/>
              </p:cNvSpPr>
              <p:nvPr/>
            </p:nvSpPr>
            <p:spPr bwMode="auto">
              <a:xfrm>
                <a:off x="5509589" y="132798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5" name="Line 100"/>
              <p:cNvSpPr>
                <a:spLocks noChangeShapeType="1"/>
              </p:cNvSpPr>
              <p:nvPr/>
            </p:nvSpPr>
            <p:spPr bwMode="auto">
              <a:xfrm flipV="1">
                <a:off x="5772244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6" name="Line 101"/>
              <p:cNvSpPr>
                <a:spLocks noChangeShapeType="1"/>
              </p:cNvSpPr>
              <p:nvPr/>
            </p:nvSpPr>
            <p:spPr bwMode="auto">
              <a:xfrm flipH="1">
                <a:off x="5769046" y="191485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7" name="Line 102"/>
              <p:cNvSpPr>
                <a:spLocks noChangeShapeType="1"/>
              </p:cNvSpPr>
              <p:nvPr/>
            </p:nvSpPr>
            <p:spPr bwMode="auto">
              <a:xfrm flipH="1">
                <a:off x="5769046" y="184922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8" name="Line 103"/>
              <p:cNvSpPr>
                <a:spLocks noChangeShapeType="1"/>
              </p:cNvSpPr>
              <p:nvPr/>
            </p:nvSpPr>
            <p:spPr bwMode="auto">
              <a:xfrm flipH="1">
                <a:off x="5769046" y="178573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9" name="Line 104"/>
              <p:cNvSpPr>
                <a:spLocks noChangeShapeType="1"/>
              </p:cNvSpPr>
              <p:nvPr/>
            </p:nvSpPr>
            <p:spPr bwMode="auto">
              <a:xfrm flipH="1">
                <a:off x="5769046" y="172011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0" name="Line 105"/>
              <p:cNvSpPr>
                <a:spLocks noChangeShapeType="1"/>
              </p:cNvSpPr>
              <p:nvPr/>
            </p:nvSpPr>
            <p:spPr bwMode="auto">
              <a:xfrm flipH="1">
                <a:off x="5769046" y="165556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1" name="Line 106"/>
              <p:cNvSpPr>
                <a:spLocks noChangeShapeType="1"/>
              </p:cNvSpPr>
              <p:nvPr/>
            </p:nvSpPr>
            <p:spPr bwMode="auto">
              <a:xfrm flipH="1">
                <a:off x="5769046" y="158994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2" name="Line 107"/>
              <p:cNvSpPr>
                <a:spLocks noChangeShapeType="1"/>
              </p:cNvSpPr>
              <p:nvPr/>
            </p:nvSpPr>
            <p:spPr bwMode="auto">
              <a:xfrm flipH="1">
                <a:off x="5769046" y="152378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3" name="Line 108"/>
              <p:cNvSpPr>
                <a:spLocks noChangeShapeType="1"/>
              </p:cNvSpPr>
              <p:nvPr/>
            </p:nvSpPr>
            <p:spPr bwMode="auto">
              <a:xfrm flipH="1">
                <a:off x="5769579" y="145922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4" name="Line 109"/>
              <p:cNvSpPr>
                <a:spLocks noChangeShapeType="1"/>
              </p:cNvSpPr>
              <p:nvPr/>
            </p:nvSpPr>
            <p:spPr bwMode="auto">
              <a:xfrm flipH="1">
                <a:off x="5769579" y="139360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5" name="Line 110"/>
              <p:cNvSpPr>
                <a:spLocks noChangeShapeType="1"/>
              </p:cNvSpPr>
              <p:nvPr/>
            </p:nvSpPr>
            <p:spPr bwMode="auto">
              <a:xfrm flipH="1">
                <a:off x="5769046" y="132798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6" name="AutoShape 50"/>
              <p:cNvSpPr>
                <a:spLocks noChangeArrowheads="1"/>
              </p:cNvSpPr>
              <p:nvPr/>
            </p:nvSpPr>
            <p:spPr bwMode="auto">
              <a:xfrm>
                <a:off x="5477622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7" name="AutoShape 51"/>
              <p:cNvSpPr>
                <a:spLocks noChangeArrowheads="1"/>
              </p:cNvSpPr>
              <p:nvPr/>
            </p:nvSpPr>
            <p:spPr bwMode="auto">
              <a:xfrm>
                <a:off x="5477622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8" name="AutoShape 52"/>
              <p:cNvSpPr>
                <a:spLocks noChangeArrowheads="1"/>
              </p:cNvSpPr>
              <p:nvPr/>
            </p:nvSpPr>
            <p:spPr bwMode="auto">
              <a:xfrm>
                <a:off x="5477622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19" name="AutoShape 53"/>
              <p:cNvSpPr>
                <a:spLocks noChangeArrowheads="1"/>
              </p:cNvSpPr>
              <p:nvPr/>
            </p:nvSpPr>
            <p:spPr bwMode="auto">
              <a:xfrm>
                <a:off x="5477622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0" name="AutoShape 54"/>
              <p:cNvSpPr>
                <a:spLocks noChangeArrowheads="1"/>
              </p:cNvSpPr>
              <p:nvPr/>
            </p:nvSpPr>
            <p:spPr bwMode="auto">
              <a:xfrm>
                <a:off x="5477622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1" name="AutoShape 55"/>
              <p:cNvSpPr>
                <a:spLocks noChangeArrowheads="1"/>
              </p:cNvSpPr>
              <p:nvPr/>
            </p:nvSpPr>
            <p:spPr bwMode="auto">
              <a:xfrm>
                <a:off x="5477622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2" name="AutoShape 56"/>
              <p:cNvSpPr>
                <a:spLocks noChangeArrowheads="1"/>
              </p:cNvSpPr>
              <p:nvPr/>
            </p:nvSpPr>
            <p:spPr bwMode="auto">
              <a:xfrm>
                <a:off x="5477622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3" name="AutoShape 57"/>
              <p:cNvSpPr>
                <a:spLocks noChangeArrowheads="1"/>
              </p:cNvSpPr>
              <p:nvPr/>
            </p:nvSpPr>
            <p:spPr bwMode="auto">
              <a:xfrm>
                <a:off x="5477622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4" name="AutoShape 58"/>
              <p:cNvSpPr>
                <a:spLocks noChangeArrowheads="1"/>
              </p:cNvSpPr>
              <p:nvPr/>
            </p:nvSpPr>
            <p:spPr bwMode="auto">
              <a:xfrm>
                <a:off x="5477622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5" name="AutoShape 59"/>
              <p:cNvSpPr>
                <a:spLocks noChangeArrowheads="1"/>
              </p:cNvSpPr>
              <p:nvPr/>
            </p:nvSpPr>
            <p:spPr bwMode="auto">
              <a:xfrm>
                <a:off x="5477622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6" name="AutoShape 70"/>
              <p:cNvSpPr>
                <a:spLocks noChangeArrowheads="1"/>
              </p:cNvSpPr>
              <p:nvPr/>
            </p:nvSpPr>
            <p:spPr bwMode="auto">
              <a:xfrm>
                <a:off x="5821258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7" name="AutoShape 71"/>
              <p:cNvSpPr>
                <a:spLocks noChangeArrowheads="1"/>
              </p:cNvSpPr>
              <p:nvPr/>
            </p:nvSpPr>
            <p:spPr bwMode="auto">
              <a:xfrm>
                <a:off x="5821258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8" name="AutoShape 72"/>
              <p:cNvSpPr>
                <a:spLocks noChangeArrowheads="1"/>
              </p:cNvSpPr>
              <p:nvPr/>
            </p:nvSpPr>
            <p:spPr bwMode="auto">
              <a:xfrm>
                <a:off x="5821258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29" name="AutoShape 73"/>
              <p:cNvSpPr>
                <a:spLocks noChangeArrowheads="1"/>
              </p:cNvSpPr>
              <p:nvPr/>
            </p:nvSpPr>
            <p:spPr bwMode="auto">
              <a:xfrm>
                <a:off x="5821258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0" name="AutoShape 74"/>
              <p:cNvSpPr>
                <a:spLocks noChangeArrowheads="1"/>
              </p:cNvSpPr>
              <p:nvPr/>
            </p:nvSpPr>
            <p:spPr bwMode="auto">
              <a:xfrm>
                <a:off x="5821258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1" name="AutoShape 75"/>
              <p:cNvSpPr>
                <a:spLocks noChangeArrowheads="1"/>
              </p:cNvSpPr>
              <p:nvPr/>
            </p:nvSpPr>
            <p:spPr bwMode="auto">
              <a:xfrm>
                <a:off x="5821258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2" name="AutoShape 76"/>
              <p:cNvSpPr>
                <a:spLocks noChangeArrowheads="1"/>
              </p:cNvSpPr>
              <p:nvPr/>
            </p:nvSpPr>
            <p:spPr bwMode="auto">
              <a:xfrm>
                <a:off x="5821258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3" name="AutoShape 77"/>
              <p:cNvSpPr>
                <a:spLocks noChangeArrowheads="1"/>
              </p:cNvSpPr>
              <p:nvPr/>
            </p:nvSpPr>
            <p:spPr bwMode="auto">
              <a:xfrm>
                <a:off x="5821258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4" name="AutoShape 78"/>
              <p:cNvSpPr>
                <a:spLocks noChangeArrowheads="1"/>
              </p:cNvSpPr>
              <p:nvPr/>
            </p:nvSpPr>
            <p:spPr bwMode="auto">
              <a:xfrm>
                <a:off x="5821258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5" name="AutoShape 79"/>
              <p:cNvSpPr>
                <a:spLocks noChangeArrowheads="1"/>
              </p:cNvSpPr>
              <p:nvPr/>
            </p:nvSpPr>
            <p:spPr bwMode="auto">
              <a:xfrm>
                <a:off x="5821258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6" name="AutoShape 9"/>
              <p:cNvSpPr>
                <a:spLocks noChangeArrowheads="1"/>
              </p:cNvSpPr>
              <p:nvPr/>
            </p:nvSpPr>
            <p:spPr bwMode="auto">
              <a:xfrm>
                <a:off x="6024072" y="1252280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7" name="AutoShape 10"/>
              <p:cNvSpPr>
                <a:spLocks noChangeArrowheads="1"/>
              </p:cNvSpPr>
              <p:nvPr/>
            </p:nvSpPr>
            <p:spPr bwMode="auto">
              <a:xfrm>
                <a:off x="6146609" y="1252280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38" name="Line 11"/>
              <p:cNvSpPr>
                <a:spLocks noChangeShapeType="1"/>
              </p:cNvSpPr>
              <p:nvPr/>
            </p:nvSpPr>
            <p:spPr bwMode="auto">
              <a:xfrm flipV="1">
                <a:off x="6284063" y="1321104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9" name="AutoShape 23"/>
              <p:cNvSpPr>
                <a:spLocks noChangeArrowheads="1"/>
              </p:cNvSpPr>
              <p:nvPr/>
            </p:nvSpPr>
            <p:spPr bwMode="auto">
              <a:xfrm>
                <a:off x="6428975" y="1252280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0" name="Line 36"/>
              <p:cNvSpPr>
                <a:spLocks noChangeShapeType="1"/>
              </p:cNvSpPr>
              <p:nvPr/>
            </p:nvSpPr>
            <p:spPr bwMode="auto">
              <a:xfrm>
                <a:off x="6245208" y="2029832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1" name="AutoShape 37"/>
              <p:cNvSpPr>
                <a:spLocks noChangeArrowheads="1"/>
              </p:cNvSpPr>
              <p:nvPr/>
            </p:nvSpPr>
            <p:spPr bwMode="auto">
              <a:xfrm>
                <a:off x="6186566" y="1969324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2" name="Line 38"/>
              <p:cNvSpPr>
                <a:spLocks noChangeShapeType="1"/>
              </p:cNvSpPr>
              <p:nvPr/>
            </p:nvSpPr>
            <p:spPr bwMode="auto">
              <a:xfrm>
                <a:off x="6459046" y="2034003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3" name="AutoShape 39"/>
              <p:cNvSpPr>
                <a:spLocks noChangeArrowheads="1"/>
              </p:cNvSpPr>
              <p:nvPr/>
            </p:nvSpPr>
            <p:spPr bwMode="auto">
              <a:xfrm>
                <a:off x="6475327" y="1969324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44" name="Line 90"/>
              <p:cNvSpPr>
                <a:spLocks noChangeShapeType="1"/>
              </p:cNvSpPr>
              <p:nvPr/>
            </p:nvSpPr>
            <p:spPr bwMode="auto">
              <a:xfrm>
                <a:off x="6212139" y="1914905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5" name="Line 91"/>
              <p:cNvSpPr>
                <a:spLocks noChangeShapeType="1"/>
              </p:cNvSpPr>
              <p:nvPr/>
            </p:nvSpPr>
            <p:spPr bwMode="auto">
              <a:xfrm>
                <a:off x="6210541" y="1849282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6" name="Line 92"/>
              <p:cNvSpPr>
                <a:spLocks noChangeShapeType="1"/>
              </p:cNvSpPr>
              <p:nvPr/>
            </p:nvSpPr>
            <p:spPr bwMode="auto">
              <a:xfrm>
                <a:off x="6212139" y="1785794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7" name="Line 93"/>
              <p:cNvSpPr>
                <a:spLocks noChangeShapeType="1"/>
              </p:cNvSpPr>
              <p:nvPr/>
            </p:nvSpPr>
            <p:spPr bwMode="auto">
              <a:xfrm>
                <a:off x="6208410" y="172017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8" name="Line 94"/>
              <p:cNvSpPr>
                <a:spLocks noChangeShapeType="1"/>
              </p:cNvSpPr>
              <p:nvPr/>
            </p:nvSpPr>
            <p:spPr bwMode="auto">
              <a:xfrm>
                <a:off x="6214270" y="1655616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9" name="Line 95"/>
              <p:cNvSpPr>
                <a:spLocks noChangeShapeType="1"/>
              </p:cNvSpPr>
              <p:nvPr/>
            </p:nvSpPr>
            <p:spPr bwMode="auto">
              <a:xfrm>
                <a:off x="6208410" y="1589995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0" name="Line 96"/>
              <p:cNvSpPr>
                <a:spLocks noChangeShapeType="1"/>
              </p:cNvSpPr>
              <p:nvPr/>
            </p:nvSpPr>
            <p:spPr bwMode="auto">
              <a:xfrm>
                <a:off x="6206812" y="1523839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1" name="Line 97"/>
              <p:cNvSpPr>
                <a:spLocks noChangeShapeType="1"/>
              </p:cNvSpPr>
              <p:nvPr/>
            </p:nvSpPr>
            <p:spPr bwMode="auto">
              <a:xfrm>
                <a:off x="6198820" y="1459284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2" name="Line 98"/>
              <p:cNvSpPr>
                <a:spLocks noChangeShapeType="1"/>
              </p:cNvSpPr>
              <p:nvPr/>
            </p:nvSpPr>
            <p:spPr bwMode="auto">
              <a:xfrm>
                <a:off x="6205745" y="1393661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3" name="Line 99"/>
              <p:cNvSpPr>
                <a:spLocks noChangeShapeType="1"/>
              </p:cNvSpPr>
              <p:nvPr/>
            </p:nvSpPr>
            <p:spPr bwMode="auto">
              <a:xfrm>
                <a:off x="6198820" y="1328039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4" name="Line 100"/>
              <p:cNvSpPr>
                <a:spLocks noChangeShapeType="1"/>
              </p:cNvSpPr>
              <p:nvPr/>
            </p:nvSpPr>
            <p:spPr bwMode="auto">
              <a:xfrm flipV="1">
                <a:off x="6461475" y="1321104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5" name="Line 101"/>
              <p:cNvSpPr>
                <a:spLocks noChangeShapeType="1"/>
              </p:cNvSpPr>
              <p:nvPr/>
            </p:nvSpPr>
            <p:spPr bwMode="auto">
              <a:xfrm flipH="1">
                <a:off x="6458277" y="1914905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6" name="Line 102"/>
              <p:cNvSpPr>
                <a:spLocks noChangeShapeType="1"/>
              </p:cNvSpPr>
              <p:nvPr/>
            </p:nvSpPr>
            <p:spPr bwMode="auto">
              <a:xfrm flipH="1">
                <a:off x="6458277" y="1849282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7" name="Line 103"/>
              <p:cNvSpPr>
                <a:spLocks noChangeShapeType="1"/>
              </p:cNvSpPr>
              <p:nvPr/>
            </p:nvSpPr>
            <p:spPr bwMode="auto">
              <a:xfrm flipH="1">
                <a:off x="6458277" y="1785794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8" name="Line 104"/>
              <p:cNvSpPr>
                <a:spLocks noChangeShapeType="1"/>
              </p:cNvSpPr>
              <p:nvPr/>
            </p:nvSpPr>
            <p:spPr bwMode="auto">
              <a:xfrm flipH="1">
                <a:off x="6458277" y="1720173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9" name="Line 105"/>
              <p:cNvSpPr>
                <a:spLocks noChangeShapeType="1"/>
              </p:cNvSpPr>
              <p:nvPr/>
            </p:nvSpPr>
            <p:spPr bwMode="auto">
              <a:xfrm flipH="1">
                <a:off x="6458277" y="165561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0" name="Line 106"/>
              <p:cNvSpPr>
                <a:spLocks noChangeShapeType="1"/>
              </p:cNvSpPr>
              <p:nvPr/>
            </p:nvSpPr>
            <p:spPr bwMode="auto">
              <a:xfrm flipH="1">
                <a:off x="6458277" y="1589995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1" name="Line 107"/>
              <p:cNvSpPr>
                <a:spLocks noChangeShapeType="1"/>
              </p:cNvSpPr>
              <p:nvPr/>
            </p:nvSpPr>
            <p:spPr bwMode="auto">
              <a:xfrm flipH="1">
                <a:off x="6458277" y="1523839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2" name="Line 108"/>
              <p:cNvSpPr>
                <a:spLocks noChangeShapeType="1"/>
              </p:cNvSpPr>
              <p:nvPr/>
            </p:nvSpPr>
            <p:spPr bwMode="auto">
              <a:xfrm flipH="1">
                <a:off x="6458811" y="1459284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3" name="Line 109"/>
              <p:cNvSpPr>
                <a:spLocks noChangeShapeType="1"/>
              </p:cNvSpPr>
              <p:nvPr/>
            </p:nvSpPr>
            <p:spPr bwMode="auto">
              <a:xfrm flipH="1">
                <a:off x="6458811" y="1393661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4" name="Line 110"/>
              <p:cNvSpPr>
                <a:spLocks noChangeShapeType="1"/>
              </p:cNvSpPr>
              <p:nvPr/>
            </p:nvSpPr>
            <p:spPr bwMode="auto">
              <a:xfrm flipH="1">
                <a:off x="6458277" y="1328039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5" name="AutoShape 50"/>
              <p:cNvSpPr>
                <a:spLocks noChangeArrowheads="1"/>
              </p:cNvSpPr>
              <p:nvPr/>
            </p:nvSpPr>
            <p:spPr bwMode="auto">
              <a:xfrm>
                <a:off x="6166854" y="12917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6" name="AutoShape 51"/>
              <p:cNvSpPr>
                <a:spLocks noChangeArrowheads="1"/>
              </p:cNvSpPr>
              <p:nvPr/>
            </p:nvSpPr>
            <p:spPr bwMode="auto">
              <a:xfrm>
                <a:off x="6166854" y="13573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7" name="AutoShape 52"/>
              <p:cNvSpPr>
                <a:spLocks noChangeArrowheads="1"/>
              </p:cNvSpPr>
              <p:nvPr/>
            </p:nvSpPr>
            <p:spPr bwMode="auto">
              <a:xfrm>
                <a:off x="6166854" y="142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8" name="AutoShape 53"/>
              <p:cNvSpPr>
                <a:spLocks noChangeArrowheads="1"/>
              </p:cNvSpPr>
              <p:nvPr/>
            </p:nvSpPr>
            <p:spPr bwMode="auto">
              <a:xfrm>
                <a:off x="6166854" y="148862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69" name="AutoShape 54"/>
              <p:cNvSpPr>
                <a:spLocks noChangeArrowheads="1"/>
              </p:cNvSpPr>
              <p:nvPr/>
            </p:nvSpPr>
            <p:spPr bwMode="auto">
              <a:xfrm>
                <a:off x="6166854" y="15537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0" name="AutoShape 55"/>
              <p:cNvSpPr>
                <a:spLocks noChangeArrowheads="1"/>
              </p:cNvSpPr>
              <p:nvPr/>
            </p:nvSpPr>
            <p:spPr bwMode="auto">
              <a:xfrm>
                <a:off x="6166854" y="161880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1" name="AutoShape 56"/>
              <p:cNvSpPr>
                <a:spLocks noChangeArrowheads="1"/>
              </p:cNvSpPr>
              <p:nvPr/>
            </p:nvSpPr>
            <p:spPr bwMode="auto">
              <a:xfrm>
                <a:off x="6166854" y="16849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2" name="AutoShape 57"/>
              <p:cNvSpPr>
                <a:spLocks noChangeArrowheads="1"/>
              </p:cNvSpPr>
              <p:nvPr/>
            </p:nvSpPr>
            <p:spPr bwMode="auto">
              <a:xfrm>
                <a:off x="6166854" y="17495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3" name="AutoShape 58"/>
              <p:cNvSpPr>
                <a:spLocks noChangeArrowheads="1"/>
              </p:cNvSpPr>
              <p:nvPr/>
            </p:nvSpPr>
            <p:spPr bwMode="auto">
              <a:xfrm>
                <a:off x="6166854" y="181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4" name="AutoShape 59"/>
              <p:cNvSpPr>
                <a:spLocks noChangeArrowheads="1"/>
              </p:cNvSpPr>
              <p:nvPr/>
            </p:nvSpPr>
            <p:spPr bwMode="auto">
              <a:xfrm>
                <a:off x="6166854" y="187862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5" name="AutoShape 70"/>
              <p:cNvSpPr>
                <a:spLocks noChangeArrowheads="1"/>
              </p:cNvSpPr>
              <p:nvPr/>
            </p:nvSpPr>
            <p:spPr bwMode="auto">
              <a:xfrm>
                <a:off x="6510489" y="12917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6" name="AutoShape 71"/>
              <p:cNvSpPr>
                <a:spLocks noChangeArrowheads="1"/>
              </p:cNvSpPr>
              <p:nvPr/>
            </p:nvSpPr>
            <p:spPr bwMode="auto">
              <a:xfrm>
                <a:off x="6510489" y="13573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7" name="AutoShape 72"/>
              <p:cNvSpPr>
                <a:spLocks noChangeArrowheads="1"/>
              </p:cNvSpPr>
              <p:nvPr/>
            </p:nvSpPr>
            <p:spPr bwMode="auto">
              <a:xfrm>
                <a:off x="6510489" y="142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8" name="AutoShape 73"/>
              <p:cNvSpPr>
                <a:spLocks noChangeArrowheads="1"/>
              </p:cNvSpPr>
              <p:nvPr/>
            </p:nvSpPr>
            <p:spPr bwMode="auto">
              <a:xfrm>
                <a:off x="6510489" y="148862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79" name="AutoShape 74"/>
              <p:cNvSpPr>
                <a:spLocks noChangeArrowheads="1"/>
              </p:cNvSpPr>
              <p:nvPr/>
            </p:nvSpPr>
            <p:spPr bwMode="auto">
              <a:xfrm>
                <a:off x="6510489" y="15537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0" name="AutoShape 75"/>
              <p:cNvSpPr>
                <a:spLocks noChangeArrowheads="1"/>
              </p:cNvSpPr>
              <p:nvPr/>
            </p:nvSpPr>
            <p:spPr bwMode="auto">
              <a:xfrm>
                <a:off x="6510489" y="1618805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1" name="AutoShape 76"/>
              <p:cNvSpPr>
                <a:spLocks noChangeArrowheads="1"/>
              </p:cNvSpPr>
              <p:nvPr/>
            </p:nvSpPr>
            <p:spPr bwMode="auto">
              <a:xfrm>
                <a:off x="6510489" y="16849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2" name="AutoShape 77"/>
              <p:cNvSpPr>
                <a:spLocks noChangeArrowheads="1"/>
              </p:cNvSpPr>
              <p:nvPr/>
            </p:nvSpPr>
            <p:spPr bwMode="auto">
              <a:xfrm>
                <a:off x="6510489" y="17495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3" name="AutoShape 78"/>
              <p:cNvSpPr>
                <a:spLocks noChangeArrowheads="1"/>
              </p:cNvSpPr>
              <p:nvPr/>
            </p:nvSpPr>
            <p:spPr bwMode="auto">
              <a:xfrm>
                <a:off x="6510489" y="18130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4" name="AutoShape 79"/>
              <p:cNvSpPr>
                <a:spLocks noChangeArrowheads="1"/>
              </p:cNvSpPr>
              <p:nvPr/>
            </p:nvSpPr>
            <p:spPr bwMode="auto">
              <a:xfrm>
                <a:off x="6510489" y="187862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5" name="AutoShape 9"/>
              <p:cNvSpPr>
                <a:spLocks noChangeArrowheads="1"/>
              </p:cNvSpPr>
              <p:nvPr/>
            </p:nvSpPr>
            <p:spPr bwMode="auto">
              <a:xfrm>
                <a:off x="6713470" y="125222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6" name="AutoShape 10"/>
              <p:cNvSpPr>
                <a:spLocks noChangeArrowheads="1"/>
              </p:cNvSpPr>
              <p:nvPr/>
            </p:nvSpPr>
            <p:spPr bwMode="auto">
              <a:xfrm>
                <a:off x="6836006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7" name="Line 11"/>
              <p:cNvSpPr>
                <a:spLocks noChangeShapeType="1"/>
              </p:cNvSpPr>
              <p:nvPr/>
            </p:nvSpPr>
            <p:spPr bwMode="auto">
              <a:xfrm flipV="1">
                <a:off x="6973461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88" name="AutoShape 23"/>
              <p:cNvSpPr>
                <a:spLocks noChangeArrowheads="1"/>
              </p:cNvSpPr>
              <p:nvPr/>
            </p:nvSpPr>
            <p:spPr bwMode="auto">
              <a:xfrm>
                <a:off x="7118372" y="125222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89" name="Line 36"/>
              <p:cNvSpPr>
                <a:spLocks noChangeShapeType="1"/>
              </p:cNvSpPr>
              <p:nvPr/>
            </p:nvSpPr>
            <p:spPr bwMode="auto">
              <a:xfrm>
                <a:off x="6934605" y="202977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0" name="AutoShape 37"/>
              <p:cNvSpPr>
                <a:spLocks noChangeArrowheads="1"/>
              </p:cNvSpPr>
              <p:nvPr/>
            </p:nvSpPr>
            <p:spPr bwMode="auto">
              <a:xfrm>
                <a:off x="6875963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91" name="Line 38"/>
              <p:cNvSpPr>
                <a:spLocks noChangeShapeType="1"/>
              </p:cNvSpPr>
              <p:nvPr/>
            </p:nvSpPr>
            <p:spPr bwMode="auto">
              <a:xfrm>
                <a:off x="7148443" y="203394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2" name="AutoShape 39"/>
              <p:cNvSpPr>
                <a:spLocks noChangeArrowheads="1"/>
              </p:cNvSpPr>
              <p:nvPr/>
            </p:nvSpPr>
            <p:spPr bwMode="auto">
              <a:xfrm>
                <a:off x="7164724" y="196926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93" name="Line 90"/>
              <p:cNvSpPr>
                <a:spLocks noChangeShapeType="1"/>
              </p:cNvSpPr>
              <p:nvPr/>
            </p:nvSpPr>
            <p:spPr bwMode="auto">
              <a:xfrm>
                <a:off x="6901536" y="191485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4" name="Line 91"/>
              <p:cNvSpPr>
                <a:spLocks noChangeShapeType="1"/>
              </p:cNvSpPr>
              <p:nvPr/>
            </p:nvSpPr>
            <p:spPr bwMode="auto">
              <a:xfrm>
                <a:off x="6899938" y="184922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5" name="Line 92"/>
              <p:cNvSpPr>
                <a:spLocks noChangeShapeType="1"/>
              </p:cNvSpPr>
              <p:nvPr/>
            </p:nvSpPr>
            <p:spPr bwMode="auto">
              <a:xfrm>
                <a:off x="6901536" y="178573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6" name="Line 93"/>
              <p:cNvSpPr>
                <a:spLocks noChangeShapeType="1"/>
              </p:cNvSpPr>
              <p:nvPr/>
            </p:nvSpPr>
            <p:spPr bwMode="auto">
              <a:xfrm>
                <a:off x="6897807" y="172011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7" name="Line 94"/>
              <p:cNvSpPr>
                <a:spLocks noChangeShapeType="1"/>
              </p:cNvSpPr>
              <p:nvPr/>
            </p:nvSpPr>
            <p:spPr bwMode="auto">
              <a:xfrm>
                <a:off x="6903667" y="165556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8" name="Line 95"/>
              <p:cNvSpPr>
                <a:spLocks noChangeShapeType="1"/>
              </p:cNvSpPr>
              <p:nvPr/>
            </p:nvSpPr>
            <p:spPr bwMode="auto">
              <a:xfrm>
                <a:off x="6897807" y="1589940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9" name="Line 96"/>
              <p:cNvSpPr>
                <a:spLocks noChangeShapeType="1"/>
              </p:cNvSpPr>
              <p:nvPr/>
            </p:nvSpPr>
            <p:spPr bwMode="auto">
              <a:xfrm>
                <a:off x="6896209" y="152378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0" name="Line 97"/>
              <p:cNvSpPr>
                <a:spLocks noChangeShapeType="1"/>
              </p:cNvSpPr>
              <p:nvPr/>
            </p:nvSpPr>
            <p:spPr bwMode="auto">
              <a:xfrm>
                <a:off x="6888217" y="145922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1" name="Line 98"/>
              <p:cNvSpPr>
                <a:spLocks noChangeShapeType="1"/>
              </p:cNvSpPr>
              <p:nvPr/>
            </p:nvSpPr>
            <p:spPr bwMode="auto">
              <a:xfrm>
                <a:off x="6895142" y="139360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2" name="Line 99"/>
              <p:cNvSpPr>
                <a:spLocks noChangeShapeType="1"/>
              </p:cNvSpPr>
              <p:nvPr/>
            </p:nvSpPr>
            <p:spPr bwMode="auto">
              <a:xfrm>
                <a:off x="6888217" y="132798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3" name="Line 100"/>
              <p:cNvSpPr>
                <a:spLocks noChangeShapeType="1"/>
              </p:cNvSpPr>
              <p:nvPr/>
            </p:nvSpPr>
            <p:spPr bwMode="auto">
              <a:xfrm flipV="1">
                <a:off x="7150873" y="132104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4" name="Line 101"/>
              <p:cNvSpPr>
                <a:spLocks noChangeShapeType="1"/>
              </p:cNvSpPr>
              <p:nvPr/>
            </p:nvSpPr>
            <p:spPr bwMode="auto">
              <a:xfrm flipH="1">
                <a:off x="7147675" y="191485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5" name="Line 102"/>
              <p:cNvSpPr>
                <a:spLocks noChangeShapeType="1"/>
              </p:cNvSpPr>
              <p:nvPr/>
            </p:nvSpPr>
            <p:spPr bwMode="auto">
              <a:xfrm flipH="1">
                <a:off x="7147675" y="184922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6" name="Line 103"/>
              <p:cNvSpPr>
                <a:spLocks noChangeShapeType="1"/>
              </p:cNvSpPr>
              <p:nvPr/>
            </p:nvSpPr>
            <p:spPr bwMode="auto">
              <a:xfrm flipH="1">
                <a:off x="7147675" y="178573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7" name="Line 104"/>
              <p:cNvSpPr>
                <a:spLocks noChangeShapeType="1"/>
              </p:cNvSpPr>
              <p:nvPr/>
            </p:nvSpPr>
            <p:spPr bwMode="auto">
              <a:xfrm flipH="1">
                <a:off x="7147675" y="172011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8" name="Line 105"/>
              <p:cNvSpPr>
                <a:spLocks noChangeShapeType="1"/>
              </p:cNvSpPr>
              <p:nvPr/>
            </p:nvSpPr>
            <p:spPr bwMode="auto">
              <a:xfrm flipH="1">
                <a:off x="7147675" y="165556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9" name="Line 106"/>
              <p:cNvSpPr>
                <a:spLocks noChangeShapeType="1"/>
              </p:cNvSpPr>
              <p:nvPr/>
            </p:nvSpPr>
            <p:spPr bwMode="auto">
              <a:xfrm flipH="1">
                <a:off x="7147675" y="1589940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0" name="Line 107"/>
              <p:cNvSpPr>
                <a:spLocks noChangeShapeType="1"/>
              </p:cNvSpPr>
              <p:nvPr/>
            </p:nvSpPr>
            <p:spPr bwMode="auto">
              <a:xfrm flipH="1">
                <a:off x="7147675" y="152378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1" name="Line 108"/>
              <p:cNvSpPr>
                <a:spLocks noChangeShapeType="1"/>
              </p:cNvSpPr>
              <p:nvPr/>
            </p:nvSpPr>
            <p:spPr bwMode="auto">
              <a:xfrm flipH="1">
                <a:off x="7148208" y="145922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2" name="Line 109"/>
              <p:cNvSpPr>
                <a:spLocks noChangeShapeType="1"/>
              </p:cNvSpPr>
              <p:nvPr/>
            </p:nvSpPr>
            <p:spPr bwMode="auto">
              <a:xfrm flipH="1">
                <a:off x="7148208" y="139360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3" name="Line 110"/>
              <p:cNvSpPr>
                <a:spLocks noChangeShapeType="1"/>
              </p:cNvSpPr>
              <p:nvPr/>
            </p:nvSpPr>
            <p:spPr bwMode="auto">
              <a:xfrm flipH="1">
                <a:off x="7147675" y="132798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14" name="AutoShape 50"/>
              <p:cNvSpPr>
                <a:spLocks noChangeArrowheads="1"/>
              </p:cNvSpPr>
              <p:nvPr/>
            </p:nvSpPr>
            <p:spPr bwMode="auto">
              <a:xfrm>
                <a:off x="6856251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5" name="AutoShape 51"/>
              <p:cNvSpPr>
                <a:spLocks noChangeArrowheads="1"/>
              </p:cNvSpPr>
              <p:nvPr/>
            </p:nvSpPr>
            <p:spPr bwMode="auto">
              <a:xfrm>
                <a:off x="6856251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6" name="AutoShape 52"/>
              <p:cNvSpPr>
                <a:spLocks noChangeArrowheads="1"/>
              </p:cNvSpPr>
              <p:nvPr/>
            </p:nvSpPr>
            <p:spPr bwMode="auto">
              <a:xfrm>
                <a:off x="6856251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7" name="AutoShape 53"/>
              <p:cNvSpPr>
                <a:spLocks noChangeArrowheads="1"/>
              </p:cNvSpPr>
              <p:nvPr/>
            </p:nvSpPr>
            <p:spPr bwMode="auto">
              <a:xfrm>
                <a:off x="6856251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8" name="AutoShape 54"/>
              <p:cNvSpPr>
                <a:spLocks noChangeArrowheads="1"/>
              </p:cNvSpPr>
              <p:nvPr/>
            </p:nvSpPr>
            <p:spPr bwMode="auto">
              <a:xfrm>
                <a:off x="6856251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19" name="AutoShape 55"/>
              <p:cNvSpPr>
                <a:spLocks noChangeArrowheads="1"/>
              </p:cNvSpPr>
              <p:nvPr/>
            </p:nvSpPr>
            <p:spPr bwMode="auto">
              <a:xfrm>
                <a:off x="6856251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0" name="AutoShape 56"/>
              <p:cNvSpPr>
                <a:spLocks noChangeArrowheads="1"/>
              </p:cNvSpPr>
              <p:nvPr/>
            </p:nvSpPr>
            <p:spPr bwMode="auto">
              <a:xfrm>
                <a:off x="6856251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1" name="AutoShape 57"/>
              <p:cNvSpPr>
                <a:spLocks noChangeArrowheads="1"/>
              </p:cNvSpPr>
              <p:nvPr/>
            </p:nvSpPr>
            <p:spPr bwMode="auto">
              <a:xfrm>
                <a:off x="6856251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2" name="AutoShape 58"/>
              <p:cNvSpPr>
                <a:spLocks noChangeArrowheads="1"/>
              </p:cNvSpPr>
              <p:nvPr/>
            </p:nvSpPr>
            <p:spPr bwMode="auto">
              <a:xfrm>
                <a:off x="6856251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3" name="AutoShape 59"/>
              <p:cNvSpPr>
                <a:spLocks noChangeArrowheads="1"/>
              </p:cNvSpPr>
              <p:nvPr/>
            </p:nvSpPr>
            <p:spPr bwMode="auto">
              <a:xfrm>
                <a:off x="6856251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4" name="AutoShape 70"/>
              <p:cNvSpPr>
                <a:spLocks noChangeArrowheads="1"/>
              </p:cNvSpPr>
              <p:nvPr/>
            </p:nvSpPr>
            <p:spPr bwMode="auto">
              <a:xfrm>
                <a:off x="7199886" y="12917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5" name="AutoShape 71"/>
              <p:cNvSpPr>
                <a:spLocks noChangeArrowheads="1"/>
              </p:cNvSpPr>
              <p:nvPr/>
            </p:nvSpPr>
            <p:spPr bwMode="auto">
              <a:xfrm>
                <a:off x="7199886" y="135732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6" name="AutoShape 72"/>
              <p:cNvSpPr>
                <a:spLocks noChangeArrowheads="1"/>
              </p:cNvSpPr>
              <p:nvPr/>
            </p:nvSpPr>
            <p:spPr bwMode="auto">
              <a:xfrm>
                <a:off x="7199886" y="142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7" name="AutoShape 73"/>
              <p:cNvSpPr>
                <a:spLocks noChangeArrowheads="1"/>
              </p:cNvSpPr>
              <p:nvPr/>
            </p:nvSpPr>
            <p:spPr bwMode="auto">
              <a:xfrm>
                <a:off x="7199886" y="148857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8" name="AutoShape 74"/>
              <p:cNvSpPr>
                <a:spLocks noChangeArrowheads="1"/>
              </p:cNvSpPr>
              <p:nvPr/>
            </p:nvSpPr>
            <p:spPr bwMode="auto">
              <a:xfrm>
                <a:off x="7199886" y="15536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29" name="AutoShape 75"/>
              <p:cNvSpPr>
                <a:spLocks noChangeArrowheads="1"/>
              </p:cNvSpPr>
              <p:nvPr/>
            </p:nvSpPr>
            <p:spPr bwMode="auto">
              <a:xfrm>
                <a:off x="7199886" y="161875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0" name="AutoShape 76"/>
              <p:cNvSpPr>
                <a:spLocks noChangeArrowheads="1"/>
              </p:cNvSpPr>
              <p:nvPr/>
            </p:nvSpPr>
            <p:spPr bwMode="auto">
              <a:xfrm>
                <a:off x="7199886" y="168490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1" name="AutoShape 77"/>
              <p:cNvSpPr>
                <a:spLocks noChangeArrowheads="1"/>
              </p:cNvSpPr>
              <p:nvPr/>
            </p:nvSpPr>
            <p:spPr bwMode="auto">
              <a:xfrm>
                <a:off x="7199886" y="17494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2" name="AutoShape 78"/>
              <p:cNvSpPr>
                <a:spLocks noChangeArrowheads="1"/>
              </p:cNvSpPr>
              <p:nvPr/>
            </p:nvSpPr>
            <p:spPr bwMode="auto">
              <a:xfrm>
                <a:off x="7199886" y="181294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3" name="AutoShape 79"/>
              <p:cNvSpPr>
                <a:spLocks noChangeArrowheads="1"/>
              </p:cNvSpPr>
              <p:nvPr/>
            </p:nvSpPr>
            <p:spPr bwMode="auto">
              <a:xfrm>
                <a:off x="7199886" y="187857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4" name="AutoShape 9"/>
              <p:cNvSpPr>
                <a:spLocks noChangeArrowheads="1"/>
              </p:cNvSpPr>
              <p:nvPr/>
            </p:nvSpPr>
            <p:spPr bwMode="auto">
              <a:xfrm>
                <a:off x="8088122" y="1252336"/>
                <a:ext cx="687271" cy="742652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5" name="AutoShape 10"/>
              <p:cNvSpPr>
                <a:spLocks noChangeArrowheads="1"/>
              </p:cNvSpPr>
              <p:nvPr/>
            </p:nvSpPr>
            <p:spPr bwMode="auto">
              <a:xfrm>
                <a:off x="8210659" y="1252336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6" name="Line 11"/>
              <p:cNvSpPr>
                <a:spLocks noChangeShapeType="1"/>
              </p:cNvSpPr>
              <p:nvPr/>
            </p:nvSpPr>
            <p:spPr bwMode="auto">
              <a:xfrm flipV="1">
                <a:off x="8348113" y="1321158"/>
                <a:ext cx="0" cy="739986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7" name="AutoShape 23"/>
              <p:cNvSpPr>
                <a:spLocks noChangeArrowheads="1"/>
              </p:cNvSpPr>
              <p:nvPr/>
            </p:nvSpPr>
            <p:spPr bwMode="auto">
              <a:xfrm>
                <a:off x="8493025" y="1252336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38" name="Line 36"/>
              <p:cNvSpPr>
                <a:spLocks noChangeShapeType="1"/>
              </p:cNvSpPr>
              <p:nvPr/>
            </p:nvSpPr>
            <p:spPr bwMode="auto">
              <a:xfrm>
                <a:off x="8309258" y="2029888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39" name="AutoShape 37"/>
              <p:cNvSpPr>
                <a:spLocks noChangeArrowheads="1"/>
              </p:cNvSpPr>
              <p:nvPr/>
            </p:nvSpPr>
            <p:spPr bwMode="auto">
              <a:xfrm>
                <a:off x="8250615" y="196937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40" name="Line 38"/>
              <p:cNvSpPr>
                <a:spLocks noChangeShapeType="1"/>
              </p:cNvSpPr>
              <p:nvPr/>
            </p:nvSpPr>
            <p:spPr bwMode="auto">
              <a:xfrm>
                <a:off x="8523096" y="2034059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1" name="AutoShape 39"/>
              <p:cNvSpPr>
                <a:spLocks noChangeArrowheads="1"/>
              </p:cNvSpPr>
              <p:nvPr/>
            </p:nvSpPr>
            <p:spPr bwMode="auto">
              <a:xfrm>
                <a:off x="8539377" y="1969379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42" name="Line 90"/>
              <p:cNvSpPr>
                <a:spLocks noChangeShapeType="1"/>
              </p:cNvSpPr>
              <p:nvPr/>
            </p:nvSpPr>
            <p:spPr bwMode="auto">
              <a:xfrm>
                <a:off x="8276189" y="1914960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3" name="Line 91"/>
              <p:cNvSpPr>
                <a:spLocks noChangeShapeType="1"/>
              </p:cNvSpPr>
              <p:nvPr/>
            </p:nvSpPr>
            <p:spPr bwMode="auto">
              <a:xfrm>
                <a:off x="8274590" y="1849339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4" name="Line 92"/>
              <p:cNvSpPr>
                <a:spLocks noChangeShapeType="1"/>
              </p:cNvSpPr>
              <p:nvPr/>
            </p:nvSpPr>
            <p:spPr bwMode="auto">
              <a:xfrm>
                <a:off x="8276189" y="178584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5" name="Line 93"/>
              <p:cNvSpPr>
                <a:spLocks noChangeShapeType="1"/>
              </p:cNvSpPr>
              <p:nvPr/>
            </p:nvSpPr>
            <p:spPr bwMode="auto">
              <a:xfrm>
                <a:off x="8272460" y="172022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6" name="Line 94"/>
              <p:cNvSpPr>
                <a:spLocks noChangeShapeType="1"/>
              </p:cNvSpPr>
              <p:nvPr/>
            </p:nvSpPr>
            <p:spPr bwMode="auto">
              <a:xfrm>
                <a:off x="8278320" y="1655673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7" name="Line 95"/>
              <p:cNvSpPr>
                <a:spLocks noChangeShapeType="1"/>
              </p:cNvSpPr>
              <p:nvPr/>
            </p:nvSpPr>
            <p:spPr bwMode="auto">
              <a:xfrm>
                <a:off x="8272460" y="159004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8" name="Line 96"/>
              <p:cNvSpPr>
                <a:spLocks noChangeShapeType="1"/>
              </p:cNvSpPr>
              <p:nvPr/>
            </p:nvSpPr>
            <p:spPr bwMode="auto">
              <a:xfrm>
                <a:off x="8270861" y="152389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49" name="Line 97"/>
              <p:cNvSpPr>
                <a:spLocks noChangeShapeType="1"/>
              </p:cNvSpPr>
              <p:nvPr/>
            </p:nvSpPr>
            <p:spPr bwMode="auto">
              <a:xfrm>
                <a:off x="8262869" y="1459339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0" name="Line 98"/>
              <p:cNvSpPr>
                <a:spLocks noChangeShapeType="1"/>
              </p:cNvSpPr>
              <p:nvPr/>
            </p:nvSpPr>
            <p:spPr bwMode="auto">
              <a:xfrm>
                <a:off x="8269795" y="1393717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1" name="Line 99"/>
              <p:cNvSpPr>
                <a:spLocks noChangeShapeType="1"/>
              </p:cNvSpPr>
              <p:nvPr/>
            </p:nvSpPr>
            <p:spPr bwMode="auto">
              <a:xfrm>
                <a:off x="8262869" y="1328094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2" name="Line 100"/>
              <p:cNvSpPr>
                <a:spLocks noChangeShapeType="1"/>
              </p:cNvSpPr>
              <p:nvPr/>
            </p:nvSpPr>
            <p:spPr bwMode="auto">
              <a:xfrm flipV="1">
                <a:off x="8525523" y="1321158"/>
                <a:ext cx="0" cy="739986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3" name="Line 101"/>
              <p:cNvSpPr>
                <a:spLocks noChangeShapeType="1"/>
              </p:cNvSpPr>
              <p:nvPr/>
            </p:nvSpPr>
            <p:spPr bwMode="auto">
              <a:xfrm flipH="1">
                <a:off x="8522327" y="1914960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4" name="Line 102"/>
              <p:cNvSpPr>
                <a:spLocks noChangeShapeType="1"/>
              </p:cNvSpPr>
              <p:nvPr/>
            </p:nvSpPr>
            <p:spPr bwMode="auto">
              <a:xfrm flipH="1">
                <a:off x="8522327" y="1849339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5" name="Line 103"/>
              <p:cNvSpPr>
                <a:spLocks noChangeShapeType="1"/>
              </p:cNvSpPr>
              <p:nvPr/>
            </p:nvSpPr>
            <p:spPr bwMode="auto">
              <a:xfrm flipH="1">
                <a:off x="8522327" y="178584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6" name="Line 104"/>
              <p:cNvSpPr>
                <a:spLocks noChangeShapeType="1"/>
              </p:cNvSpPr>
              <p:nvPr/>
            </p:nvSpPr>
            <p:spPr bwMode="auto">
              <a:xfrm flipH="1">
                <a:off x="8522327" y="172022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7" name="Line 105"/>
              <p:cNvSpPr>
                <a:spLocks noChangeShapeType="1"/>
              </p:cNvSpPr>
              <p:nvPr/>
            </p:nvSpPr>
            <p:spPr bwMode="auto">
              <a:xfrm flipH="1">
                <a:off x="8522327" y="1655673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8" name="Line 106"/>
              <p:cNvSpPr>
                <a:spLocks noChangeShapeType="1"/>
              </p:cNvSpPr>
              <p:nvPr/>
            </p:nvSpPr>
            <p:spPr bwMode="auto">
              <a:xfrm flipH="1">
                <a:off x="8522327" y="159004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9" name="Line 107"/>
              <p:cNvSpPr>
                <a:spLocks noChangeShapeType="1"/>
              </p:cNvSpPr>
              <p:nvPr/>
            </p:nvSpPr>
            <p:spPr bwMode="auto">
              <a:xfrm flipH="1">
                <a:off x="8522327" y="152389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0" name="Line 108"/>
              <p:cNvSpPr>
                <a:spLocks noChangeShapeType="1"/>
              </p:cNvSpPr>
              <p:nvPr/>
            </p:nvSpPr>
            <p:spPr bwMode="auto">
              <a:xfrm flipH="1">
                <a:off x="8522860" y="1459339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1" name="Line 109"/>
              <p:cNvSpPr>
                <a:spLocks noChangeShapeType="1"/>
              </p:cNvSpPr>
              <p:nvPr/>
            </p:nvSpPr>
            <p:spPr bwMode="auto">
              <a:xfrm flipH="1">
                <a:off x="8522860" y="1393717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2" name="Line 110"/>
              <p:cNvSpPr>
                <a:spLocks noChangeShapeType="1"/>
              </p:cNvSpPr>
              <p:nvPr/>
            </p:nvSpPr>
            <p:spPr bwMode="auto">
              <a:xfrm flipH="1">
                <a:off x="8522327" y="1328094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3" name="AutoShape 50"/>
              <p:cNvSpPr>
                <a:spLocks noChangeArrowheads="1"/>
              </p:cNvSpPr>
              <p:nvPr/>
            </p:nvSpPr>
            <p:spPr bwMode="auto">
              <a:xfrm>
                <a:off x="8230903" y="12918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4" name="AutoShape 51"/>
              <p:cNvSpPr>
                <a:spLocks noChangeArrowheads="1"/>
              </p:cNvSpPr>
              <p:nvPr/>
            </p:nvSpPr>
            <p:spPr bwMode="auto">
              <a:xfrm>
                <a:off x="8230903" y="135743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5" name="AutoShape 52"/>
              <p:cNvSpPr>
                <a:spLocks noChangeArrowheads="1"/>
              </p:cNvSpPr>
              <p:nvPr/>
            </p:nvSpPr>
            <p:spPr bwMode="auto">
              <a:xfrm>
                <a:off x="8230903" y="14230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6" name="AutoShape 53"/>
              <p:cNvSpPr>
                <a:spLocks noChangeArrowheads="1"/>
              </p:cNvSpPr>
              <p:nvPr/>
            </p:nvSpPr>
            <p:spPr bwMode="auto">
              <a:xfrm>
                <a:off x="8230903" y="14886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7" name="AutoShape 54"/>
              <p:cNvSpPr>
                <a:spLocks noChangeArrowheads="1"/>
              </p:cNvSpPr>
              <p:nvPr/>
            </p:nvSpPr>
            <p:spPr bwMode="auto">
              <a:xfrm>
                <a:off x="8230903" y="15537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8" name="AutoShape 55"/>
              <p:cNvSpPr>
                <a:spLocks noChangeArrowheads="1"/>
              </p:cNvSpPr>
              <p:nvPr/>
            </p:nvSpPr>
            <p:spPr bwMode="auto">
              <a:xfrm>
                <a:off x="8230903" y="161886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69" name="AutoShape 56"/>
              <p:cNvSpPr>
                <a:spLocks noChangeArrowheads="1"/>
              </p:cNvSpPr>
              <p:nvPr/>
            </p:nvSpPr>
            <p:spPr bwMode="auto">
              <a:xfrm>
                <a:off x="8230903" y="16850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0" name="AutoShape 57"/>
              <p:cNvSpPr>
                <a:spLocks noChangeArrowheads="1"/>
              </p:cNvSpPr>
              <p:nvPr/>
            </p:nvSpPr>
            <p:spPr bwMode="auto">
              <a:xfrm>
                <a:off x="8230903" y="17495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1" name="AutoShape 58"/>
              <p:cNvSpPr>
                <a:spLocks noChangeArrowheads="1"/>
              </p:cNvSpPr>
              <p:nvPr/>
            </p:nvSpPr>
            <p:spPr bwMode="auto">
              <a:xfrm>
                <a:off x="8230903" y="18130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2" name="AutoShape 59"/>
              <p:cNvSpPr>
                <a:spLocks noChangeArrowheads="1"/>
              </p:cNvSpPr>
              <p:nvPr/>
            </p:nvSpPr>
            <p:spPr bwMode="auto">
              <a:xfrm>
                <a:off x="8230903" y="187868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3" name="AutoShape 70"/>
              <p:cNvSpPr>
                <a:spLocks noChangeArrowheads="1"/>
              </p:cNvSpPr>
              <p:nvPr/>
            </p:nvSpPr>
            <p:spPr bwMode="auto">
              <a:xfrm>
                <a:off x="8574539" y="129181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4" name="AutoShape 71"/>
              <p:cNvSpPr>
                <a:spLocks noChangeArrowheads="1"/>
              </p:cNvSpPr>
              <p:nvPr/>
            </p:nvSpPr>
            <p:spPr bwMode="auto">
              <a:xfrm>
                <a:off x="8574539" y="135743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5" name="AutoShape 72"/>
              <p:cNvSpPr>
                <a:spLocks noChangeArrowheads="1"/>
              </p:cNvSpPr>
              <p:nvPr/>
            </p:nvSpPr>
            <p:spPr bwMode="auto">
              <a:xfrm>
                <a:off x="8574539" y="142306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6" name="AutoShape 73"/>
              <p:cNvSpPr>
                <a:spLocks noChangeArrowheads="1"/>
              </p:cNvSpPr>
              <p:nvPr/>
            </p:nvSpPr>
            <p:spPr bwMode="auto">
              <a:xfrm>
                <a:off x="8574539" y="148868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7" name="AutoShape 74"/>
              <p:cNvSpPr>
                <a:spLocks noChangeArrowheads="1"/>
              </p:cNvSpPr>
              <p:nvPr/>
            </p:nvSpPr>
            <p:spPr bwMode="auto">
              <a:xfrm>
                <a:off x="8574539" y="15537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8" name="AutoShape 75"/>
              <p:cNvSpPr>
                <a:spLocks noChangeArrowheads="1"/>
              </p:cNvSpPr>
              <p:nvPr/>
            </p:nvSpPr>
            <p:spPr bwMode="auto">
              <a:xfrm>
                <a:off x="8574539" y="161886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79" name="AutoShape 76"/>
              <p:cNvSpPr>
                <a:spLocks noChangeArrowheads="1"/>
              </p:cNvSpPr>
              <p:nvPr/>
            </p:nvSpPr>
            <p:spPr bwMode="auto">
              <a:xfrm>
                <a:off x="8574539" y="168501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0" name="AutoShape 77"/>
              <p:cNvSpPr>
                <a:spLocks noChangeArrowheads="1"/>
              </p:cNvSpPr>
              <p:nvPr/>
            </p:nvSpPr>
            <p:spPr bwMode="auto">
              <a:xfrm>
                <a:off x="8574539" y="174957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1" name="AutoShape 78"/>
              <p:cNvSpPr>
                <a:spLocks noChangeArrowheads="1"/>
              </p:cNvSpPr>
              <p:nvPr/>
            </p:nvSpPr>
            <p:spPr bwMode="auto">
              <a:xfrm>
                <a:off x="8574539" y="181305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2" name="AutoShape 79"/>
              <p:cNvSpPr>
                <a:spLocks noChangeArrowheads="1"/>
              </p:cNvSpPr>
              <p:nvPr/>
            </p:nvSpPr>
            <p:spPr bwMode="auto">
              <a:xfrm>
                <a:off x="8574539" y="187868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3" name="AutoShape 9"/>
              <p:cNvSpPr>
                <a:spLocks noChangeArrowheads="1"/>
              </p:cNvSpPr>
              <p:nvPr/>
            </p:nvSpPr>
            <p:spPr bwMode="auto">
              <a:xfrm>
                <a:off x="7405326" y="1251644"/>
                <a:ext cx="687271" cy="742651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4" name="AutoShape 10"/>
              <p:cNvSpPr>
                <a:spLocks noChangeArrowheads="1"/>
              </p:cNvSpPr>
              <p:nvPr/>
            </p:nvSpPr>
            <p:spPr bwMode="auto">
              <a:xfrm>
                <a:off x="7527863" y="12516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5" name="Line 11"/>
              <p:cNvSpPr>
                <a:spLocks noChangeShapeType="1"/>
              </p:cNvSpPr>
              <p:nvPr/>
            </p:nvSpPr>
            <p:spPr bwMode="auto">
              <a:xfrm flipV="1">
                <a:off x="7665318" y="13204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86" name="AutoShape 23"/>
              <p:cNvSpPr>
                <a:spLocks noChangeArrowheads="1"/>
              </p:cNvSpPr>
              <p:nvPr/>
            </p:nvSpPr>
            <p:spPr bwMode="auto">
              <a:xfrm>
                <a:off x="7810230" y="12516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7" name="Line 36"/>
              <p:cNvSpPr>
                <a:spLocks noChangeShapeType="1"/>
              </p:cNvSpPr>
              <p:nvPr/>
            </p:nvSpPr>
            <p:spPr bwMode="auto">
              <a:xfrm>
                <a:off x="7626463" y="2029197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88" name="AutoShape 37"/>
              <p:cNvSpPr>
                <a:spLocks noChangeArrowheads="1"/>
              </p:cNvSpPr>
              <p:nvPr/>
            </p:nvSpPr>
            <p:spPr bwMode="auto">
              <a:xfrm>
                <a:off x="7567821" y="19686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89" name="Line 38"/>
              <p:cNvSpPr>
                <a:spLocks noChangeShapeType="1"/>
              </p:cNvSpPr>
              <p:nvPr/>
            </p:nvSpPr>
            <p:spPr bwMode="auto">
              <a:xfrm>
                <a:off x="7840300" y="2033367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" name="AutoShape 39"/>
              <p:cNvSpPr>
                <a:spLocks noChangeArrowheads="1"/>
              </p:cNvSpPr>
              <p:nvPr/>
            </p:nvSpPr>
            <p:spPr bwMode="auto">
              <a:xfrm>
                <a:off x="7856582" y="19686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91" name="Line 90"/>
              <p:cNvSpPr>
                <a:spLocks noChangeShapeType="1"/>
              </p:cNvSpPr>
              <p:nvPr/>
            </p:nvSpPr>
            <p:spPr bwMode="auto">
              <a:xfrm>
                <a:off x="7593393" y="19142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2" name="Line 91"/>
              <p:cNvSpPr>
                <a:spLocks noChangeShapeType="1"/>
              </p:cNvSpPr>
              <p:nvPr/>
            </p:nvSpPr>
            <p:spPr bwMode="auto">
              <a:xfrm>
                <a:off x="7591796" y="18486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3" name="Line 92"/>
              <p:cNvSpPr>
                <a:spLocks noChangeShapeType="1"/>
              </p:cNvSpPr>
              <p:nvPr/>
            </p:nvSpPr>
            <p:spPr bwMode="auto">
              <a:xfrm>
                <a:off x="7593393" y="1785158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4" name="Line 93"/>
              <p:cNvSpPr>
                <a:spLocks noChangeShapeType="1"/>
              </p:cNvSpPr>
              <p:nvPr/>
            </p:nvSpPr>
            <p:spPr bwMode="auto">
              <a:xfrm>
                <a:off x="7589664" y="1719536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5" name="Line 94"/>
              <p:cNvSpPr>
                <a:spLocks noChangeShapeType="1"/>
              </p:cNvSpPr>
              <p:nvPr/>
            </p:nvSpPr>
            <p:spPr bwMode="auto">
              <a:xfrm>
                <a:off x="7595525" y="16549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6" name="Line 95"/>
              <p:cNvSpPr>
                <a:spLocks noChangeShapeType="1"/>
              </p:cNvSpPr>
              <p:nvPr/>
            </p:nvSpPr>
            <p:spPr bwMode="auto">
              <a:xfrm>
                <a:off x="7589664" y="1589358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7" name="Line 96"/>
              <p:cNvSpPr>
                <a:spLocks noChangeShapeType="1"/>
              </p:cNvSpPr>
              <p:nvPr/>
            </p:nvSpPr>
            <p:spPr bwMode="auto">
              <a:xfrm>
                <a:off x="7588067" y="1523203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8" name="Line 97"/>
              <p:cNvSpPr>
                <a:spLocks noChangeShapeType="1"/>
              </p:cNvSpPr>
              <p:nvPr/>
            </p:nvSpPr>
            <p:spPr bwMode="auto">
              <a:xfrm>
                <a:off x="7580075" y="1458647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9" name="Line 98"/>
              <p:cNvSpPr>
                <a:spLocks noChangeShapeType="1"/>
              </p:cNvSpPr>
              <p:nvPr/>
            </p:nvSpPr>
            <p:spPr bwMode="auto">
              <a:xfrm>
                <a:off x="7587000" y="13930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0" name="Line 99"/>
              <p:cNvSpPr>
                <a:spLocks noChangeShapeType="1"/>
              </p:cNvSpPr>
              <p:nvPr/>
            </p:nvSpPr>
            <p:spPr bwMode="auto">
              <a:xfrm>
                <a:off x="7580075" y="1327402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1" name="Line 100"/>
              <p:cNvSpPr>
                <a:spLocks noChangeShapeType="1"/>
              </p:cNvSpPr>
              <p:nvPr/>
            </p:nvSpPr>
            <p:spPr bwMode="auto">
              <a:xfrm flipV="1">
                <a:off x="7842730" y="1320468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2" name="Line 101"/>
              <p:cNvSpPr>
                <a:spLocks noChangeShapeType="1"/>
              </p:cNvSpPr>
              <p:nvPr/>
            </p:nvSpPr>
            <p:spPr bwMode="auto">
              <a:xfrm flipH="1">
                <a:off x="7839532" y="19142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3" name="Line 102"/>
              <p:cNvSpPr>
                <a:spLocks noChangeShapeType="1"/>
              </p:cNvSpPr>
              <p:nvPr/>
            </p:nvSpPr>
            <p:spPr bwMode="auto">
              <a:xfrm flipH="1">
                <a:off x="7839532" y="18486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4" name="Line 103"/>
              <p:cNvSpPr>
                <a:spLocks noChangeShapeType="1"/>
              </p:cNvSpPr>
              <p:nvPr/>
            </p:nvSpPr>
            <p:spPr bwMode="auto">
              <a:xfrm flipH="1">
                <a:off x="7839532" y="1785158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5" name="Line 104"/>
              <p:cNvSpPr>
                <a:spLocks noChangeShapeType="1"/>
              </p:cNvSpPr>
              <p:nvPr/>
            </p:nvSpPr>
            <p:spPr bwMode="auto">
              <a:xfrm flipH="1">
                <a:off x="7839532" y="1719536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6" name="Line 105"/>
              <p:cNvSpPr>
                <a:spLocks noChangeShapeType="1"/>
              </p:cNvSpPr>
              <p:nvPr/>
            </p:nvSpPr>
            <p:spPr bwMode="auto">
              <a:xfrm flipH="1">
                <a:off x="7839532" y="16549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7" name="Line 106"/>
              <p:cNvSpPr>
                <a:spLocks noChangeShapeType="1"/>
              </p:cNvSpPr>
              <p:nvPr/>
            </p:nvSpPr>
            <p:spPr bwMode="auto">
              <a:xfrm flipH="1">
                <a:off x="7839532" y="1589358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8" name="Line 107"/>
              <p:cNvSpPr>
                <a:spLocks noChangeShapeType="1"/>
              </p:cNvSpPr>
              <p:nvPr/>
            </p:nvSpPr>
            <p:spPr bwMode="auto">
              <a:xfrm flipH="1">
                <a:off x="7839532" y="1523203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09" name="Line 108"/>
              <p:cNvSpPr>
                <a:spLocks noChangeShapeType="1"/>
              </p:cNvSpPr>
              <p:nvPr/>
            </p:nvSpPr>
            <p:spPr bwMode="auto">
              <a:xfrm flipH="1">
                <a:off x="7840065" y="1458647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0" name="Line 109"/>
              <p:cNvSpPr>
                <a:spLocks noChangeShapeType="1"/>
              </p:cNvSpPr>
              <p:nvPr/>
            </p:nvSpPr>
            <p:spPr bwMode="auto">
              <a:xfrm flipH="1">
                <a:off x="7840065" y="13930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1" name="Line 110"/>
              <p:cNvSpPr>
                <a:spLocks noChangeShapeType="1"/>
              </p:cNvSpPr>
              <p:nvPr/>
            </p:nvSpPr>
            <p:spPr bwMode="auto">
              <a:xfrm flipH="1">
                <a:off x="7839532" y="1327402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12" name="AutoShape 50"/>
              <p:cNvSpPr>
                <a:spLocks noChangeArrowheads="1"/>
              </p:cNvSpPr>
              <p:nvPr/>
            </p:nvSpPr>
            <p:spPr bwMode="auto">
              <a:xfrm>
                <a:off x="7548108" y="12911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3" name="AutoShape 51"/>
              <p:cNvSpPr>
                <a:spLocks noChangeArrowheads="1"/>
              </p:cNvSpPr>
              <p:nvPr/>
            </p:nvSpPr>
            <p:spPr bwMode="auto">
              <a:xfrm>
                <a:off x="7548108" y="13567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4" name="AutoShape 52"/>
              <p:cNvSpPr>
                <a:spLocks noChangeArrowheads="1"/>
              </p:cNvSpPr>
              <p:nvPr/>
            </p:nvSpPr>
            <p:spPr bwMode="auto">
              <a:xfrm>
                <a:off x="7548108" y="1422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5" name="AutoShape 53"/>
              <p:cNvSpPr>
                <a:spLocks noChangeArrowheads="1"/>
              </p:cNvSpPr>
              <p:nvPr/>
            </p:nvSpPr>
            <p:spPr bwMode="auto">
              <a:xfrm>
                <a:off x="7548108" y="14879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6" name="AutoShape 54"/>
              <p:cNvSpPr>
                <a:spLocks noChangeArrowheads="1"/>
              </p:cNvSpPr>
              <p:nvPr/>
            </p:nvSpPr>
            <p:spPr bwMode="auto">
              <a:xfrm>
                <a:off x="7548108" y="15530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7" name="AutoShape 55"/>
              <p:cNvSpPr>
                <a:spLocks noChangeArrowheads="1"/>
              </p:cNvSpPr>
              <p:nvPr/>
            </p:nvSpPr>
            <p:spPr bwMode="auto">
              <a:xfrm>
                <a:off x="7548108" y="16181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8" name="AutoShape 56"/>
              <p:cNvSpPr>
                <a:spLocks noChangeArrowheads="1"/>
              </p:cNvSpPr>
              <p:nvPr/>
            </p:nvSpPr>
            <p:spPr bwMode="auto">
              <a:xfrm>
                <a:off x="7548108" y="16843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19" name="AutoShape 57"/>
              <p:cNvSpPr>
                <a:spLocks noChangeArrowheads="1"/>
              </p:cNvSpPr>
              <p:nvPr/>
            </p:nvSpPr>
            <p:spPr bwMode="auto">
              <a:xfrm>
                <a:off x="7548108" y="17488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0" name="AutoShape 58"/>
              <p:cNvSpPr>
                <a:spLocks noChangeArrowheads="1"/>
              </p:cNvSpPr>
              <p:nvPr/>
            </p:nvSpPr>
            <p:spPr bwMode="auto">
              <a:xfrm>
                <a:off x="7548108" y="181236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1" name="AutoShape 59"/>
              <p:cNvSpPr>
                <a:spLocks noChangeArrowheads="1"/>
              </p:cNvSpPr>
              <p:nvPr/>
            </p:nvSpPr>
            <p:spPr bwMode="auto">
              <a:xfrm>
                <a:off x="7548108" y="18779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2" name="AutoShape 70"/>
              <p:cNvSpPr>
                <a:spLocks noChangeArrowheads="1"/>
              </p:cNvSpPr>
              <p:nvPr/>
            </p:nvSpPr>
            <p:spPr bwMode="auto">
              <a:xfrm>
                <a:off x="7891744" y="1291123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3" name="AutoShape 71"/>
              <p:cNvSpPr>
                <a:spLocks noChangeArrowheads="1"/>
              </p:cNvSpPr>
              <p:nvPr/>
            </p:nvSpPr>
            <p:spPr bwMode="auto">
              <a:xfrm>
                <a:off x="7891744" y="1356746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4" name="AutoShape 72"/>
              <p:cNvSpPr>
                <a:spLocks noChangeArrowheads="1"/>
              </p:cNvSpPr>
              <p:nvPr/>
            </p:nvSpPr>
            <p:spPr bwMode="auto">
              <a:xfrm>
                <a:off x="7891744" y="14223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5" name="AutoShape 73"/>
              <p:cNvSpPr>
                <a:spLocks noChangeArrowheads="1"/>
              </p:cNvSpPr>
              <p:nvPr/>
            </p:nvSpPr>
            <p:spPr bwMode="auto">
              <a:xfrm>
                <a:off x="7891744" y="1487991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6" name="AutoShape 74"/>
              <p:cNvSpPr>
                <a:spLocks noChangeArrowheads="1"/>
              </p:cNvSpPr>
              <p:nvPr/>
            </p:nvSpPr>
            <p:spPr bwMode="auto">
              <a:xfrm>
                <a:off x="7891744" y="15530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7" name="AutoShape 75"/>
              <p:cNvSpPr>
                <a:spLocks noChangeArrowheads="1"/>
              </p:cNvSpPr>
              <p:nvPr/>
            </p:nvSpPr>
            <p:spPr bwMode="auto">
              <a:xfrm>
                <a:off x="7891744" y="16181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8" name="AutoShape 76"/>
              <p:cNvSpPr>
                <a:spLocks noChangeArrowheads="1"/>
              </p:cNvSpPr>
              <p:nvPr/>
            </p:nvSpPr>
            <p:spPr bwMode="auto">
              <a:xfrm>
                <a:off x="7891744" y="16843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29" name="AutoShape 77"/>
              <p:cNvSpPr>
                <a:spLocks noChangeArrowheads="1"/>
              </p:cNvSpPr>
              <p:nvPr/>
            </p:nvSpPr>
            <p:spPr bwMode="auto">
              <a:xfrm>
                <a:off x="7891744" y="174887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0" name="AutoShape 78"/>
              <p:cNvSpPr>
                <a:spLocks noChangeArrowheads="1"/>
              </p:cNvSpPr>
              <p:nvPr/>
            </p:nvSpPr>
            <p:spPr bwMode="auto">
              <a:xfrm>
                <a:off x="7891744" y="181236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1" name="AutoShape 79"/>
              <p:cNvSpPr>
                <a:spLocks noChangeArrowheads="1"/>
              </p:cNvSpPr>
              <p:nvPr/>
            </p:nvSpPr>
            <p:spPr bwMode="auto">
              <a:xfrm>
                <a:off x="7891744" y="18779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 bwMode="auto">
              <a:xfrm>
                <a:off x="-9474" y="1255369"/>
                <a:ext cx="373063" cy="749448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/>
              </a:p>
            </p:txBody>
          </p:sp>
          <p:cxnSp>
            <p:nvCxnSpPr>
              <p:cNvPr id="1333" name="Straight Arrow Connector 1332"/>
              <p:cNvCxnSpPr/>
              <p:nvPr/>
            </p:nvCxnSpPr>
            <p:spPr bwMode="auto">
              <a:xfrm>
                <a:off x="-71387" y="1141047"/>
                <a:ext cx="960941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4" name="Straight Arrow Connector 1333"/>
              <p:cNvCxnSpPr/>
              <p:nvPr/>
            </p:nvCxnSpPr>
            <p:spPr bwMode="auto">
              <a:xfrm rot="5400000">
                <a:off x="9224619" y="1664480"/>
                <a:ext cx="857420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757"/>
            <p:cNvGrpSpPr>
              <a:grpSpLocks/>
            </p:cNvGrpSpPr>
            <p:nvPr/>
          </p:nvGrpSpPr>
          <p:grpSpPr bwMode="auto">
            <a:xfrm>
              <a:off x="11217631" y="2004136"/>
              <a:ext cx="687272" cy="808647"/>
              <a:chOff x="428596" y="2571744"/>
              <a:chExt cx="687271" cy="808808"/>
            </a:xfrm>
          </p:grpSpPr>
          <p:sp>
            <p:nvSpPr>
              <p:cNvPr id="689" name="AutoShape 9"/>
              <p:cNvSpPr>
                <a:spLocks noChangeArrowheads="1"/>
              </p:cNvSpPr>
              <p:nvPr/>
            </p:nvSpPr>
            <p:spPr bwMode="auto">
              <a:xfrm>
                <a:off x="428596" y="2571745"/>
                <a:ext cx="687271" cy="742652"/>
              </a:xfrm>
              <a:prstGeom prst="roundRect">
                <a:avLst>
                  <a:gd name="adj" fmla="val 74"/>
                </a:avLst>
              </a:pr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0" name="AutoShape 10"/>
              <p:cNvSpPr>
                <a:spLocks noChangeArrowheads="1"/>
              </p:cNvSpPr>
              <p:nvPr/>
            </p:nvSpPr>
            <p:spPr bwMode="auto">
              <a:xfrm>
                <a:off x="551132" y="25717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1" name="Line 11"/>
              <p:cNvSpPr>
                <a:spLocks noChangeShapeType="1"/>
              </p:cNvSpPr>
              <p:nvPr/>
            </p:nvSpPr>
            <p:spPr bwMode="auto">
              <a:xfrm flipV="1">
                <a:off x="688587" y="264056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2" name="AutoShape 23"/>
              <p:cNvSpPr>
                <a:spLocks noChangeArrowheads="1"/>
              </p:cNvSpPr>
              <p:nvPr/>
            </p:nvSpPr>
            <p:spPr bwMode="auto">
              <a:xfrm>
                <a:off x="833499" y="2571744"/>
                <a:ext cx="159831" cy="806142"/>
              </a:xfrm>
              <a:prstGeom prst="roundRect">
                <a:avLst>
                  <a:gd name="adj" fmla="val 324"/>
                </a:avLst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3" name="Line 36"/>
              <p:cNvSpPr>
                <a:spLocks noChangeShapeType="1"/>
              </p:cNvSpPr>
              <p:nvPr/>
            </p:nvSpPr>
            <p:spPr bwMode="auto">
              <a:xfrm>
                <a:off x="649733" y="3349296"/>
                <a:ext cx="38360" cy="0"/>
              </a:xfrm>
              <a:prstGeom prst="line">
                <a:avLst/>
              </a:prstGeom>
              <a:noFill/>
              <a:ln w="936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4" name="AutoShape 37"/>
              <p:cNvSpPr>
                <a:spLocks noChangeArrowheads="1"/>
              </p:cNvSpPr>
              <p:nvPr/>
            </p:nvSpPr>
            <p:spPr bwMode="auto">
              <a:xfrm>
                <a:off x="591090" y="32887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5" name="Line 38"/>
              <p:cNvSpPr>
                <a:spLocks noChangeShapeType="1"/>
              </p:cNvSpPr>
              <p:nvPr/>
            </p:nvSpPr>
            <p:spPr bwMode="auto">
              <a:xfrm>
                <a:off x="863569" y="3353468"/>
                <a:ext cx="28236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6" name="AutoShape 39"/>
              <p:cNvSpPr>
                <a:spLocks noChangeArrowheads="1"/>
              </p:cNvSpPr>
              <p:nvPr/>
            </p:nvSpPr>
            <p:spPr bwMode="auto">
              <a:xfrm>
                <a:off x="879850" y="3288788"/>
                <a:ext cx="78317" cy="80028"/>
              </a:xfrm>
              <a:prstGeom prst="roundRect">
                <a:avLst>
                  <a:gd name="adj" fmla="val 657"/>
                </a:avLst>
              </a:prstGeom>
              <a:solidFill>
                <a:srgbClr val="FF99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97" name="Line 90"/>
              <p:cNvSpPr>
                <a:spLocks noChangeShapeType="1"/>
              </p:cNvSpPr>
              <p:nvPr/>
            </p:nvSpPr>
            <p:spPr bwMode="auto">
              <a:xfrm>
                <a:off x="616662" y="323436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8" name="Line 91"/>
              <p:cNvSpPr>
                <a:spLocks noChangeShapeType="1"/>
              </p:cNvSpPr>
              <p:nvPr/>
            </p:nvSpPr>
            <p:spPr bwMode="auto">
              <a:xfrm>
                <a:off x="615065" y="3168747"/>
                <a:ext cx="7032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9" name="Line 92"/>
              <p:cNvSpPr>
                <a:spLocks noChangeShapeType="1"/>
              </p:cNvSpPr>
              <p:nvPr/>
            </p:nvSpPr>
            <p:spPr bwMode="auto">
              <a:xfrm>
                <a:off x="616662" y="3105259"/>
                <a:ext cx="6925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0" name="Line 93"/>
              <p:cNvSpPr>
                <a:spLocks noChangeShapeType="1"/>
              </p:cNvSpPr>
              <p:nvPr/>
            </p:nvSpPr>
            <p:spPr bwMode="auto">
              <a:xfrm>
                <a:off x="612933" y="3039637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1" name="Line 94"/>
              <p:cNvSpPr>
                <a:spLocks noChangeShapeType="1"/>
              </p:cNvSpPr>
              <p:nvPr/>
            </p:nvSpPr>
            <p:spPr bwMode="auto">
              <a:xfrm>
                <a:off x="618794" y="2975081"/>
                <a:ext cx="6659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2" name="Line 95"/>
              <p:cNvSpPr>
                <a:spLocks noChangeShapeType="1"/>
              </p:cNvSpPr>
              <p:nvPr/>
            </p:nvSpPr>
            <p:spPr bwMode="auto">
              <a:xfrm>
                <a:off x="612933" y="2909459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3" name="Line 96"/>
              <p:cNvSpPr>
                <a:spLocks noChangeShapeType="1"/>
              </p:cNvSpPr>
              <p:nvPr/>
            </p:nvSpPr>
            <p:spPr bwMode="auto">
              <a:xfrm>
                <a:off x="611336" y="2843304"/>
                <a:ext cx="74055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4" name="Line 97"/>
              <p:cNvSpPr>
                <a:spLocks noChangeShapeType="1"/>
              </p:cNvSpPr>
              <p:nvPr/>
            </p:nvSpPr>
            <p:spPr bwMode="auto">
              <a:xfrm>
                <a:off x="603344" y="2778748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5" name="Line 98"/>
              <p:cNvSpPr>
                <a:spLocks noChangeShapeType="1"/>
              </p:cNvSpPr>
              <p:nvPr/>
            </p:nvSpPr>
            <p:spPr bwMode="auto">
              <a:xfrm>
                <a:off x="610270" y="2713126"/>
                <a:ext cx="751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6" name="Line 99"/>
              <p:cNvSpPr>
                <a:spLocks noChangeShapeType="1"/>
              </p:cNvSpPr>
              <p:nvPr/>
            </p:nvSpPr>
            <p:spPr bwMode="auto">
              <a:xfrm>
                <a:off x="603344" y="2647503"/>
                <a:ext cx="82578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7" name="Line 100"/>
              <p:cNvSpPr>
                <a:spLocks noChangeShapeType="1"/>
              </p:cNvSpPr>
              <p:nvPr/>
            </p:nvSpPr>
            <p:spPr bwMode="auto">
              <a:xfrm flipV="1">
                <a:off x="865999" y="2640567"/>
                <a:ext cx="0" cy="739985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8" name="Line 101"/>
              <p:cNvSpPr>
                <a:spLocks noChangeShapeType="1"/>
              </p:cNvSpPr>
              <p:nvPr/>
            </p:nvSpPr>
            <p:spPr bwMode="auto">
              <a:xfrm flipH="1">
                <a:off x="862802" y="323436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9" name="Line 102"/>
              <p:cNvSpPr>
                <a:spLocks noChangeShapeType="1"/>
              </p:cNvSpPr>
              <p:nvPr/>
            </p:nvSpPr>
            <p:spPr bwMode="auto">
              <a:xfrm flipH="1">
                <a:off x="862802" y="3168747"/>
                <a:ext cx="76720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0" name="Line 103"/>
              <p:cNvSpPr>
                <a:spLocks noChangeShapeType="1"/>
              </p:cNvSpPr>
              <p:nvPr/>
            </p:nvSpPr>
            <p:spPr bwMode="auto">
              <a:xfrm flipH="1">
                <a:off x="862802" y="3105259"/>
                <a:ext cx="7565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1" name="Line 104"/>
              <p:cNvSpPr>
                <a:spLocks noChangeShapeType="1"/>
              </p:cNvSpPr>
              <p:nvPr/>
            </p:nvSpPr>
            <p:spPr bwMode="auto">
              <a:xfrm flipH="1">
                <a:off x="862802" y="3039637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2" name="Line 105"/>
              <p:cNvSpPr>
                <a:spLocks noChangeShapeType="1"/>
              </p:cNvSpPr>
              <p:nvPr/>
            </p:nvSpPr>
            <p:spPr bwMode="auto">
              <a:xfrm flipH="1">
                <a:off x="862802" y="2975081"/>
                <a:ext cx="7298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3" name="Line 106"/>
              <p:cNvSpPr>
                <a:spLocks noChangeShapeType="1"/>
              </p:cNvSpPr>
              <p:nvPr/>
            </p:nvSpPr>
            <p:spPr bwMode="auto">
              <a:xfrm flipH="1">
                <a:off x="862802" y="2909459"/>
                <a:ext cx="79383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4" name="Line 107"/>
              <p:cNvSpPr>
                <a:spLocks noChangeShapeType="1"/>
              </p:cNvSpPr>
              <p:nvPr/>
            </p:nvSpPr>
            <p:spPr bwMode="auto">
              <a:xfrm flipH="1">
                <a:off x="862802" y="2843304"/>
                <a:ext cx="804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5" name="Line 108"/>
              <p:cNvSpPr>
                <a:spLocks noChangeShapeType="1"/>
              </p:cNvSpPr>
              <p:nvPr/>
            </p:nvSpPr>
            <p:spPr bwMode="auto">
              <a:xfrm flipH="1">
                <a:off x="863334" y="2778748"/>
                <a:ext cx="78849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6" name="Line 109"/>
              <p:cNvSpPr>
                <a:spLocks noChangeShapeType="1"/>
              </p:cNvSpPr>
              <p:nvPr/>
            </p:nvSpPr>
            <p:spPr bwMode="auto">
              <a:xfrm flipH="1">
                <a:off x="863334" y="2713126"/>
                <a:ext cx="8151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7" name="Line 110"/>
              <p:cNvSpPr>
                <a:spLocks noChangeShapeType="1"/>
              </p:cNvSpPr>
              <p:nvPr/>
            </p:nvSpPr>
            <p:spPr bwMode="auto">
              <a:xfrm flipH="1">
                <a:off x="862802" y="2647503"/>
                <a:ext cx="77784" cy="0"/>
              </a:xfrm>
              <a:prstGeom prst="line">
                <a:avLst/>
              </a:prstGeom>
              <a:noFill/>
              <a:ln w="936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8" name="AutoShape 50"/>
              <p:cNvSpPr>
                <a:spLocks noChangeArrowheads="1"/>
              </p:cNvSpPr>
              <p:nvPr/>
            </p:nvSpPr>
            <p:spPr bwMode="auto">
              <a:xfrm>
                <a:off x="571377" y="26112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19" name="AutoShape 51"/>
              <p:cNvSpPr>
                <a:spLocks noChangeArrowheads="1"/>
              </p:cNvSpPr>
              <p:nvPr/>
            </p:nvSpPr>
            <p:spPr bwMode="auto">
              <a:xfrm>
                <a:off x="571377" y="267684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0" name="AutoShape 52"/>
              <p:cNvSpPr>
                <a:spLocks noChangeArrowheads="1"/>
              </p:cNvSpPr>
              <p:nvPr/>
            </p:nvSpPr>
            <p:spPr bwMode="auto">
              <a:xfrm>
                <a:off x="571377" y="27424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1" name="AutoShape 53"/>
              <p:cNvSpPr>
                <a:spLocks noChangeArrowheads="1"/>
              </p:cNvSpPr>
              <p:nvPr/>
            </p:nvSpPr>
            <p:spPr bwMode="auto">
              <a:xfrm>
                <a:off x="571377" y="28080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2" name="AutoShape 54"/>
              <p:cNvSpPr>
                <a:spLocks noChangeArrowheads="1"/>
              </p:cNvSpPr>
              <p:nvPr/>
            </p:nvSpPr>
            <p:spPr bwMode="auto">
              <a:xfrm>
                <a:off x="571377" y="28731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3" name="AutoShape 55"/>
              <p:cNvSpPr>
                <a:spLocks noChangeArrowheads="1"/>
              </p:cNvSpPr>
              <p:nvPr/>
            </p:nvSpPr>
            <p:spPr bwMode="auto">
              <a:xfrm>
                <a:off x="571377" y="29382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4" name="AutoShape 56"/>
              <p:cNvSpPr>
                <a:spLocks noChangeArrowheads="1"/>
              </p:cNvSpPr>
              <p:nvPr/>
            </p:nvSpPr>
            <p:spPr bwMode="auto">
              <a:xfrm>
                <a:off x="571377" y="3004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5" name="AutoShape 57"/>
              <p:cNvSpPr>
                <a:spLocks noChangeArrowheads="1"/>
              </p:cNvSpPr>
              <p:nvPr/>
            </p:nvSpPr>
            <p:spPr bwMode="auto">
              <a:xfrm>
                <a:off x="571377" y="30689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6" name="AutoShape 58"/>
              <p:cNvSpPr>
                <a:spLocks noChangeArrowheads="1"/>
              </p:cNvSpPr>
              <p:nvPr/>
            </p:nvSpPr>
            <p:spPr bwMode="auto">
              <a:xfrm>
                <a:off x="571377" y="31324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7" name="AutoShape 59"/>
              <p:cNvSpPr>
                <a:spLocks noChangeArrowheads="1"/>
              </p:cNvSpPr>
              <p:nvPr/>
            </p:nvSpPr>
            <p:spPr bwMode="auto">
              <a:xfrm>
                <a:off x="571377" y="31980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8" name="AutoShape 70"/>
              <p:cNvSpPr>
                <a:spLocks noChangeArrowheads="1"/>
              </p:cNvSpPr>
              <p:nvPr/>
            </p:nvSpPr>
            <p:spPr bwMode="auto">
              <a:xfrm>
                <a:off x="915014" y="26112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29" name="AutoShape 71"/>
              <p:cNvSpPr>
                <a:spLocks noChangeArrowheads="1"/>
              </p:cNvSpPr>
              <p:nvPr/>
            </p:nvSpPr>
            <p:spPr bwMode="auto">
              <a:xfrm>
                <a:off x="915014" y="2676847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0" name="AutoShape 72"/>
              <p:cNvSpPr>
                <a:spLocks noChangeArrowheads="1"/>
              </p:cNvSpPr>
              <p:nvPr/>
            </p:nvSpPr>
            <p:spPr bwMode="auto">
              <a:xfrm>
                <a:off x="915014" y="27424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1" name="AutoShape 73"/>
              <p:cNvSpPr>
                <a:spLocks noChangeArrowheads="1"/>
              </p:cNvSpPr>
              <p:nvPr/>
            </p:nvSpPr>
            <p:spPr bwMode="auto">
              <a:xfrm>
                <a:off x="915014" y="2808092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2" name="AutoShape 74"/>
              <p:cNvSpPr>
                <a:spLocks noChangeArrowheads="1"/>
              </p:cNvSpPr>
              <p:nvPr/>
            </p:nvSpPr>
            <p:spPr bwMode="auto">
              <a:xfrm>
                <a:off x="915014" y="28731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3" name="AutoShape 75"/>
              <p:cNvSpPr>
                <a:spLocks noChangeArrowheads="1"/>
              </p:cNvSpPr>
              <p:nvPr/>
            </p:nvSpPr>
            <p:spPr bwMode="auto">
              <a:xfrm>
                <a:off x="915014" y="2938269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4" name="AutoShape 76"/>
              <p:cNvSpPr>
                <a:spLocks noChangeArrowheads="1"/>
              </p:cNvSpPr>
              <p:nvPr/>
            </p:nvSpPr>
            <p:spPr bwMode="auto">
              <a:xfrm>
                <a:off x="915014" y="3004424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5" name="AutoShape 77"/>
              <p:cNvSpPr>
                <a:spLocks noChangeArrowheads="1"/>
              </p:cNvSpPr>
              <p:nvPr/>
            </p:nvSpPr>
            <p:spPr bwMode="auto">
              <a:xfrm>
                <a:off x="915014" y="306898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6" name="AutoShape 78"/>
              <p:cNvSpPr>
                <a:spLocks noChangeArrowheads="1"/>
              </p:cNvSpPr>
              <p:nvPr/>
            </p:nvSpPr>
            <p:spPr bwMode="auto">
              <a:xfrm>
                <a:off x="915014" y="3132468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37" name="AutoShape 79"/>
              <p:cNvSpPr>
                <a:spLocks noChangeArrowheads="1"/>
              </p:cNvSpPr>
              <p:nvPr/>
            </p:nvSpPr>
            <p:spPr bwMode="auto">
              <a:xfrm>
                <a:off x="915014" y="3198090"/>
                <a:ext cx="58072" cy="55486"/>
              </a:xfrm>
              <a:prstGeom prst="roundRect">
                <a:avLst>
                  <a:gd name="adj" fmla="val 907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Calibri" pitchFamily="34" charset="0"/>
                </a:endParaRPr>
              </a:p>
            </p:txBody>
          </p:sp>
        </p:grpSp>
      </p:grpSp>
      <p:sp>
        <p:nvSpPr>
          <p:cNvPr id="1335" name="TextBox 1334"/>
          <p:cNvSpPr txBox="1"/>
          <p:nvPr/>
        </p:nvSpPr>
        <p:spPr>
          <a:xfrm rot="16200000">
            <a:off x="565683" y="172693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" pitchFamily="18" charset="0"/>
              </a:rPr>
              <a:t>DCS</a:t>
            </a:r>
            <a:endParaRPr lang="es-ES" sz="1400" dirty="0">
              <a:latin typeface="Times" pitchFamily="18" charset="0"/>
            </a:endParaRPr>
          </a:p>
        </p:txBody>
      </p:sp>
      <p:pic>
        <p:nvPicPr>
          <p:cNvPr id="1336" name="Picture 1335" descr="Petal_mod.png"/>
          <p:cNvPicPr>
            <a:picLocks noChangeAspect="1"/>
          </p:cNvPicPr>
          <p:nvPr/>
        </p:nvPicPr>
        <p:blipFill>
          <a:blip r:embed="rId3"/>
          <a:srcRect l="3125" t="17187" r="9821" b="5468"/>
          <a:stretch>
            <a:fillRect/>
          </a:stretch>
        </p:blipFill>
        <p:spPr>
          <a:xfrm>
            <a:off x="4643438" y="4572008"/>
            <a:ext cx="3714744" cy="1885947"/>
          </a:xfrm>
          <a:prstGeom prst="rect">
            <a:avLst/>
          </a:prstGeom>
        </p:spPr>
      </p:pic>
      <p:cxnSp>
        <p:nvCxnSpPr>
          <p:cNvPr id="683" name="Straight Arrow Connector 682"/>
          <p:cNvCxnSpPr/>
          <p:nvPr/>
        </p:nvCxnSpPr>
        <p:spPr bwMode="auto">
          <a:xfrm>
            <a:off x="4572000" y="4500570"/>
            <a:ext cx="3714776" cy="1588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4250022" cy="33123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338" name="Straight Arrow Connector 1337"/>
          <p:cNvCxnSpPr/>
          <p:nvPr/>
        </p:nvCxnSpPr>
        <p:spPr>
          <a:xfrm flipH="1" flipV="1">
            <a:off x="1547664" y="4149080"/>
            <a:ext cx="3600400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9" name="Straight Arrow Connector 1338"/>
          <p:cNvCxnSpPr/>
          <p:nvPr/>
        </p:nvCxnSpPr>
        <p:spPr>
          <a:xfrm flipH="1">
            <a:off x="3145139" y="2276872"/>
            <a:ext cx="562765" cy="14688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module prototypes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285860"/>
            <a:ext cx="4857784" cy="2214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Silicon sensors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n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strips in p-type substrate (n-in-p)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Collects electrons (as opposed to current p-in-n), depletes from segmented side, single-sided process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9.75x9.75 cm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sensors fabricated on 6” wafers in collaboration with Hamamatsu Photonics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Barrel: rows of 1280 strips, 74.5 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 pitch, 2.5 cm long (short strips), 5 cm long (long strips)</a:t>
            </a:r>
          </a:p>
          <a:p>
            <a:pPr marL="74295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Meet electrical specifications, also after irradiation</a:t>
            </a:r>
          </a:p>
          <a:p>
            <a:pPr marL="742950" lvl="1" indent="-285750">
              <a:spcBef>
                <a:spcPct val="2000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3500438"/>
            <a:ext cx="6500858" cy="2857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Readout and control electronics: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ABCN130 and HCCs (130 nm CMOS from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IBM)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ABCN130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256 binary readout channels per ASIC, connected to sensor strips via wirebonds,  mounted on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low-mass flex hybrids (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substrate-less, no connectors)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“Star” versions of ABCN130 and HCCs on preparation in order to cope with 1 MHz L0 trigger rate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Power and protection circuitry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 DC-DC converters (DC-DC)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Buck DC-DC converters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 custom low-mass inductor and shield + FEAST ASIC (0.35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 LDMOS)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IMG_5902.JPG"/>
          <p:cNvPicPr>
            <a:picLocks noChangeAspect="1"/>
          </p:cNvPicPr>
          <p:nvPr/>
        </p:nvPicPr>
        <p:blipFill>
          <a:blip r:embed="rId2" cstate="print"/>
          <a:srcRect l="20312" t="13541" r="21875" b="23958"/>
          <a:stretch>
            <a:fillRect/>
          </a:stretch>
        </p:blipFill>
        <p:spPr>
          <a:xfrm>
            <a:off x="4786314" y="1142984"/>
            <a:ext cx="1785950" cy="14480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075306"/>
            <a:ext cx="2571768" cy="135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116581" y="3527627"/>
            <a:ext cx="2769019" cy="100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5"/>
          <a:srcRect l="9018" r="28040" b="42540"/>
          <a:stretch>
            <a:fillRect/>
          </a:stretch>
        </p:blipFill>
        <p:spPr bwMode="auto">
          <a:xfrm rot="16200000">
            <a:off x="6539510" y="2877109"/>
            <a:ext cx="1481126" cy="1013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6143636" y="5591356"/>
            <a:ext cx="2928958" cy="766602"/>
            <a:chOff x="6143636" y="5448480"/>
            <a:chExt cx="2928958" cy="76660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20600" y="5448480"/>
              <a:ext cx="2751994" cy="76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6143636" y="5478677"/>
              <a:ext cx="142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54x8x4.5 mm</a:t>
              </a:r>
              <a:endParaRPr lang="en-US" sz="1400" dirty="0"/>
            </a:p>
          </p:txBody>
        </p:sp>
      </p:grpSp>
      <p:pic>
        <p:nvPicPr>
          <p:cNvPr id="21" name="Picture 20" descr="HCC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009" y="4286256"/>
            <a:ext cx="771263" cy="1137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microstrips modules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22</a:t>
            </a:fld>
            <a:endParaRPr lang="es-ES"/>
          </a:p>
        </p:txBody>
      </p:sp>
      <p:grpSp>
        <p:nvGrpSpPr>
          <p:cNvPr id="7" name="Group 6"/>
          <p:cNvGrpSpPr/>
          <p:nvPr/>
        </p:nvGrpSpPr>
        <p:grpSpPr>
          <a:xfrm>
            <a:off x="-27392" y="1916832"/>
            <a:ext cx="5319472" cy="4081914"/>
            <a:chOff x="-27392" y="1988840"/>
            <a:chExt cx="5319472" cy="4081914"/>
          </a:xfrm>
        </p:grpSpPr>
        <p:grpSp>
          <p:nvGrpSpPr>
            <p:cNvPr id="8" name="Group 26"/>
            <p:cNvGrpSpPr/>
            <p:nvPr/>
          </p:nvGrpSpPr>
          <p:grpSpPr>
            <a:xfrm>
              <a:off x="35496" y="1988840"/>
              <a:ext cx="5256584" cy="4081914"/>
              <a:chOff x="107504" y="1844824"/>
              <a:chExt cx="4942031" cy="3793882"/>
            </a:xfrm>
          </p:grpSpPr>
          <p:pic>
            <p:nvPicPr>
              <p:cNvPr id="14" name="Picture 13" descr="IMG_4884.JPG"/>
              <p:cNvPicPr>
                <a:picLocks noChangeAspect="1"/>
              </p:cNvPicPr>
              <p:nvPr/>
            </p:nvPicPr>
            <p:blipFill>
              <a:blip r:embed="rId2" cstate="print"/>
              <a:srcRect l="14062" t="10416" r="8593" b="10416"/>
              <a:stretch>
                <a:fillRect/>
              </a:stretch>
            </p:blipFill>
            <p:spPr>
              <a:xfrm>
                <a:off x="107504" y="1844824"/>
                <a:ext cx="4942031" cy="3793882"/>
              </a:xfrm>
              <a:prstGeom prst="rect">
                <a:avLst/>
              </a:prstGeom>
            </p:spPr>
          </p:pic>
          <p:pic>
            <p:nvPicPr>
              <p:cNvPr id="15" name="Picture 14" descr="IMG_4884.JPG"/>
              <p:cNvPicPr>
                <a:picLocks noChangeAspect="1"/>
              </p:cNvPicPr>
              <p:nvPr/>
            </p:nvPicPr>
            <p:blipFill>
              <a:blip r:embed="rId3" cstate="print"/>
              <a:srcRect l="56193" t="79497" r="38881" b="16204"/>
              <a:stretch>
                <a:fillRect/>
              </a:stretch>
            </p:blipFill>
            <p:spPr>
              <a:xfrm>
                <a:off x="2309528" y="5130810"/>
                <a:ext cx="438616" cy="287079"/>
              </a:xfrm>
              <a:prstGeom prst="rect">
                <a:avLst/>
              </a:prstGeom>
            </p:spPr>
          </p:pic>
          <p:pic>
            <p:nvPicPr>
              <p:cNvPr id="16" name="Picture 15" descr="IMG_4884.JPG"/>
              <p:cNvPicPr>
                <a:picLocks noChangeAspect="1"/>
              </p:cNvPicPr>
              <p:nvPr/>
            </p:nvPicPr>
            <p:blipFill>
              <a:blip r:embed="rId4" cstate="print"/>
              <a:srcRect l="40434" t="13483" r="53147" b="80098"/>
              <a:stretch>
                <a:fillRect/>
              </a:stretch>
            </p:blipFill>
            <p:spPr>
              <a:xfrm>
                <a:off x="2269575" y="1993971"/>
                <a:ext cx="403485" cy="30261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403648" y="3744908"/>
              <a:ext cx="2214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Short strips sensor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7392" y="3672900"/>
              <a:ext cx="1143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BCCs and data lines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1640" y="2952820"/>
              <a:ext cx="2214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Short strips hybrid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39952" y="3600892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Power line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4736" y="5453936"/>
              <a:ext cx="3071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ABCN25 ASICs connected to strips via wire bonds (128 per ASIC)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 l="29555" t="31943" r="27239" b="20108"/>
          <a:stretch>
            <a:fillRect/>
          </a:stretch>
        </p:blipFill>
        <p:spPr bwMode="auto">
          <a:xfrm>
            <a:off x="5328592" y="1988840"/>
            <a:ext cx="3779912" cy="219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85720" y="938411"/>
            <a:ext cx="47439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Barrel short strips modules: 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9.75 x 9.75 cm sensors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4 x 1280 strips (2.45 cm long, 74.5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m pitch)</a:t>
            </a: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Former prototypes use ABCN25 (128 channels each)</a:t>
            </a:r>
            <a:endParaRPr lang="es-ES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2120" y="921892"/>
            <a:ext cx="32403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Endcap modules: 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Different sizes along r dimension</a:t>
            </a: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(this one: 2 x 768 strips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(2.45 cm long, max. 75 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  <a:sym typeface="Symbol"/>
              </a:rPr>
              <a:t>m pitch))</a:t>
            </a:r>
          </a:p>
          <a:p>
            <a:endParaRPr lang="es-E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4365104"/>
            <a:ext cx="37161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Fully testable modules, ready for stave assembly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Module construction designed for large scale production even at prototyping stage</a:t>
            </a:r>
          </a:p>
          <a:p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 smtClean="0">
                <a:latin typeface="Times New Roman" pitchFamily="18" charset="0"/>
                <a:cs typeface="Times New Roman" pitchFamily="18" charset="0"/>
              </a:rPr>
              <a:t>More than 100 modules produced so far by the stave community ( &gt; 20 institutes worldwide)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6093296"/>
            <a:ext cx="4824536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~21000 strip modules required for the tracker</a:t>
            </a:r>
            <a:endParaRPr lang="es-E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microstrips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071546"/>
            <a:ext cx="8640960" cy="5357850"/>
          </a:xfrm>
        </p:spPr>
        <p:txBody>
          <a:bodyPr/>
          <a:lstStyle/>
          <a:p>
            <a:r>
              <a:rPr lang="en-US" sz="1800" dirty="0" smtClean="0"/>
              <a:t>First ABCN130 barrel and endcap prototypes being produced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23</a:t>
            </a:fld>
            <a:endParaRPr lang="es-E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4174374"/>
            <a:ext cx="1928826" cy="214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143380"/>
            <a:ext cx="5981726" cy="21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147" y="1857364"/>
            <a:ext cx="5664737" cy="219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571612"/>
            <a:ext cx="2269657" cy="245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Staves and petal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44" y="1357298"/>
            <a:ext cx="5177736" cy="285752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“</a:t>
            </a:r>
            <a:r>
              <a:rPr lang="en-US" sz="1800" dirty="0" err="1" smtClean="0"/>
              <a:t>Stavelets</a:t>
            </a:r>
            <a:r>
              <a:rPr lang="en-US" sz="1800" dirty="0" smtClean="0"/>
              <a:t>” and “petalets”: shortened short strip prototypes</a:t>
            </a:r>
          </a:p>
          <a:p>
            <a:pPr lvl="1"/>
            <a:r>
              <a:rPr lang="en-US" sz="1600" dirty="0" smtClean="0"/>
              <a:t>Key test bed for electrical testing, powering, protection, G&amp;S, understanding complexity of building and handling procedure,…</a:t>
            </a:r>
          </a:p>
          <a:p>
            <a:pPr lvl="1"/>
            <a:r>
              <a:rPr lang="en-US" sz="1600" dirty="0" smtClean="0"/>
              <a:t>Single- and double-sided serial and DC-DC powered prototypes built and tested so far, each with unique features</a:t>
            </a:r>
          </a:p>
          <a:p>
            <a:pPr lvl="1"/>
            <a:r>
              <a:rPr lang="en-US" sz="1600" dirty="0" smtClean="0"/>
              <a:t>DC-DC powering selected as a LV power, serial power backup option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24</a:t>
            </a:fld>
            <a:endParaRPr lang="es-ES"/>
          </a:p>
        </p:txBody>
      </p:sp>
      <p:pic>
        <p:nvPicPr>
          <p:cNvPr id="8" name="Content Placeholder 6" descr="20150122_141754.jpg"/>
          <p:cNvPicPr>
            <a:picLocks noChangeAspect="1"/>
          </p:cNvPicPr>
          <p:nvPr/>
        </p:nvPicPr>
        <p:blipFill>
          <a:blip r:embed="rId2" cstate="print"/>
          <a:srcRect l="26028" r="11976" b="6649"/>
          <a:stretch>
            <a:fillRect/>
          </a:stretch>
        </p:blipFill>
        <p:spPr>
          <a:xfrm>
            <a:off x="5352026" y="1285860"/>
            <a:ext cx="3720568" cy="2928958"/>
          </a:xfrm>
          <a:prstGeom prst="rect">
            <a:avLst/>
          </a:prstGeom>
        </p:spPr>
      </p:pic>
      <p:pic>
        <p:nvPicPr>
          <p:cNvPr id="9" name="Content Placeholder 6" descr="IMG_5991.JPG"/>
          <p:cNvPicPr>
            <a:picLocks noChangeAspect="1"/>
          </p:cNvPicPr>
          <p:nvPr/>
        </p:nvPicPr>
        <p:blipFill>
          <a:blip r:embed="rId3" cstate="print"/>
          <a:srcRect l="6399" t="25974" r="1586" b="28801"/>
          <a:stretch>
            <a:fillRect/>
          </a:stretch>
        </p:blipFill>
        <p:spPr>
          <a:xfrm>
            <a:off x="142844" y="4437764"/>
            <a:ext cx="6442777" cy="1777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3080" y="4365756"/>
            <a:ext cx="342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Berkeley stavelet (DC-DC power side)</a:t>
            </a:r>
            <a:endParaRPr lang="es-E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structures for strip modules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78" name="Content Placeholder 2"/>
          <p:cNvSpPr>
            <a:spLocks noGrp="1"/>
          </p:cNvSpPr>
          <p:nvPr>
            <p:ph idx="1"/>
          </p:nvPr>
        </p:nvSpPr>
        <p:spPr>
          <a:xfrm>
            <a:off x="-32" y="1071546"/>
            <a:ext cx="9144032" cy="5357850"/>
          </a:xfrm>
        </p:spPr>
        <p:txBody>
          <a:bodyPr/>
          <a:lstStyle/>
          <a:p>
            <a:r>
              <a:rPr lang="en-US" sz="1700" dirty="0" smtClean="0"/>
              <a:t>Support structures (cores): low mass, embedded cooling pipes, optimized for thermal performance, resistance to deformations, flat structure</a:t>
            </a:r>
          </a:p>
          <a:p>
            <a:pPr lvl="1"/>
            <a:r>
              <a:rPr lang="en-US" sz="1500" dirty="0" smtClean="0"/>
              <a:t>Carbon composites: very flexible class of materials, reasonable Xo, good thermal properties, variable CTE</a:t>
            </a:r>
          </a:p>
          <a:p>
            <a:r>
              <a:rPr lang="en-US" sz="1700" dirty="0" smtClean="0"/>
              <a:t>Bus tapes: Flexible circuits with power, data, and control traces along the staves and petals</a:t>
            </a:r>
          </a:p>
          <a:p>
            <a:pPr lvl="1"/>
            <a:r>
              <a:rPr lang="en-US" sz="1500" dirty="0" smtClean="0"/>
              <a:t>Kapton-Cu-Kapton-Cu-Kapton (+adhesives) layers, 150 µm thick total</a:t>
            </a:r>
          </a:p>
          <a:p>
            <a:pPr lvl="1"/>
            <a:r>
              <a:rPr lang="en-US" sz="1500" dirty="0" smtClean="0"/>
              <a:t>Co-cured with carbon fiber facings</a:t>
            </a:r>
          </a:p>
          <a:p>
            <a:endParaRPr lang="en-US" sz="1700" dirty="0" smtClean="0"/>
          </a:p>
          <a:p>
            <a:pPr lvl="1"/>
            <a:endParaRPr lang="es-ES" sz="1600" dirty="0"/>
          </a:p>
        </p:txBody>
      </p:sp>
      <p:grpSp>
        <p:nvGrpSpPr>
          <p:cNvPr id="79" name="Group 745"/>
          <p:cNvGrpSpPr>
            <a:grpSpLocks noChangeAspect="1"/>
          </p:cNvGrpSpPr>
          <p:nvPr/>
        </p:nvGrpSpPr>
        <p:grpSpPr>
          <a:xfrm>
            <a:off x="2283529" y="4938502"/>
            <a:ext cx="3329987" cy="784579"/>
            <a:chOff x="3428992" y="2390524"/>
            <a:chExt cx="4352924" cy="1025595"/>
          </a:xfrm>
        </p:grpSpPr>
        <p:sp>
          <p:nvSpPr>
            <p:cNvPr id="80" name="Rectangle 79"/>
            <p:cNvSpPr/>
            <p:nvPr/>
          </p:nvSpPr>
          <p:spPr bwMode="auto">
            <a:xfrm>
              <a:off x="3428992" y="2786058"/>
              <a:ext cx="4340397" cy="4106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1" name="Group 603"/>
            <p:cNvGrpSpPr>
              <a:grpSpLocks/>
            </p:cNvGrpSpPr>
            <p:nvPr/>
          </p:nvGrpSpPr>
          <p:grpSpPr bwMode="auto">
            <a:xfrm>
              <a:off x="4363462" y="2794847"/>
              <a:ext cx="397086" cy="398046"/>
              <a:chOff x="2928925" y="5929406"/>
              <a:chExt cx="503237" cy="503213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2928925" y="5929406"/>
                <a:ext cx="503237" cy="503213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949562" y="5950042"/>
                <a:ext cx="449263" cy="4492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2" name="Group 607"/>
            <p:cNvGrpSpPr>
              <a:grpSpLocks/>
            </p:cNvGrpSpPr>
            <p:nvPr/>
          </p:nvGrpSpPr>
          <p:grpSpPr bwMode="auto">
            <a:xfrm>
              <a:off x="6268727" y="2796103"/>
              <a:ext cx="398339" cy="398046"/>
              <a:chOff x="2928544" y="5929405"/>
              <a:chExt cx="504825" cy="50321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2928544" y="5929405"/>
                <a:ext cx="504825" cy="503214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950769" y="5951629"/>
                <a:ext cx="450850" cy="45082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3" name="Group 615"/>
            <p:cNvGrpSpPr>
              <a:grpSpLocks/>
            </p:cNvGrpSpPr>
            <p:nvPr/>
          </p:nvGrpSpPr>
          <p:grpSpPr bwMode="auto">
            <a:xfrm>
              <a:off x="3441519" y="2595196"/>
              <a:ext cx="4340397" cy="79107"/>
              <a:chOff x="1714497" y="4929273"/>
              <a:chExt cx="5500687" cy="100008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1714497" y="4983245"/>
                <a:ext cx="5500687" cy="4603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1714497" y="4929273"/>
                <a:ext cx="5500687" cy="4603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4" name="Group 614"/>
            <p:cNvGrpSpPr>
              <a:grpSpLocks/>
            </p:cNvGrpSpPr>
            <p:nvPr/>
          </p:nvGrpSpPr>
          <p:grpSpPr bwMode="auto">
            <a:xfrm rot="10800000">
              <a:off x="3428993" y="3206390"/>
              <a:ext cx="4340397" cy="77852"/>
              <a:chOff x="1869581" y="6081057"/>
              <a:chExt cx="5500687" cy="98420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1869581" y="6135029"/>
                <a:ext cx="5500687" cy="4444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869581" y="6081057"/>
                <a:ext cx="5500687" cy="4444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5" name="Group 631"/>
            <p:cNvGrpSpPr>
              <a:grpSpLocks/>
            </p:cNvGrpSpPr>
            <p:nvPr/>
          </p:nvGrpSpPr>
          <p:grpSpPr bwMode="auto">
            <a:xfrm>
              <a:off x="3437761" y="2390524"/>
              <a:ext cx="4260229" cy="114265"/>
              <a:chOff x="1709735" y="4599086"/>
              <a:chExt cx="5399088" cy="144455"/>
            </a:xfrm>
          </p:grpSpPr>
          <p:grpSp>
            <p:nvGrpSpPr>
              <p:cNvPr id="101" name="Group 619"/>
              <p:cNvGrpSpPr>
                <a:grpSpLocks/>
              </p:cNvGrpSpPr>
              <p:nvPr/>
            </p:nvGrpSpPr>
            <p:grpSpPr bwMode="auto">
              <a:xfrm rot="10800000">
                <a:off x="1709735" y="4643534"/>
                <a:ext cx="5399088" cy="100007"/>
                <a:chOff x="1825817" y="4643036"/>
                <a:chExt cx="5650477" cy="100007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1825817" y="4697008"/>
                  <a:ext cx="5650477" cy="46035"/>
                </a:xfrm>
                <a:prstGeom prst="rect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1825817" y="4643036"/>
                  <a:ext cx="5500949" cy="4603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 rot="10800000">
                <a:off x="6678609" y="4599086"/>
                <a:ext cx="396875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10800000">
                <a:off x="6186484" y="4599086"/>
                <a:ext cx="396875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10800000">
                <a:off x="5694359" y="4599086"/>
                <a:ext cx="395288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10800000">
                <a:off x="5202234" y="4599086"/>
                <a:ext cx="395288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10800000">
                <a:off x="4710109" y="4599086"/>
                <a:ext cx="395288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0800000">
                <a:off x="4216397" y="4599086"/>
                <a:ext cx="396875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10800000">
                <a:off x="3724272" y="4599086"/>
                <a:ext cx="396875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10800000">
                <a:off x="3232147" y="4599086"/>
                <a:ext cx="395287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10800000">
                <a:off x="2740022" y="4599086"/>
                <a:ext cx="395287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rot="10800000">
                <a:off x="2247897" y="4599086"/>
                <a:ext cx="395287" cy="4603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 rot="10800000">
                <a:off x="1776409" y="4599086"/>
                <a:ext cx="395288" cy="46035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6" name="Group 647"/>
            <p:cNvGrpSpPr>
              <a:grpSpLocks/>
            </p:cNvGrpSpPr>
            <p:nvPr/>
          </p:nvGrpSpPr>
          <p:grpSpPr bwMode="auto">
            <a:xfrm flipV="1">
              <a:off x="3447782" y="3291808"/>
              <a:ext cx="4260229" cy="124311"/>
              <a:chOff x="1722434" y="4607914"/>
              <a:chExt cx="5399088" cy="157154"/>
            </a:xfrm>
          </p:grpSpPr>
          <p:grpSp>
            <p:nvGrpSpPr>
              <p:cNvPr id="87" name="Group 619"/>
              <p:cNvGrpSpPr>
                <a:grpSpLocks/>
              </p:cNvGrpSpPr>
              <p:nvPr/>
            </p:nvGrpSpPr>
            <p:grpSpPr bwMode="auto">
              <a:xfrm rot="10800000">
                <a:off x="1722434" y="4665062"/>
                <a:ext cx="5399088" cy="100006"/>
                <a:chOff x="1812525" y="4621509"/>
                <a:chExt cx="5650477" cy="100006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1812525" y="4675479"/>
                  <a:ext cx="5650477" cy="46036"/>
                </a:xfrm>
                <a:prstGeom prst="rect">
                  <a:avLst/>
                </a:prstGeom>
                <a:solidFill>
                  <a:srgbClr val="FFFF9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1812525" y="4621509"/>
                  <a:ext cx="5500949" cy="4603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 rot="10800000">
                <a:off x="6678609" y="4607914"/>
                <a:ext cx="396875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10800000">
                <a:off x="6186484" y="4607914"/>
                <a:ext cx="396875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10800000">
                <a:off x="5694359" y="4607914"/>
                <a:ext cx="395288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10800000">
                <a:off x="5202234" y="4607914"/>
                <a:ext cx="395288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10800000">
                <a:off x="4710108" y="4607914"/>
                <a:ext cx="395288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rot="10800000">
                <a:off x="4216397" y="4607914"/>
                <a:ext cx="396875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rot="10800000">
                <a:off x="3724271" y="4607914"/>
                <a:ext cx="396875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rot="10800000">
                <a:off x="3232147" y="4607914"/>
                <a:ext cx="395287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rot="10800000">
                <a:off x="2740022" y="4607914"/>
                <a:ext cx="395287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 rot="10800000">
                <a:off x="2247897" y="4607914"/>
                <a:ext cx="395287" cy="4603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10800000">
                <a:off x="1776409" y="4607914"/>
                <a:ext cx="395288" cy="46036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23" name="TextBox 713"/>
          <p:cNvSpPr txBox="1">
            <a:spLocks noChangeArrowheads="1"/>
          </p:cNvSpPr>
          <p:nvPr/>
        </p:nvSpPr>
        <p:spPr bwMode="auto">
          <a:xfrm>
            <a:off x="3214678" y="5200721"/>
            <a:ext cx="12858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Ti coolant tube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714"/>
          <p:cNvSpPr txBox="1">
            <a:spLocks noChangeArrowheads="1"/>
          </p:cNvSpPr>
          <p:nvPr/>
        </p:nvSpPr>
        <p:spPr bwMode="auto">
          <a:xfrm>
            <a:off x="629887" y="5206054"/>
            <a:ext cx="1727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Carbon honeycomb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715"/>
          <p:cNvSpPr txBox="1">
            <a:spLocks noChangeArrowheads="1"/>
          </p:cNvSpPr>
          <p:nvPr/>
        </p:nvSpPr>
        <p:spPr bwMode="auto">
          <a:xfrm>
            <a:off x="6200063" y="5054426"/>
            <a:ext cx="3086845" cy="2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Carbon fiber </a:t>
            </a:r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facing (3 lay-ups) 0-90-0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TextBox 716"/>
          <p:cNvSpPr txBox="1">
            <a:spLocks noChangeArrowheads="1"/>
          </p:cNvSpPr>
          <p:nvPr/>
        </p:nvSpPr>
        <p:spPr bwMode="auto">
          <a:xfrm>
            <a:off x="4286248" y="5983120"/>
            <a:ext cx="1352861" cy="2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Readout </a:t>
            </a:r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ICs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TextBox 717"/>
          <p:cNvSpPr txBox="1">
            <a:spLocks noChangeArrowheads="1"/>
          </p:cNvSpPr>
          <p:nvPr/>
        </p:nvSpPr>
        <p:spPr bwMode="auto">
          <a:xfrm>
            <a:off x="4857752" y="6197434"/>
            <a:ext cx="1127384" cy="2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Si Strip sensor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TextBox 718"/>
          <p:cNvSpPr txBox="1">
            <a:spLocks noChangeArrowheads="1"/>
          </p:cNvSpPr>
          <p:nvPr/>
        </p:nvSpPr>
        <p:spPr bwMode="auto">
          <a:xfrm>
            <a:off x="3272850" y="6039169"/>
            <a:ext cx="1227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Kapton flex </a:t>
            </a:r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hybrid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Box 719"/>
          <p:cNvSpPr txBox="1">
            <a:spLocks noChangeArrowheads="1"/>
          </p:cNvSpPr>
          <p:nvPr/>
        </p:nvSpPr>
        <p:spPr bwMode="auto">
          <a:xfrm>
            <a:off x="6072198" y="4482922"/>
            <a:ext cx="2643206" cy="2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Cu bus </a:t>
            </a:r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tape (co-cured with facings)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0" name="Straight Arrow Connector 129"/>
          <p:cNvCxnSpPr/>
          <p:nvPr/>
        </p:nvCxnSpPr>
        <p:spPr bwMode="auto">
          <a:xfrm rot="10800000">
            <a:off x="3045666" y="5359758"/>
            <a:ext cx="365428" cy="6657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25" idx="1"/>
          </p:cNvCxnSpPr>
          <p:nvPr/>
        </p:nvCxnSpPr>
        <p:spPr bwMode="auto">
          <a:xfrm rot="10800000" flipV="1">
            <a:off x="5643583" y="5189078"/>
            <a:ext cx="556481" cy="822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 bwMode="auto">
          <a:xfrm rot="5400000" flipH="1" flipV="1">
            <a:off x="4624169" y="5891068"/>
            <a:ext cx="324585" cy="239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27" idx="0"/>
          </p:cNvCxnSpPr>
          <p:nvPr/>
        </p:nvCxnSpPr>
        <p:spPr bwMode="auto">
          <a:xfrm rot="16200000" flipV="1">
            <a:off x="4635483" y="5411473"/>
            <a:ext cx="1183454" cy="38846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 bwMode="auto">
          <a:xfrm>
            <a:off x="2098623" y="5380218"/>
            <a:ext cx="544551" cy="31397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 rot="16200000" flipV="1">
            <a:off x="3047000" y="5529690"/>
            <a:ext cx="1155149" cy="37464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2857488" y="4557779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Stave cross-section</a:t>
            </a:r>
            <a:endParaRPr lang="es-E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TextBox 714"/>
          <p:cNvSpPr txBox="1">
            <a:spLocks noChangeArrowheads="1"/>
          </p:cNvSpPr>
          <p:nvPr/>
        </p:nvSpPr>
        <p:spPr bwMode="auto">
          <a:xfrm>
            <a:off x="2143108" y="5768806"/>
            <a:ext cx="1143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" dirty="0" smtClean="0">
                <a:latin typeface="Times New Roman" pitchFamily="18" charset="0"/>
                <a:cs typeface="Times New Roman" pitchFamily="18" charset="0"/>
              </a:rPr>
              <a:t>High T conductivity foam</a:t>
            </a:r>
            <a:endParaRPr lang="es-ES" sz="115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Straight Arrow Connector 137"/>
          <p:cNvCxnSpPr/>
          <p:nvPr/>
        </p:nvCxnSpPr>
        <p:spPr bwMode="auto">
          <a:xfrm rot="5400000" flipH="1" flipV="1">
            <a:off x="2678191" y="5580249"/>
            <a:ext cx="439295" cy="22357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Honeycom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839980"/>
            <a:ext cx="1601494" cy="1214616"/>
          </a:xfrm>
          <a:prstGeom prst="rect">
            <a:avLst/>
          </a:prstGeom>
        </p:spPr>
      </p:pic>
      <p:cxnSp>
        <p:nvCxnSpPr>
          <p:cNvPr id="140" name="Straight Arrow Connector 139"/>
          <p:cNvCxnSpPr/>
          <p:nvPr/>
        </p:nvCxnSpPr>
        <p:spPr bwMode="auto">
          <a:xfrm rot="16200000" flipV="1">
            <a:off x="713808" y="5126404"/>
            <a:ext cx="200834" cy="56878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0627" y="5081481"/>
            <a:ext cx="9475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2" name="Straight Arrow Connector 141"/>
          <p:cNvCxnSpPr/>
          <p:nvPr/>
        </p:nvCxnSpPr>
        <p:spPr bwMode="auto">
          <a:xfrm rot="10800000" flipV="1">
            <a:off x="1958196" y="5983120"/>
            <a:ext cx="184912" cy="1427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 bwMode="auto">
          <a:xfrm flipV="1">
            <a:off x="6715140" y="4355957"/>
            <a:ext cx="207034" cy="19840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 bwMode="auto">
          <a:xfrm rot="10800000" flipV="1">
            <a:off x="5640938" y="4697235"/>
            <a:ext cx="502698" cy="381973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5554492"/>
            <a:ext cx="318265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6" name="Straight Arrow Connector 145"/>
          <p:cNvCxnSpPr/>
          <p:nvPr/>
        </p:nvCxnSpPr>
        <p:spPr bwMode="auto">
          <a:xfrm rot="16200000" flipH="1">
            <a:off x="7108049" y="5304459"/>
            <a:ext cx="214314" cy="142876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0"/>
          <p:cNvPicPr>
            <a:picLocks noChangeAspect="1" noChangeArrowheads="1"/>
          </p:cNvPicPr>
          <p:nvPr/>
        </p:nvPicPr>
        <p:blipFill>
          <a:blip r:embed="rId5" cstate="print"/>
          <a:srcRect l="15642" t="4263" r="13630"/>
          <a:stretch>
            <a:fillRect/>
          </a:stretch>
        </p:blipFill>
        <p:spPr bwMode="auto">
          <a:xfrm rot="16200000">
            <a:off x="3338093" y="2216367"/>
            <a:ext cx="1285885" cy="324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" name="Picture 147" descr="IMG_6011.JPG"/>
          <p:cNvPicPr>
            <a:picLocks noChangeAspect="1"/>
          </p:cNvPicPr>
          <p:nvPr/>
        </p:nvPicPr>
        <p:blipFill>
          <a:blip r:embed="rId6" cstate="print"/>
          <a:srcRect l="7914" t="26789" r="6306" b="35657"/>
          <a:stretch>
            <a:fillRect/>
          </a:stretch>
        </p:blipFill>
        <p:spPr>
          <a:xfrm>
            <a:off x="5809016" y="3268476"/>
            <a:ext cx="3263578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structures for strip modules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26</a:t>
            </a:fld>
            <a:endParaRPr lang="es-ES"/>
          </a:p>
        </p:txBody>
      </p:sp>
      <p:pic>
        <p:nvPicPr>
          <p:cNvPr id="77" name="Picture 76" descr="IMG_20150601_150651.jpg"/>
          <p:cNvPicPr>
            <a:picLocks noChangeAspect="1"/>
          </p:cNvPicPr>
          <p:nvPr/>
        </p:nvPicPr>
        <p:blipFill>
          <a:blip r:embed="rId2" cstate="print"/>
          <a:srcRect l="3906" t="25000" r="4687" b="18750"/>
          <a:stretch>
            <a:fillRect/>
          </a:stretch>
        </p:blipFill>
        <p:spPr>
          <a:xfrm>
            <a:off x="4714876" y="2890467"/>
            <a:ext cx="4107685" cy="1895855"/>
          </a:xfrm>
          <a:prstGeom prst="rect">
            <a:avLst/>
          </a:prstGeom>
        </p:spPr>
      </p:pic>
      <p:pic>
        <p:nvPicPr>
          <p:cNvPr id="79" name="Picture 78" descr="20141217_100155.jpg"/>
          <p:cNvPicPr>
            <a:picLocks noChangeAspect="1"/>
          </p:cNvPicPr>
          <p:nvPr/>
        </p:nvPicPr>
        <p:blipFill>
          <a:blip r:embed="rId3" cstate="print"/>
          <a:srcRect l="11718" t="14815" r="10937" b="25000"/>
          <a:stretch>
            <a:fillRect/>
          </a:stretch>
        </p:blipFill>
        <p:spPr>
          <a:xfrm>
            <a:off x="285720" y="3000372"/>
            <a:ext cx="3773628" cy="1651749"/>
          </a:xfrm>
          <a:prstGeom prst="rect">
            <a:avLst/>
          </a:prstGeom>
        </p:spPr>
      </p:pic>
      <p:pic>
        <p:nvPicPr>
          <p:cNvPr id="83" name="Picture 82" descr="IMG_6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4857760"/>
            <a:ext cx="2500298" cy="1666865"/>
          </a:xfrm>
          <a:prstGeom prst="rect">
            <a:avLst/>
          </a:prstGeom>
        </p:spPr>
      </p:pic>
      <p:pic>
        <p:nvPicPr>
          <p:cNvPr id="84" name="Picture 83" descr="P1010564.JPG"/>
          <p:cNvPicPr>
            <a:picLocks noChangeAspect="1"/>
          </p:cNvPicPr>
          <p:nvPr/>
        </p:nvPicPr>
        <p:blipFill>
          <a:blip r:embed="rId5" cstate="print"/>
          <a:srcRect l="2343" t="27083" r="3125" b="11458"/>
          <a:stretch>
            <a:fillRect/>
          </a:stretch>
        </p:blipFill>
        <p:spPr>
          <a:xfrm>
            <a:off x="4357686" y="4898497"/>
            <a:ext cx="3286148" cy="160233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-32" y="1071546"/>
            <a:ext cx="9144032" cy="5357850"/>
          </a:xfrm>
        </p:spPr>
        <p:txBody>
          <a:bodyPr/>
          <a:lstStyle/>
          <a:p>
            <a:r>
              <a:rPr lang="en-US" sz="1700" dirty="0" smtClean="0"/>
              <a:t>Support structures (cores): low mass, embedded cooling pipes, optimized for thermal performance, resistance to deformations, flat structure</a:t>
            </a:r>
          </a:p>
          <a:p>
            <a:pPr lvl="1"/>
            <a:r>
              <a:rPr lang="en-US" sz="1500" dirty="0" smtClean="0"/>
              <a:t>Carbon composites: very flexible class of materials, reasonable Xo, good thermal properties, variable CTE</a:t>
            </a:r>
          </a:p>
          <a:p>
            <a:r>
              <a:rPr lang="en-US" sz="1700" dirty="0" smtClean="0"/>
              <a:t>Bus tapes: Flexible circuits with power, data, and control traces along the staves and petals</a:t>
            </a:r>
          </a:p>
          <a:p>
            <a:pPr lvl="1"/>
            <a:r>
              <a:rPr lang="en-US" sz="1500" dirty="0" smtClean="0"/>
              <a:t>Kapton-Cu-Kapton-Cu-Kapton (+adhesives) layers, 150 µm thick total</a:t>
            </a:r>
          </a:p>
          <a:p>
            <a:pPr lvl="1"/>
            <a:r>
              <a:rPr lang="en-US" sz="1500" dirty="0" smtClean="0"/>
              <a:t>Co-cured with carbon fiber facings</a:t>
            </a:r>
          </a:p>
          <a:p>
            <a:endParaRPr lang="en-US" sz="1700" dirty="0" smtClean="0"/>
          </a:p>
          <a:p>
            <a:pPr lvl="1"/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HV/HR CMOS 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1142984"/>
            <a:ext cx="5214974" cy="5357850"/>
          </a:xfrm>
        </p:spPr>
        <p:txBody>
          <a:bodyPr/>
          <a:lstStyle/>
          <a:p>
            <a:r>
              <a:rPr lang="en-US" sz="1800" dirty="0" smtClean="0"/>
              <a:t>HV/HR CMOS technologies are an attractive alternative to classical Si pixel and strips particle detectors</a:t>
            </a:r>
          </a:p>
          <a:p>
            <a:pPr lvl="1"/>
            <a:r>
              <a:rPr lang="en-US" sz="1600" dirty="0" smtClean="0"/>
              <a:t>System-on-a-chip: integrated FEE (or sections of it)</a:t>
            </a:r>
          </a:p>
          <a:p>
            <a:pPr lvl="1"/>
            <a:r>
              <a:rPr lang="en-US" sz="1600" dirty="0" smtClean="0"/>
              <a:t>Very few interconnections</a:t>
            </a:r>
          </a:p>
          <a:p>
            <a:pPr lvl="1"/>
            <a:r>
              <a:rPr lang="en-US" sz="1600" dirty="0" smtClean="0"/>
              <a:t>Lower material</a:t>
            </a:r>
          </a:p>
          <a:p>
            <a:pPr lvl="1"/>
            <a:r>
              <a:rPr lang="en-US" sz="1600" dirty="0" smtClean="0"/>
              <a:t>Potentially big cost savings</a:t>
            </a:r>
          </a:p>
          <a:p>
            <a:pPr lvl="1"/>
            <a:r>
              <a:rPr lang="en-US" sz="1600" dirty="0" smtClean="0"/>
              <a:t>Less cooling, lower operating voltages</a:t>
            </a:r>
          </a:p>
          <a:p>
            <a:pPr lvl="1"/>
            <a:r>
              <a:rPr lang="en-US" sz="1600" dirty="0" smtClean="0"/>
              <a:t>Radiation tolerance may be an issue, among others (schedule, re-design tasks,...)</a:t>
            </a:r>
          </a:p>
          <a:p>
            <a:r>
              <a:rPr lang="en-US" sz="1800" dirty="0" smtClean="0"/>
              <a:t>Pixel and strips are investigating the feasibility of their use on the Phase-II upgrade</a:t>
            </a:r>
          </a:p>
          <a:p>
            <a:pPr lvl="1"/>
            <a:r>
              <a:rPr lang="en-US" sz="1600" dirty="0" smtClean="0"/>
              <a:t>In principle, easier to implement on the pixel region</a:t>
            </a:r>
          </a:p>
          <a:p>
            <a:pPr lvl="2"/>
            <a:r>
              <a:rPr lang="en-US" sz="1400" dirty="0" smtClean="0"/>
              <a:t>Outer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layer?</a:t>
            </a:r>
          </a:p>
          <a:p>
            <a:pPr lvl="1"/>
            <a:r>
              <a:rPr lang="en-US" sz="1600" dirty="0" smtClean="0"/>
              <a:t>Extensive design and radiation hardness programs ongoing</a:t>
            </a:r>
          </a:p>
          <a:p>
            <a:pPr lvl="2"/>
            <a:r>
              <a:rPr lang="en-US" sz="1400" dirty="0" smtClean="0"/>
              <a:t>Several prototypes already in hand</a:t>
            </a:r>
          </a:p>
          <a:p>
            <a:pPr lvl="2"/>
            <a:r>
              <a:rPr lang="en-US" sz="1400" dirty="0" smtClean="0"/>
              <a:t>Dedicated AUW sessions, a lot of information there</a:t>
            </a:r>
          </a:p>
          <a:p>
            <a:pPr lvl="1"/>
            <a:endParaRPr lang="en-US" sz="1600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27</a:t>
            </a:fld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0111" y="3876692"/>
            <a:ext cx="1822483" cy="255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2682" y="1238242"/>
            <a:ext cx="3658474" cy="154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73738" t="35303" b="44454"/>
          <a:stretch>
            <a:fillRect/>
          </a:stretch>
        </p:blipFill>
        <p:spPr bwMode="auto">
          <a:xfrm>
            <a:off x="5286380" y="3429000"/>
            <a:ext cx="1872031" cy="106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143636" y="2764033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HV CMOS device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4500570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HVStripV1 prototype for strip detector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86644" y="347728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LF 150nm prototype for pixel detector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ITk layout task force: 5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pixel layer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1071546"/>
            <a:ext cx="8929750" cy="535785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ITk collaboration established as a top priority for 2015 to come with a final layout for the ITk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One of the biggest changes in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under discussion is the increase of pixel volume to allow a 5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pixel layer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Increase to ~25m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of pixels (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layout 8 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savings in the strip detector may make up for the extra cost in the pixels</a:t>
            </a:r>
          </a:p>
          <a:p>
            <a:pPr lvl="1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Strip layout options are obviously strongly coupled to the pixel layout and requirement task force outputs</a:t>
            </a:r>
          </a:p>
          <a:p>
            <a:pPr lvl="2"/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Increase of pixel radius: removal of stub + 1 strip barrel layer, reduction of EC petal strips size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28</a:t>
            </a:fld>
            <a:endParaRPr lang="es-ES"/>
          </a:p>
        </p:txBody>
      </p:sp>
      <p:grpSp>
        <p:nvGrpSpPr>
          <p:cNvPr id="15" name="Group 14"/>
          <p:cNvGrpSpPr/>
          <p:nvPr/>
        </p:nvGrpSpPr>
        <p:grpSpPr>
          <a:xfrm>
            <a:off x="4808804" y="4224957"/>
            <a:ext cx="4039039" cy="2080855"/>
            <a:chOff x="4808804" y="4443256"/>
            <a:chExt cx="4039039" cy="208085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61693" y="5962136"/>
              <a:ext cx="34861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8804" y="4443256"/>
              <a:ext cx="4029075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309638" y="4234110"/>
            <a:ext cx="3923123" cy="2123848"/>
            <a:chOff x="309638" y="4362834"/>
            <a:chExt cx="3923123" cy="2123848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6611" y="5924707"/>
              <a:ext cx="34861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638" y="4362834"/>
              <a:ext cx="3895725" cy="160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TextBox 17"/>
          <p:cNvSpPr txBox="1"/>
          <p:nvPr/>
        </p:nvSpPr>
        <p:spPr>
          <a:xfrm>
            <a:off x="1214414" y="3966994"/>
            <a:ext cx="2286016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layout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2132" y="4019796"/>
            <a:ext cx="3214710" cy="33855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pixel layer + strips rearrangement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-24"/>
            <a:ext cx="8229600" cy="92869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DESY strips activities in the phase-II upgrade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000108"/>
            <a:ext cx="5143536" cy="5357850"/>
          </a:xfrm>
        </p:spPr>
        <p:txBody>
          <a:bodyPr/>
          <a:lstStyle/>
          <a:p>
            <a:r>
              <a:rPr lang="en-US" sz="1600" dirty="0" smtClean="0"/>
              <a:t>Endcap module assembly and testing</a:t>
            </a:r>
          </a:p>
          <a:p>
            <a:r>
              <a:rPr lang="en-US" sz="1600" dirty="0" smtClean="0"/>
              <a:t>Module mounting on petalets and petals</a:t>
            </a:r>
          </a:p>
          <a:p>
            <a:r>
              <a:rPr lang="en-US" sz="1600" dirty="0" smtClean="0"/>
              <a:t>Petalet and petal core manufacture</a:t>
            </a:r>
          </a:p>
          <a:p>
            <a:r>
              <a:rPr lang="en-US" sz="1600" dirty="0" smtClean="0"/>
              <a:t>Electrical design of stave/petal GBT PCBs</a:t>
            </a:r>
          </a:p>
          <a:p>
            <a:r>
              <a:rPr lang="en-US" sz="1600" dirty="0" smtClean="0"/>
              <a:t>Electrical testing of petalets/petals</a:t>
            </a:r>
          </a:p>
          <a:p>
            <a:r>
              <a:rPr lang="en-US" sz="1600" dirty="0" smtClean="0"/>
              <a:t>CAD layout of strip petals</a:t>
            </a:r>
          </a:p>
          <a:p>
            <a:r>
              <a:rPr lang="en-US" sz="1600" dirty="0" smtClean="0"/>
              <a:t>ITk layout task </a:t>
            </a:r>
            <a:r>
              <a:rPr lang="en-US" sz="1600" dirty="0" smtClean="0"/>
              <a:t>force</a:t>
            </a:r>
            <a:endParaRPr lang="en-US" sz="1600" dirty="0" smtClean="0"/>
          </a:p>
          <a:p>
            <a:r>
              <a:rPr lang="en-US" sz="1600" dirty="0" smtClean="0"/>
              <a:t>Leadership role in recent and future strips test beams</a:t>
            </a:r>
          </a:p>
          <a:p>
            <a:r>
              <a:rPr lang="en-US" sz="1600" dirty="0" smtClean="0"/>
              <a:t>CMOS activities for strips</a:t>
            </a:r>
          </a:p>
          <a:p>
            <a:r>
              <a:rPr lang="en-US" sz="1600" dirty="0" smtClean="0"/>
              <a:t>Overall project planning</a:t>
            </a:r>
          </a:p>
          <a:p>
            <a:pPr lvl="1"/>
            <a:r>
              <a:rPr lang="en-US" sz="1400" dirty="0" smtClean="0"/>
              <a:t>Strips project leader and 2 activity coordinators</a:t>
            </a:r>
          </a:p>
          <a:p>
            <a:endParaRPr lang="en-US" sz="1600" dirty="0" smtClean="0"/>
          </a:p>
          <a:p>
            <a:r>
              <a:rPr lang="en-US" sz="1600" dirty="0" smtClean="0"/>
              <a:t>Ultimately, one of the strip endcaps will be assembled at DESY</a:t>
            </a:r>
          </a:p>
          <a:p>
            <a:pPr lvl="1"/>
            <a:r>
              <a:rPr lang="en-US" sz="1600" dirty="0" smtClean="0"/>
              <a:t>Petal core manufacture</a:t>
            </a:r>
          </a:p>
          <a:p>
            <a:pPr lvl="1"/>
            <a:r>
              <a:rPr lang="en-US" sz="1600" dirty="0" smtClean="0"/>
              <a:t>Module assembly and test</a:t>
            </a:r>
          </a:p>
          <a:p>
            <a:pPr lvl="1"/>
            <a:r>
              <a:rPr lang="en-US" sz="1600" dirty="0" smtClean="0"/>
              <a:t>Module mounting  and test</a:t>
            </a:r>
          </a:p>
          <a:p>
            <a:pPr lvl="1"/>
            <a:r>
              <a:rPr lang="en-US" sz="1600" dirty="0" smtClean="0"/>
              <a:t>Petal assembly and test</a:t>
            </a:r>
          </a:p>
          <a:p>
            <a:pPr lvl="1"/>
            <a:r>
              <a:rPr lang="en-US" sz="1600" dirty="0" smtClean="0"/>
              <a:t>QA and QC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29</a:t>
            </a:fld>
            <a:endParaRPr lang="es-ES"/>
          </a:p>
        </p:txBody>
      </p:sp>
      <p:pic>
        <p:nvPicPr>
          <p:cNvPr id="7" name="Picture 6" descr="IMG_20150601_150651.jpg"/>
          <p:cNvPicPr>
            <a:picLocks noChangeAspect="1"/>
          </p:cNvPicPr>
          <p:nvPr/>
        </p:nvPicPr>
        <p:blipFill>
          <a:blip r:embed="rId2" cstate="print"/>
          <a:srcRect l="3906" t="25000" r="4687" b="18750"/>
          <a:stretch>
            <a:fillRect/>
          </a:stretch>
        </p:blipFill>
        <p:spPr>
          <a:xfrm>
            <a:off x="5500695" y="2775067"/>
            <a:ext cx="3429024" cy="1582627"/>
          </a:xfrm>
          <a:prstGeom prst="rect">
            <a:avLst/>
          </a:prstGeom>
        </p:spPr>
      </p:pic>
      <p:pic>
        <p:nvPicPr>
          <p:cNvPr id="8" name="Content Placeholder 6" descr="20150122_141754.jpg"/>
          <p:cNvPicPr>
            <a:picLocks noChangeAspect="1"/>
          </p:cNvPicPr>
          <p:nvPr/>
        </p:nvPicPr>
        <p:blipFill>
          <a:blip r:embed="rId3" cstate="print"/>
          <a:srcRect l="26028" r="11976" b="6649"/>
          <a:stretch>
            <a:fillRect/>
          </a:stretch>
        </p:blipFill>
        <p:spPr>
          <a:xfrm>
            <a:off x="7205552" y="1285860"/>
            <a:ext cx="1724165" cy="1357322"/>
          </a:xfrm>
          <a:prstGeom prst="rect">
            <a:avLst/>
          </a:prstGeom>
        </p:spPr>
      </p:pic>
      <p:pic>
        <p:nvPicPr>
          <p:cNvPr id="9" name="Picture 8" descr="abcn25echybr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353638"/>
            <a:ext cx="1975206" cy="121810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3113" y="4857760"/>
            <a:ext cx="152045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Petal_mod.png"/>
          <p:cNvPicPr>
            <a:picLocks noChangeAspect="1"/>
          </p:cNvPicPr>
          <p:nvPr/>
        </p:nvPicPr>
        <p:blipFill>
          <a:blip r:embed="rId6"/>
          <a:srcRect l="3125" t="17187" r="9821" b="5468"/>
          <a:stretch>
            <a:fillRect/>
          </a:stretch>
        </p:blipFill>
        <p:spPr>
          <a:xfrm>
            <a:off x="5786478" y="4868767"/>
            <a:ext cx="3214678" cy="163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The LHC schedule and future ATLAS upgrades</a:t>
            </a:r>
            <a:endParaRPr lang="es-E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</a:t>
            </a:fld>
            <a:endParaRPr lang="es-ES"/>
          </a:p>
        </p:txBody>
      </p:sp>
      <p:grpSp>
        <p:nvGrpSpPr>
          <p:cNvPr id="13" name="Group 12"/>
          <p:cNvGrpSpPr/>
          <p:nvPr/>
        </p:nvGrpSpPr>
        <p:grpSpPr>
          <a:xfrm>
            <a:off x="428596" y="1038232"/>
            <a:ext cx="7867650" cy="3605214"/>
            <a:chOff x="428596" y="1038232"/>
            <a:chExt cx="7867650" cy="3605214"/>
          </a:xfrm>
        </p:grpSpPr>
        <p:grpSp>
          <p:nvGrpSpPr>
            <p:cNvPr id="11" name="Group 10"/>
            <p:cNvGrpSpPr/>
            <p:nvPr/>
          </p:nvGrpSpPr>
          <p:grpSpPr>
            <a:xfrm>
              <a:off x="428596" y="1038232"/>
              <a:ext cx="7867650" cy="3605214"/>
              <a:chOff x="428596" y="1109670"/>
              <a:chExt cx="7867650" cy="360521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b="25281"/>
              <a:stretch>
                <a:fillRect/>
              </a:stretch>
            </p:blipFill>
            <p:spPr bwMode="auto">
              <a:xfrm>
                <a:off x="428596" y="1109670"/>
                <a:ext cx="7867650" cy="2533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00034" y="3429000"/>
                <a:ext cx="16430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L= 1x10</a:t>
                </a:r>
                <a:r>
                  <a:rPr lang="en-US" sz="1600" baseline="30000" dirty="0" smtClean="0"/>
                  <a:t>34 </a:t>
                </a:r>
                <a:r>
                  <a:rPr lang="en-US" sz="1600" dirty="0" smtClean="0"/>
                  <a:t>cm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s</a:t>
                </a:r>
                <a:r>
                  <a:rPr lang="en-US" sz="1600" baseline="30000" dirty="0" smtClean="0"/>
                  <a:t>-1</a:t>
                </a:r>
              </a:p>
              <a:p>
                <a:pPr algn="ctr"/>
                <a:r>
                  <a:rPr lang="en-US" sz="1600" dirty="0" smtClean="0"/>
                  <a:t>&lt;µ &gt; ~  30</a:t>
                </a:r>
                <a:endParaRPr lang="en-US" sz="1600" dirty="0"/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78652"/>
              <a:stretch>
                <a:fillRect/>
              </a:stretch>
            </p:blipFill>
            <p:spPr bwMode="auto">
              <a:xfrm>
                <a:off x="428596" y="3990980"/>
                <a:ext cx="7867650" cy="723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14678" y="3429000"/>
                <a:ext cx="16430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L= 2x10</a:t>
                </a:r>
                <a:r>
                  <a:rPr lang="en-US" sz="1600" baseline="30000" dirty="0" smtClean="0"/>
                  <a:t>34 </a:t>
                </a:r>
                <a:r>
                  <a:rPr lang="en-US" sz="1600" dirty="0" smtClean="0"/>
                  <a:t>cm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s</a:t>
                </a:r>
                <a:r>
                  <a:rPr lang="en-US" sz="1600" baseline="30000" dirty="0" smtClean="0"/>
                  <a:t>-1</a:t>
                </a:r>
              </a:p>
              <a:p>
                <a:pPr algn="ctr"/>
                <a:r>
                  <a:rPr lang="en-US" sz="1600" dirty="0" smtClean="0"/>
                  <a:t>&lt;µ &gt; ~  60</a:t>
                </a:r>
                <a:endParaRPr lang="en-US" sz="16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86380" y="3357562"/>
              <a:ext cx="2652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7.5x10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160-200, leveling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Despite being still far in time, ATLAS (phase-II) upgrade is a vibrant community covering a very wide range of activities</a:t>
            </a:r>
          </a:p>
          <a:p>
            <a:endParaRPr lang="en-US" dirty="0" smtClean="0"/>
          </a:p>
          <a:p>
            <a:r>
              <a:rPr lang="en-US" dirty="0" smtClean="0"/>
              <a:t>ITk is the most expensive element of the ATLAS upgrade</a:t>
            </a:r>
          </a:p>
          <a:p>
            <a:pPr lvl="1"/>
            <a:r>
              <a:rPr lang="en-US" dirty="0" smtClean="0"/>
              <a:t>Heavy involvement of DESY ATLAS group, in particular in the strips endcaps</a:t>
            </a:r>
          </a:p>
          <a:p>
            <a:pPr lvl="2"/>
            <a:r>
              <a:rPr lang="en-US" dirty="0" smtClean="0"/>
              <a:t>The goal is to produce a full endcap here!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ITk layout is rapidly evolving, planning to converge on a final layout by the end of 2015</a:t>
            </a:r>
          </a:p>
          <a:p>
            <a:pPr lvl="2"/>
            <a:r>
              <a:rPr lang="en-US" dirty="0" smtClean="0"/>
              <a:t>Re-assessment of proposed technologies once this decision is taken</a:t>
            </a:r>
          </a:p>
          <a:p>
            <a:pPr lvl="1"/>
            <a:r>
              <a:rPr lang="en-US" dirty="0" smtClean="0"/>
              <a:t>Not so much time!</a:t>
            </a:r>
          </a:p>
          <a:p>
            <a:pPr lvl="2"/>
            <a:r>
              <a:rPr lang="en-US" dirty="0" smtClean="0"/>
              <a:t>Strips TDR: end 2016</a:t>
            </a:r>
          </a:p>
          <a:p>
            <a:pPr lvl="2"/>
            <a:r>
              <a:rPr lang="en-US" dirty="0" smtClean="0"/>
              <a:t>Pixel TDR: end 2017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14488"/>
            <a:ext cx="8640960" cy="4572032"/>
          </a:xfrm>
        </p:spPr>
        <p:txBody>
          <a:bodyPr anchor="ctr"/>
          <a:lstStyle/>
          <a:p>
            <a:pPr algn="ctr">
              <a:buNone/>
            </a:pPr>
            <a:r>
              <a:rPr lang="en-US" sz="7000" dirty="0" smtClean="0"/>
              <a:t>Backup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Backup slides:</a:t>
            </a:r>
          </a:p>
          <a:p>
            <a:pPr lvl="1"/>
            <a:r>
              <a:rPr lang="en-US" sz="1200" dirty="0" smtClean="0"/>
              <a:t>Phase-I NMW project</a:t>
            </a:r>
          </a:p>
          <a:p>
            <a:pPr lvl="1"/>
            <a:r>
              <a:rPr lang="en-US" sz="1200" dirty="0" smtClean="0"/>
              <a:t>Phase-I FTK</a:t>
            </a:r>
          </a:p>
          <a:p>
            <a:pPr lvl="1"/>
            <a:r>
              <a:rPr lang="en-US" sz="1200" dirty="0" smtClean="0"/>
              <a:t>ITk radiation fluences</a:t>
            </a:r>
          </a:p>
          <a:p>
            <a:pPr lvl="1"/>
            <a:r>
              <a:rPr lang="en-US" sz="1200" dirty="0" smtClean="0"/>
              <a:t>Alpine layout</a:t>
            </a:r>
          </a:p>
          <a:p>
            <a:pPr lvl="1"/>
            <a:r>
              <a:rPr lang="en-US" sz="1200" dirty="0" smtClean="0"/>
              <a:t>SLIM layout</a:t>
            </a:r>
          </a:p>
          <a:p>
            <a:pPr lvl="1"/>
            <a:r>
              <a:rPr lang="en-US" sz="1200" dirty="0" smtClean="0"/>
              <a:t>High </a:t>
            </a:r>
            <a:r>
              <a:rPr lang="el-GR" sz="1200" dirty="0" smtClean="0"/>
              <a:t>η</a:t>
            </a:r>
            <a:r>
              <a:rPr lang="en-US" sz="1200" dirty="0" smtClean="0"/>
              <a:t> coverage for ATLAS and “rings” layout</a:t>
            </a:r>
          </a:p>
          <a:p>
            <a:pPr lvl="1"/>
            <a:r>
              <a:rPr lang="en-US" sz="1200" dirty="0" smtClean="0"/>
              <a:t>Pixel sensor technologies</a:t>
            </a:r>
          </a:p>
          <a:p>
            <a:pPr lvl="1"/>
            <a:r>
              <a:rPr lang="es-ES" sz="1200" dirty="0" smtClean="0"/>
              <a:t>CMOS </a:t>
            </a:r>
            <a:r>
              <a:rPr lang="es-ES" sz="1200" dirty="0" err="1" smtClean="0"/>
              <a:t>for</a:t>
            </a:r>
            <a:r>
              <a:rPr lang="es-ES" sz="1200" dirty="0" smtClean="0"/>
              <a:t> </a:t>
            </a:r>
            <a:r>
              <a:rPr lang="es-ES" sz="1200" dirty="0" err="1" smtClean="0"/>
              <a:t>strips</a:t>
            </a:r>
            <a:r>
              <a:rPr lang="es-ES" sz="1200" dirty="0" smtClean="0"/>
              <a:t> and </a:t>
            </a:r>
            <a:r>
              <a:rPr lang="es-ES" sz="1200" dirty="0" err="1" smtClean="0"/>
              <a:t>pixels</a:t>
            </a:r>
            <a:endParaRPr lang="es-ES" sz="1200" dirty="0" smtClean="0"/>
          </a:p>
          <a:p>
            <a:pPr lvl="1"/>
            <a:r>
              <a:rPr lang="es-ES" sz="1200" dirty="0" smtClean="0"/>
              <a:t>DESY ATLAS </a:t>
            </a:r>
            <a:r>
              <a:rPr lang="es-ES" sz="1200" dirty="0" err="1" smtClean="0"/>
              <a:t>group</a:t>
            </a:r>
            <a:endParaRPr lang="es-ES" sz="1200" dirty="0" smtClean="0"/>
          </a:p>
          <a:p>
            <a:pPr lvl="1"/>
            <a:r>
              <a:rPr lang="es-ES" sz="1200" dirty="0" err="1" smtClean="0"/>
              <a:t>CERN’s</a:t>
            </a:r>
            <a:r>
              <a:rPr lang="es-ES" sz="1200" dirty="0" smtClean="0"/>
              <a:t> </a:t>
            </a:r>
            <a:r>
              <a:rPr lang="es-ES" sz="1200" dirty="0" err="1" smtClean="0"/>
              <a:t>particle</a:t>
            </a:r>
            <a:r>
              <a:rPr lang="es-ES" sz="1200" dirty="0" smtClean="0"/>
              <a:t> </a:t>
            </a:r>
            <a:r>
              <a:rPr lang="es-ES" sz="1200" dirty="0" err="1" smtClean="0"/>
              <a:t>accelerator</a:t>
            </a:r>
            <a:r>
              <a:rPr lang="es-ES" sz="1200" dirty="0" smtClean="0"/>
              <a:t> </a:t>
            </a:r>
            <a:r>
              <a:rPr lang="es-ES" sz="1200" dirty="0" err="1" smtClean="0"/>
              <a:t>chain</a:t>
            </a:r>
            <a:endParaRPr lang="es-E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NSW for Phase-I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32</a:t>
            </a:fld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35827"/>
            <a:ext cx="7715304" cy="54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 rot="16200000">
            <a:off x="7369095" y="448955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M. </a:t>
            </a:r>
            <a:r>
              <a:rPr lang="en-US" sz="1400" i="1" dirty="0" err="1" smtClean="0"/>
              <a:t>Bianco</a:t>
            </a:r>
            <a:r>
              <a:rPr lang="en-US" sz="1400" i="1" dirty="0" smtClean="0"/>
              <a:t>, Apr 2015 AUW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FTK phase-I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33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02527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ITk radiation environment (</a:t>
            </a:r>
            <a:r>
              <a:rPr lang="en-US" dirty="0" err="1" smtClean="0"/>
              <a:t>LoI</a:t>
            </a:r>
            <a:r>
              <a:rPr lang="en-US" dirty="0" smtClean="0"/>
              <a:t> layout)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34</a:t>
            </a:fld>
            <a:endParaRPr lang="es-ES"/>
          </a:p>
        </p:txBody>
      </p:sp>
      <p:pic>
        <p:nvPicPr>
          <p:cNvPr id="25" name="Picture 24" descr="ITk fluen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4" y="1001114"/>
            <a:ext cx="7319622" cy="546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ITk pixel layouts: Alpine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Alpine + rings: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35</a:t>
            </a:fld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582" y="1571612"/>
            <a:ext cx="5204674" cy="248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4211607"/>
            <a:ext cx="5143536" cy="228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ITk pixel layouts: SLIM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Stiff Longeron for ITk Modules (SLIM)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36</a:t>
            </a:fld>
            <a:endParaRPr lang="es-ES"/>
          </a:p>
        </p:txBody>
      </p:sp>
      <p:grpSp>
        <p:nvGrpSpPr>
          <p:cNvPr id="7" name="Group 8"/>
          <p:cNvGrpSpPr/>
          <p:nvPr/>
        </p:nvGrpSpPr>
        <p:grpSpPr>
          <a:xfrm>
            <a:off x="5572132" y="1138241"/>
            <a:ext cx="3210398" cy="2933701"/>
            <a:chOff x="5786446" y="1214422"/>
            <a:chExt cx="3210398" cy="293370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57884" y="1214422"/>
              <a:ext cx="3138960" cy="2933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5786446" y="2071678"/>
              <a:ext cx="928694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7988"/>
            <a:ext cx="5040903" cy="270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6357950" cy="207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786578" y="4542076"/>
            <a:ext cx="2285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Initially developed for 5th Pixel Barrel layer (CMOS)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Evolved to be compatible with other sensor technologies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l-GR" dirty="0" smtClean="0"/>
              <a:t>η</a:t>
            </a:r>
            <a:r>
              <a:rPr lang="en-US" dirty="0" smtClean="0"/>
              <a:t> coverage for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1285860"/>
            <a:ext cx="4714908" cy="2428892"/>
          </a:xfrm>
        </p:spPr>
        <p:txBody>
          <a:bodyPr/>
          <a:lstStyle/>
          <a:p>
            <a:pPr indent="-161925">
              <a:buNone/>
            </a:pPr>
            <a:r>
              <a:rPr lang="en-US" sz="1800" dirty="0" smtClean="0"/>
              <a:t>Potential benefits from an extension to large η:</a:t>
            </a:r>
          </a:p>
          <a:p>
            <a:pPr lvl="1"/>
            <a:r>
              <a:rPr lang="en-US" sz="1600" dirty="0" smtClean="0"/>
              <a:t>VBF Higgs production</a:t>
            </a:r>
          </a:p>
          <a:p>
            <a:pPr lvl="1"/>
            <a:r>
              <a:rPr lang="en-US" sz="1600" dirty="0" smtClean="0"/>
              <a:t>Vector Boson Scattering</a:t>
            </a:r>
          </a:p>
          <a:p>
            <a:pPr lvl="1"/>
            <a:r>
              <a:rPr lang="en-US" sz="1600" dirty="0" smtClean="0"/>
              <a:t>Double Higgs production</a:t>
            </a:r>
          </a:p>
          <a:p>
            <a:pPr lvl="1"/>
            <a:r>
              <a:rPr lang="en-US" sz="1600" dirty="0" smtClean="0"/>
              <a:t>Top background rejection (in </a:t>
            </a:r>
            <a:r>
              <a:rPr lang="en-US" sz="1600" dirty="0" err="1" smtClean="0"/>
              <a:t>ttH</a:t>
            </a:r>
            <a:r>
              <a:rPr lang="en-US" sz="1600" dirty="0" smtClean="0"/>
              <a:t>, H </a:t>
            </a:r>
            <a:r>
              <a:rPr lang="en-US" sz="1600" dirty="0" smtClean="0">
                <a:sym typeface="Symbol"/>
              </a:rPr>
              <a:t></a:t>
            </a:r>
            <a:r>
              <a:rPr lang="en-US" sz="1600" dirty="0" smtClean="0"/>
              <a:t>WW)</a:t>
            </a:r>
          </a:p>
          <a:p>
            <a:pPr lvl="1"/>
            <a:r>
              <a:rPr lang="en-US" sz="1600" dirty="0" smtClean="0"/>
              <a:t>At object level: MET reconstruction</a:t>
            </a:r>
          </a:p>
          <a:p>
            <a:pPr lvl="1"/>
            <a:r>
              <a:rPr lang="en-US" sz="1600" dirty="0" smtClean="0"/>
              <a:t>Pile up jets rejection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37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9983" y="3357562"/>
            <a:ext cx="4689735" cy="282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428860" y="4143380"/>
            <a:ext cx="1643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Possible scenarios considered by high-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task force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ITk pixel layouts: EC pixel “rings”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000108"/>
            <a:ext cx="8640960" cy="535785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Higher 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coverage possible to be implemented in most layouts by adopting the “rings” pixel layout for the EC: single rows of quad modules placed on rings at different radii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38</a:t>
            </a:fld>
            <a:endParaRPr lang="es-ES"/>
          </a:p>
        </p:txBody>
      </p:sp>
      <p:pic>
        <p:nvPicPr>
          <p:cNvPr id="8" name="Picture 2" descr="C:\Users\burdin\Documents\pixels\20140910\ecringsV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1" r="3127"/>
          <a:stretch>
            <a:fillRect/>
          </a:stretch>
        </p:blipFill>
        <p:spPr bwMode="auto">
          <a:xfrm>
            <a:off x="214282" y="4357694"/>
            <a:ext cx="4572000" cy="214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burdin\Documents\work\atlas\upgrade\newGeometries\livECrings2014092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928802"/>
            <a:ext cx="4572000" cy="2214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utcliffeExploded 5-8-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2000240"/>
            <a:ext cx="2643206" cy="2099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488" y="1643050"/>
            <a:ext cx="3286148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Baseline “rings” layout: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&lt; 2.7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rcRect l="11521" t="8946" r="19354" b="7562"/>
          <a:stretch>
            <a:fillRect/>
          </a:stretch>
        </p:blipFill>
        <p:spPr>
          <a:xfrm>
            <a:off x="5929322" y="4429132"/>
            <a:ext cx="2219681" cy="2071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1736" y="4214818"/>
            <a:ext cx="4071966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Very-Forward (VF) rings layout: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&lt;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sensor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Several candidate technologies for pixel detector</a:t>
            </a:r>
          </a:p>
          <a:p>
            <a:pPr lvl="1"/>
            <a:r>
              <a:rPr lang="en-US" dirty="0" smtClean="0"/>
              <a:t>Oxygenated n-on-n, 3D, diamond, HV/HR CMOS for outer pixel layers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39</a:t>
            </a:fld>
            <a:endParaRPr lang="es-ES"/>
          </a:p>
        </p:txBody>
      </p:sp>
      <p:sp>
        <p:nvSpPr>
          <p:cNvPr id="7" name="TextBox 6"/>
          <p:cNvSpPr txBox="1"/>
          <p:nvPr/>
        </p:nvSpPr>
        <p:spPr>
          <a:xfrm>
            <a:off x="214282" y="1914117"/>
            <a:ext cx="27146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Planar pixel sensors (PPS)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“Classic” sensor design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Oxygenated n-in-n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200μm thick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Minimize inactive edge by shifting guard-ring underneath pixels (215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Radiation hardness proven up to 2.4x10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p/cm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HV might need to exceed 1000V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0397" y="1914117"/>
            <a:ext cx="27860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3D silicon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Both electrode types are processed inside the detector bulk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Max. drift and depletion distance set by electrode spacing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Reduced collection time and depletion voltage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Low charge sharing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1914117"/>
            <a:ext cx="2571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Diamond sensors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Good radiation tolerance Low capacitance (noise) no cooling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BUT expensive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Used in ATLAS beam monitoring, current and replacement in 2014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/>
          <a:srcRect t="27901" r="49284" b="20737"/>
          <a:stretch>
            <a:fillRect/>
          </a:stretch>
        </p:blipFill>
        <p:spPr bwMode="auto">
          <a:xfrm>
            <a:off x="3357554" y="4572008"/>
            <a:ext cx="2428892" cy="190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674410"/>
            <a:ext cx="2044698" cy="1754986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The LHC schedule and future ATLAS upgrades</a:t>
            </a:r>
            <a:endParaRPr lang="es-E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</a:t>
            </a:fld>
            <a:endParaRPr lang="es-ES"/>
          </a:p>
        </p:txBody>
      </p:sp>
      <p:grpSp>
        <p:nvGrpSpPr>
          <p:cNvPr id="3" name="Group 10"/>
          <p:cNvGrpSpPr/>
          <p:nvPr/>
        </p:nvGrpSpPr>
        <p:grpSpPr>
          <a:xfrm>
            <a:off x="428596" y="1038232"/>
            <a:ext cx="7867650" cy="3605214"/>
            <a:chOff x="428596" y="1109670"/>
            <a:chExt cx="7867650" cy="36052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b="25281"/>
            <a:stretch>
              <a:fillRect/>
            </a:stretch>
          </p:blipFill>
          <p:spPr bwMode="auto">
            <a:xfrm>
              <a:off x="428596" y="1109670"/>
              <a:ext cx="7867650" cy="253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500034" y="3429000"/>
              <a:ext cx="164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1x10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30</a:t>
              </a:r>
              <a:endParaRPr lang="en-US" sz="16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t="78652"/>
            <a:stretch>
              <a:fillRect/>
            </a:stretch>
          </p:blipFill>
          <p:spPr bwMode="auto">
            <a:xfrm>
              <a:off x="428596" y="3990980"/>
              <a:ext cx="7867650" cy="72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214678" y="3429000"/>
              <a:ext cx="164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2x10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60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6380" y="3429000"/>
              <a:ext cx="2652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7.5x10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160-200, leveling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14612" y="3357562"/>
            <a:ext cx="5000660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Phase-0 upgrades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New Insertable pixel b-layer (IBL) and pixel services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New Al/Be beam pipe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New Inner Detector cooling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Upgrades to Level-1 Central Trigger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Detector consolidation (e.g. calorimeter power supplies)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Add specific neutron shielding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Finish installation of EE muon chambers staged in 2003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Upgrade magnet cryogenics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 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40</a:t>
            </a:fld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7286676" cy="537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 pixels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41</a:t>
            </a:fld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7792013" cy="545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 strips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42</a:t>
            </a:fld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4851"/>
          <a:stretch>
            <a:fillRect/>
          </a:stretch>
        </p:blipFill>
        <p:spPr bwMode="auto">
          <a:xfrm>
            <a:off x="928662" y="1071546"/>
            <a:ext cx="73013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43240" y="5929330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Vitaliy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Fadeyev</a:t>
            </a:r>
            <a:r>
              <a:rPr lang="en-US" sz="1400" i="1" dirty="0" smtClean="0"/>
              <a:t>, Apr 2015 AUW</a:t>
            </a:r>
            <a:endParaRPr lang="en-US" sz="14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 ATLAS group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43</a:t>
            </a:fld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75751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CERN’s particle accelerator chain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44</a:t>
            </a:fld>
            <a:endParaRPr lang="es-ES"/>
          </a:p>
        </p:txBody>
      </p:sp>
      <p:pic>
        <p:nvPicPr>
          <p:cNvPr id="7" name="Picture 6" descr="Cern_complex.jpg"/>
          <p:cNvPicPr>
            <a:picLocks noChangeAspect="1"/>
          </p:cNvPicPr>
          <p:nvPr/>
        </p:nvPicPr>
        <p:blipFill>
          <a:blip r:embed="rId2" cstate="print"/>
          <a:srcRect l="14166" t="10608" r="10001" b="23386"/>
          <a:stretch>
            <a:fillRect/>
          </a:stretch>
        </p:blipFill>
        <p:spPr bwMode="auto">
          <a:xfrm>
            <a:off x="533400" y="1044575"/>
            <a:ext cx="82962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4191000" y="5387975"/>
            <a:ext cx="762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94175" y="5387975"/>
            <a:ext cx="73025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11" descr="MCDD00942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3163888"/>
            <a:ext cx="8763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tl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425575"/>
            <a:ext cx="76819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ollision_pr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04240">
            <a:off x="2705100" y="1965325"/>
            <a:ext cx="3505200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991600" y="384651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00" y="316706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486 -0.01041 0.00972 -0.02083 0.01458 -0.0294 C 0.01944 -0.0375 0.02291 -0.04259 0.02916 -0.05 C 0.03524 -0.05764 0.04548 -0.06875 0.05191 -0.075 C 0.05868 -0.08125 0.06198 -0.08426 0.06875 -0.08703 C 0.07517 -0.08981 0.08333 -0.09028 0.09114 -0.09213 C 0.09896 -0.09398 0.10902 -0.0956 0.11441 -0.09815 C 0.11996 -0.10069 0.12309 -0.10416 0.12361 -0.10694 C 0.12448 -0.10972 0.12257 -0.11203 0.11875 -0.11435 C 0.11475 -0.11666 0.10902 -0.11991 0.10104 -0.12129 C 0.09305 -0.12268 0.07951 -0.12315 0.07083 -0.12222 C 0.06198 -0.12129 0.0533 -0.11852 0.0493 -0.11574 C 0.04496 -0.11296 0.04357 -0.10926 0.04461 -0.10555 C 0.046 -0.10208 0.04896 -0.09768 0.05659 -0.09537 C 0.06389 -0.09305 0.0809 -0.09166 0.09097 -0.09213 C 0.10104 -0.09259 0.11198 -0.09514 0.11736 -0.09815 C 0.12257 -0.10116 0.12361 -0.10648 0.12257 -0.10972 C 0.12118 -0.11296 0.11805 -0.11597 0.11076 -0.11805 C 0.10347 -0.12014 0.08871 -0.12268 0.07951 -0.12268 C 0.07014 -0.12268 0.05989 -0.12083 0.05416 -0.11805 C 0.04826 -0.11528 0.04357 -0.10926 0.04409 -0.10555 C 0.04409 -0.10185 0.04948 -0.09768 0.05659 -0.09537 C 0.06354 -0.09305 0.08003 -0.09236 0.0868 -0.09213 C 0.09357 -0.0919 0.09392 -0.09491 0.09739 -0.09352 C 0.10086 -0.09213 0.10173 -0.08588 0.10659 -0.08333 C 0.11146 -0.08078 0.11875 -0.07986 0.12621 -0.0787 C 0.13402 -0.07754 0.14566 -0.07708 0.15243 -0.07592 C 0.1592 -0.07477 0.16267 -0.07338 0.16649 -0.07222 C 0.17048 -0.07106 0.17291 -0.06967 0.17569 -0.06852 C 0.17812 -0.06736 0.17274 -0.06666 0.18194 -0.06481 C 0.19114 -0.06296 0.2184 -0.06065 0.2309 -0.05787 C 0.24375 -0.05509 0.25139 -0.05278 0.25868 -0.04861 C 0.26597 -0.04444 0.27187 -0.03727 0.275 -0.03333 C 0.27812 -0.0294 0.27916 -0.02893 0.27777 -0.02453 C 0.27639 -0.02037 0.27534 -0.01227 0.26632 -0.00648 C 0.25729 -0.00069 0.23836 0.00648 0.22378 0.01019 C 0.20937 0.01389 0.19427 0.01482 0.17968 0.01505 C 0.1651 0.01574 0.14965 0.01435 0.13646 0.0125 C 0.12309 0.01065 0.10902 0.00834 0.09896 0.00417 C 0.08871 -2.22222E-6 0.07951 -0.00671 0.075 -0.0125 C 0.07014 -0.01828 0.06961 -0.02616 0.06979 -0.03055 C 0.06979 -0.03518 0.07083 -0.03634 0.07639 -0.04028 C 0.08194 -0.04421 0.09166 -0.05069 0.10277 -0.05463 C 0.11389 -0.05856 0.12847 -0.0618 0.14288 -0.06342 C 0.15746 -0.06504 0.17569 -0.06528 0.19027 -0.06435 C 0.20451 -0.06342 0.21753 -0.06134 0.22916 -0.05833 C 0.2408 -0.05532 0.25139 -0.05116 0.26007 -0.04629 C 0.26788 -0.04143 0.27378 -0.03472 0.27639 -0.02963 C 0.27899 -0.02453 0.27986 -0.02153 0.27534 -0.0162 C 0.27083 -0.01088 0.26041 -0.00208 0.24896 0.00278 C 0.23732 0.00764 0.22048 0.01088 0.20642 0.01297 C 0.19236 0.01505 0.17864 0.01597 0.16354 0.01505 C 0.14809 0.01459 0.12656 0.01134 0.11336 0.00834 C 0.09982 0.00533 0.09062 0.00255 0.08333 -0.00278 C 0.07569 -0.0081 0.06909 -0.01713 0.0684 -0.02361 C 0.06771 -0.03009 0.07257 -0.0368 0.07899 -0.04213 C 0.08576 -0.04745 0.096 -0.05254 0.10764 -0.05602 C 0.11927 -0.05949 0.1342 -0.06203 0.14861 -0.06342 C 0.16284 -0.06481 0.17968 -0.06597 0.19409 -0.06481 C 0.20833 -0.06366 0.22291 -0.05995 0.23437 -0.05694 C 0.24514 -0.05393 0.25434 -0.05069 0.26111 -0.04676 C 0.26788 -0.04282 0.27326 -0.03842 0.27534 -0.03287 C 0.27743 -0.02778 0.27986 -0.02106 0.27326 -0.01458 C 0.26666 -0.00764 0.24982 0.00232 0.23576 0.00695 C 0.2217 0.01158 0.20399 0.01273 0.18836 0.01389 C 0.17291 0.01505 0.15781 0.01574 0.14271 0.01389 C 0.12743 0.01181 0.10798 0.00718 0.09652 0.00278 C 0.08472 -0.00162 0.08003 -0.0081 0.07413 -0.0125 C 0.0684 -0.0169 0.06736 -0.01944 0.0625 -0.02361 C 0.05729 -0.02778 0.05121 -0.03379 0.04548 -0.0375 C 0.03975 -0.0412 0.03524 -0.04259 0.0276 -0.04537 C 0.02031 -0.04815 0.01527 -0.05162 0.00104 -0.05416 C -0.0132 -0.05671 -0.04011 -0.05741 -0.05764 -0.06065 C -0.07518 -0.06412 -0.09219 -0.06991 -0.104 -0.07546 C -0.11563 -0.08125 -0.12049 -0.08565 -0.12726 -0.09444 C -0.13368 -0.10324 -0.14011 -0.11597 -0.14393 -0.12778 C -0.14809 -0.13958 -0.14983 -0.15254 -0.15104 -0.16528 C -0.15243 -0.17801 -0.15295 -0.18819 -0.15209 -0.20463 C -0.15174 -0.22106 -0.14931 -0.24722 -0.14809 -0.26389 C -0.14688 -0.28055 -0.14566 -0.29143 -0.14323 -0.30416 C -0.14063 -0.3169 -0.14011 -0.32986 -0.13351 -0.34028 C -0.12691 -0.35069 -0.11459 -0.35995 -0.1033 -0.36713 C -0.09184 -0.3743 -0.08108 -0.37847 -0.06563 -0.38333 C -0.05018 -0.38819 -0.03073 -0.39259 -0.01042 -0.39583 C 0.00989 -0.39907 0.03333 -0.40208 0.05607 -0.40278 C 0.07882 -0.40347 0.10364 -0.40185 0.12552 -0.39953 C 0.14739 -0.39722 0.16892 -0.39305 0.18646 -0.38842 C 0.20347 -0.38379 0.21736 -0.37847 0.23021 -0.37176 C 0.24271 -0.36504 0.25573 -0.35694 0.26319 -0.34861 C 0.27066 -0.34028 0.27343 -0.3287 0.275 -0.32222 C 0.27656 -0.31574 0.27656 -0.31528 0.27291 -0.30879 C 0.26927 -0.30231 0.26284 -0.29051 0.25295 -0.28333 C 0.24323 -0.27616 0.22673 -0.27037 0.21458 -0.26528 C 0.20208 -0.26018 0.19566 -0.25625 0.18003 -0.25278 C 0.16423 -0.2493 0.13593 -0.24653 0.11979 -0.24444 C 0.10347 -0.24236 0.09878 -0.24051 0.08194 -0.24028 C 0.06493 -0.24004 0.03732 -0.24166 0.01944 -0.24305 C 0.00139 -0.24444 -0.01007 -0.24583 -0.02604 -0.24907 C -0.04202 -0.25231 -0.06337 -0.25787 -0.07674 -0.2625 C -0.09011 -0.26713 -0.09757 -0.27129 -0.10643 -0.27685 C -0.11511 -0.28241 -0.12361 -0.28842 -0.12917 -0.29583 C -0.1349 -0.30324 -0.14063 -0.31273 -0.14098 -0.32083 C -0.1415 -0.32893 -0.1382 -0.33634 -0.13229 -0.34398 C -0.12657 -0.35162 -0.11459 -0.36065 -0.10643 -0.3662 C -0.09792 -0.37176 -0.09497 -0.37245 -0.08229 -0.37685 C -0.06962 -0.38125 -0.04792 -0.38912 -0.03021 -0.39305 C -0.0125 -0.39699 0.00764 -0.39838 0.02396 -0.4 C 0.04027 -0.40162 0.05173 -0.40231 0.06771 -0.40231 C 0.08333 -0.40231 0.10416 -0.40139 0.11996 -0.4 C 0.13524 -0.39861 0.14861 -0.39629 0.16111 -0.39398 C 0.17326 -0.39166 0.18194 -0.38889 0.19288 -0.38565 C 0.20399 -0.38241 0.21649 -0.3794 0.22673 -0.37407 C 0.23836 -0.36875 0.25034 -0.36157 0.25833 -0.3537 C 0.26632 -0.34583 0.27291 -0.33449 0.275 -0.32639 C 0.27708 -0.31852 0.27482 -0.31157 0.27118 -0.30463 C 0.26753 -0.29768 0.2651 -0.29259 0.25295 -0.28472 C 0.24114 -0.27685 0.21649 -0.26319 0.19965 -0.25694 C 0.18264 -0.25069 0.16944 -0.25 0.15104 -0.24722 C 0.13177 -0.24444 0.10416 -0.24143 0.08611 -0.24028 C 0.0684 -0.23912 0.05729 -0.24028 0.04271 -0.24028 C 0.0276 -0.24028 0.01527 -0.24028 -0.00313 -0.24028 C -0.02153 -0.24028 -0.05018 -0.24028 -0.06771 -0.24028 C -0.08525 -0.24028 -0.09983 -0.24028 -0.10834 -0.24028 C -0.11736 -0.24028 -0.11528 -0.2419 -0.11997 -0.24028 C -0.12448 -0.23866 -0.12778 -0.23449 -0.13611 -0.23055 C -0.14462 -0.22662 -0.15782 -0.2206 -0.16945 -0.21713 C -0.18125 -0.21366 -0.19289 -0.20995 -0.20695 -0.21018 C -0.22101 -0.21041 -0.23993 -0.21319 -0.25348 -0.21852 C -0.26702 -0.22384 -0.27934 -0.23403 -0.28854 -0.24166 C -0.29775 -0.2493 -0.30157 -0.25393 -0.30834 -0.26389 C -0.31511 -0.27384 -0.32379 -0.28889 -0.32952 -0.30139 C -0.33525 -0.31389 -0.33872 -0.32708 -0.34236 -0.33842 C -0.34601 -0.34977 -0.34931 -0.35972 -0.35174 -0.36991 C -0.35417 -0.38009 -0.35591 -0.3912 -0.35729 -0.39953 C -0.35868 -0.40787 -0.3599 -0.41065 -0.36042 -0.41944 C -0.36094 -0.42824 -0.3625 -0.44236 -0.36042 -0.45278 C -0.35834 -0.46319 -0.35799 -0.46991 -0.34792 -0.48194 C -0.33785 -0.49398 -0.32188 -0.51134 -0.3 -0.525 C -0.27813 -0.53866 -0.24705 -0.55347 -0.21667 -0.56389 C -0.18629 -0.5743 -0.14514 -0.58194 -0.11754 -0.58703 C -0.08993 -0.59213 -0.07778 -0.59259 -0.05104 -0.59444 C -0.02431 -0.59629 0.01354 -0.59884 0.04271 -0.59861 C 0.0717 -0.59838 0.09253 -0.59768 0.1243 -0.59352 C 0.1559 -0.58935 0.20573 -0.5787 0.23194 -0.57315 C 0.25816 -0.56759 0.26232 -0.56736 0.28125 -0.55972 C 0.30017 -0.55208 0.32847 -0.53773 0.34514 -0.52778 C 0.3618 -0.51782 0.37152 -0.50949 0.38125 -0.5 C 0.39097 -0.49051 0.39809 -0.47986 0.40312 -0.47083 C 0.40816 -0.4618 0.41007 -0.45278 0.41146 -0.44583 C 0.41284 -0.43889 0.41354 -0.43773 0.41146 -0.42916 C 0.40937 -0.4206 0.4059 -0.40555 0.39896 -0.39444 C 0.39201 -0.38333 0.38489 -0.37338 0.37014 -0.36203 C 0.35538 -0.35069 0.32795 -0.33565 0.31076 -0.32685 C 0.29357 -0.31805 0.28455 -0.31528 0.26666 -0.30972 C 0.24861 -0.30416 0.2217 -0.29745 0.20295 -0.29305 C 0.18368 -0.28866 0.17048 -0.28565 0.15243 -0.28287 C 0.1342 -0.28009 0.11701 -0.27778 0.09444 -0.27639 C 0.0717 -0.275 0.04652 -0.27338 0.01701 -0.27407 C -0.0125 -0.27477 -0.05278 -0.27708 -0.08299 -0.28055 C -0.1132 -0.28403 -0.13889 -0.28819 -0.16493 -0.29444 C -0.19063 -0.30069 -0.21754 -0.30995 -0.23854 -0.31805 C -0.25955 -0.32616 -0.27448 -0.33264 -0.29098 -0.34259 C -0.30747 -0.35254 -0.32604 -0.36597 -0.3375 -0.37778 C -0.34896 -0.38958 -0.35556 -0.40393 -0.35973 -0.41389 C -0.36389 -0.42384 -0.36302 -0.42847 -0.3625 -0.4375 C -0.36198 -0.44653 -0.36268 -0.45694 -0.35625 -0.46852 C -0.34983 -0.48009 -0.33854 -0.49467 -0.32396 -0.50694 C -0.30938 -0.51921 -0.28907 -0.53241 -0.26875 -0.54259 C -0.24844 -0.55278 -0.22622 -0.56134 -0.20209 -0.56852 C -0.17795 -0.57569 -0.14705 -0.58171 -0.12414 -0.58611 C -0.10104 -0.59051 -0.08698 -0.59236 -0.0632 -0.59444 C -0.03941 -0.59653 -0.00452 -0.59791 0.01875 -0.59861 C 0.04201 -0.5993 0.05191 -0.60046 0.07604 -0.59861 C 0.09982 -0.59676 0.13889 -0.5919 0.16371 -0.58796 C 0.18889 -0.58403 0.20382 -0.58102 0.22621 -0.575 C 0.24861 -0.56898 0.27691 -0.56041 0.29791 -0.55185 C 0.31892 -0.54328 0.33698 -0.5331 0.35208 -0.52315 C 0.36718 -0.51319 0.37882 -0.50278 0.38819 -0.49259 C 0.39757 -0.48241 0.40434 -0.47176 0.40833 -0.4625 C 0.41232 -0.45324 0.41267 -0.44629 0.4125 -0.4375 C 0.41232 -0.4287 0.41128 -0.41991 0.40694 -0.41018 C 0.4026 -0.40046 0.39375 -0.38819 0.38646 -0.37916 C 0.37916 -0.37014 0.38125 -0.36736 0.36319 -0.35648 C 0.34514 -0.3456 0.30312 -0.32361 0.27847 -0.31342 C 0.25382 -0.30324 0.24461 -0.30185 0.2151 -0.29583 C 0.18559 -0.28981 0.13368 -0.28055 0.10173 -0.27685 C 0.06961 -0.27315 0.0533 -0.27315 0.02291 -0.27361 C -0.00747 -0.27407 -0.04723 -0.27616 -0.08021 -0.28009 C -0.1132 -0.28403 -0.14688 -0.29004 -0.175 -0.29722 C -0.20348 -0.3044 -0.22848 -0.31389 -0.25104 -0.32361 C -0.27361 -0.33333 -0.2941 -0.34398 -0.31042 -0.35555 C -0.32674 -0.36713 -0.34063 -0.38125 -0.34931 -0.39352 C -0.35799 -0.40578 -0.36233 -0.41504 -0.3625 -0.42916 C -0.36268 -0.44328 -0.36354 -0.46111 -0.3507 -0.4787 C -0.33785 -0.49629 -0.30851 -0.52014 -0.28542 -0.53472 C -0.26233 -0.5493 -0.23941 -0.55694 -0.21181 -0.56574 C -0.1842 -0.57453 -0.14809 -0.5831 -0.12014 -0.58796 C -0.09219 -0.59282 -0.06841 -0.59259 -0.04375 -0.59444 C -0.0191 -0.59629 0.00538 -0.59815 0.02812 -0.59861 C 0.05086 -0.59907 0.06979 -0.59861 0.09201 -0.59722 C 0.11493 -0.59583 0.13784 -0.59467 0.16354 -0.59028 C 0.18923 -0.58588 0.22378 -0.57731 0.24652 -0.57083 C 0.26996 -0.56435 0.28593 -0.55833 0.30208 -0.55139 C 0.31823 -0.54444 0.33003 -0.53796 0.34375 -0.5287 C 0.35746 -0.51944 0.37326 -0.50972 0.38437 -0.49583 C 0.39548 -0.48194 0.40659 -0.45995 0.41041 -0.44583 C 0.41423 -0.43171 0.41093 -0.42153 0.40764 -0.41111 C 0.40434 -0.40069 0.39896 -0.39282 0.39062 -0.38333 C 0.38229 -0.37384 0.36961 -0.36342 0.35764 -0.35463 C 0.34566 -0.34583 0.3335 -0.33842 0.31875 -0.33055 C 0.30399 -0.32268 0.28993 -0.31366 0.26875 -0.30694 C 0.24757 -0.30023 0.21701 -0.29514 0.19166 -0.29028 C 0.16614 -0.28541 0.13663 -0.28078 0.1158 -0.27824 C 0.09496 -0.27569 0.08246 -0.27616 0.06736 -0.27546 C 0.05191 -0.27477 0.03333 -0.2743 0.0243 -0.27407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-0.00092 C 0.0026 -0.00833 0.00607 -0.01551 0.01041 -0.02315 C 0.01475 -0.03078 0.01961 -0.03912 0.02569 -0.04722 C 0.03177 -0.05532 0.03993 -0.06458 0.04687 -0.07129 C 0.05434 -0.07801 0.06128 -0.08356 0.06805 -0.08703 C 0.07448 -0.09051 0.07986 -0.09028 0.0868 -0.09166 C 0.09357 -0.09305 0.10243 -0.09421 0.10833 -0.09537 C 0.11389 -0.09653 0.11753 -0.09745 0.12014 -0.09907 C 0.12274 -0.10069 0.12291 -0.10347 0.12343 -0.10555 C 0.12413 -0.10764 0.12465 -0.10903 0.12343 -0.11111 C 0.12205 -0.11319 0.12031 -0.11574 0.11666 -0.11759 C 0.11267 -0.11944 0.10538 -0.12129 0.0993 -0.12222 C 0.09323 -0.12315 0.08819 -0.12407 0.07986 -0.12315 C 0.07152 -0.12222 0.05555 -0.11921 0.04965 -0.11666 C 0.04375 -0.11412 0.04461 -0.11134 0.04392 -0.10833 C 0.04392 -0.10532 0.04496 -0.10208 0.0493 -0.09907 C 0.0533 -0.09606 0.06215 -0.09143 0.06979 -0.09074 C 0.07812 -0.09004 0.08906 -0.09328 0.09722 -0.09444 C 0.10521 -0.0956 0.11371 -0.09606 0.11805 -0.09815 C 0.12205 -0.10023 0.12291 -0.1037 0.12343 -0.10648 C 0.12378 -0.10926 0.12465 -0.11203 0.11944 -0.11481 C 0.11406 -0.11759 0.09878 -0.12199 0.09097 -0.12315 C 0.08316 -0.1243 0.07951 -0.12315 0.07257 -0.12222 C 0.06614 -0.12129 0.05607 -0.11967 0.05121 -0.11759 C 0.04635 -0.11551 0.04479 -0.1118 0.04375 -0.10926 C 0.04271 -0.10671 0.04305 -0.10486 0.04514 -0.10278 C 0.04687 -0.10069 0.05 -0.09815 0.05416 -0.09629 C 0.05798 -0.09444 0.06406 -0.09236 0.06944 -0.09166 C 0.07448 -0.09097 0.08177 -0.09166 0.0868 -0.09166 C 0.09149 -0.09166 0.09531 -0.09236 0.09791 -0.09166 C 0.10017 -0.09097 0.10017 -0.08958 0.10243 -0.08796 C 0.10486 -0.08634 0.10659 -0.08403 0.11093 -0.08241 C 0.11545 -0.08078 0.12309 -0.07986 0.12916 -0.0787 C 0.13524 -0.07754 0.14271 -0.07662 0.14774 -0.07592 C 0.15277 -0.07523 0.15503 -0.07569 0.15937 -0.07453 C 0.16371 -0.07338 0.16718 -0.07153 0.17361 -0.06944 C 0.18003 -0.06736 0.19027 -0.06366 0.19843 -0.06203 C 0.20659 -0.06041 0.21389 -0.06041 0.22152 -0.05926 C 0.22864 -0.0581 0.23316 -0.05787 0.24062 -0.05463 C 0.24861 -0.05139 0.26267 -0.04398 0.26875 -0.03981 C 0.27482 -0.03565 0.27569 -0.03287 0.27708 -0.02963 C 0.27847 -0.02639 0.27864 -0.02407 0.27708 -0.02037 C 0.27552 -0.01666 0.27465 -0.01227 0.26736 -0.00741 C 0.26007 -0.00254 0.24409 0.00579 0.23333 0.00926 C 0.22239 0.01273 0.21371 0.01297 0.20173 0.01389 C 0.18975 0.01482 0.17552 0.01551 0.1618 0.01482 C 0.14791 0.01412 0.13159 0.01181 0.11944 0.00926 C 0.10729 0.00672 0.09705 0.00324 0.08871 -0.00092 C 0.08073 -0.00509 0.07378 -0.01018 0.07083 -0.01574 C 0.06771 -0.02129 0.06909 -0.0294 0.07152 -0.03426 C 0.07378 -0.03912 0.07934 -0.0419 0.08541 -0.04537 C 0.09149 -0.04884 0.09878 -0.05254 0.10833 -0.05555 C 0.11771 -0.05856 0.13073 -0.06134 0.14305 -0.06296 C 0.15503 -0.06458 0.16927 -0.06597 0.1809 -0.06574 C 0.19271 -0.06551 0.20104 -0.06412 0.2125 -0.06203 C 0.22396 -0.05995 0.24045 -0.05648 0.25 -0.05278 C 0.25955 -0.04907 0.26545 -0.04421 0.27014 -0.03981 C 0.27482 -0.03541 0.27708 -0.03125 0.27777 -0.02685 C 0.27847 -0.02245 0.27951 -0.01805 0.2743 -0.01296 C 0.26909 -0.00787 0.25607 -0.00046 0.24635 0.00371 C 0.23646 0.00787 0.22795 0.00996 0.21597 0.01204 C 0.20399 0.01412 0.18836 0.01574 0.1743 0.01574 C 0.15989 0.01574 0.14305 0.01459 0.12951 0.01204 C 0.11666 0.00949 0.10451 0.00486 0.09514 0.00093 C 0.08559 -0.00301 0.07795 -0.00694 0.07343 -0.01111 C 0.06892 -0.01528 0.06771 -0.01921 0.06857 -0.02407 C 0.06927 -0.02893 0.07205 -0.03541 0.07777 -0.04074 C 0.0835 -0.04606 0.09184 -0.05162 0.10277 -0.05555 C 0.11371 -0.05949 0.13055 -0.06227 0.14305 -0.06389 C 0.15555 -0.06551 0.16527 -0.0662 0.17777 -0.06574 C 0.19027 -0.06528 0.20538 -0.06366 0.21788 -0.06111 C 0.23073 -0.05856 0.24409 -0.05393 0.25347 -0.05 C 0.26267 -0.04606 0.26979 -0.0412 0.27361 -0.03703 C 0.27743 -0.03287 0.27777 -0.0294 0.27708 -0.025 C 0.27639 -0.0206 0.27552 -0.01551 0.26944 -0.01018 C 0.26336 -0.00486 0.25173 0.00255 0.23993 0.00648 C 0.22882 0.01042 0.21475 0.01227 0.20034 0.01389 C 0.18663 0.01551 0.16944 0.01667 0.15538 0.01574 C 0.14132 0.01482 0.12708 0.01181 0.11545 0.0088 C 0.10382 0.00579 0.09305 0.00185 0.08541 -0.00278 C 0.07777 -0.00741 0.07448 -0.01389 0.06944 -0.01852 C 0.06441 -0.02315 0.06232 -0.02569 0.05555 -0.03055 C 0.04843 -0.03541 0.03593 -0.04328 0.02621 -0.04722 C 0.01684 -0.05116 0.00746 -0.05278 -0.00209 -0.05463 C -0.01164 -0.05648 -0.01615 -0.05578 -0.03056 -0.05833 C -0.04497 -0.06088 -0.07379 -0.06458 -0.08889 -0.06944 C -0.104 -0.0743 -0.11198 -0.0787 -0.12101 -0.08796 C -0.12986 -0.09722 -0.13681 -0.11273 -0.14167 -0.125 C -0.1467 -0.13727 -0.14861 -0.14907 -0.15 -0.16203 C -0.15174 -0.175 -0.15261 -0.18541 -0.15226 -0.20278 C -0.15209 -0.22014 -0.14983 -0.24745 -0.14792 -0.26666 C -0.14601 -0.28588 -0.14427 -0.30509 -0.14115 -0.31852 C -0.13802 -0.33194 -0.13716 -0.33819 -0.12917 -0.34722 C -0.12153 -0.35625 -0.10625 -0.36643 -0.09375 -0.37315 C -0.08143 -0.37986 -0.07049 -0.3831 -0.05556 -0.38703 C -0.04063 -0.39097 -0.01858 -0.39491 -0.00417 -0.39722 C 0.01024 -0.39953 0.01736 -0.40023 0.03055 -0.40092 C 0.04375 -0.40162 0.05885 -0.40208 0.07482 -0.40185 C 0.09097 -0.40162 0.10659 -0.40254 0.12639 -0.4 C 0.14618 -0.39745 0.1743 -0.3919 0.19427 -0.38611 C 0.21389 -0.38032 0.23385 -0.37222 0.24635 -0.36481 C 0.2592 -0.35741 0.26597 -0.34977 0.27083 -0.34166 C 0.27569 -0.33356 0.27639 -0.32477 0.275 -0.31666 C 0.27361 -0.30856 0.27413 -0.30208 0.2625 -0.29259 C 0.25086 -0.2831 0.22586 -0.26736 0.20538 -0.25926 C 0.18489 -0.25116 0.16666 -0.24745 0.13958 -0.24444 C 0.11215 -0.24143 0.06857 -0.24004 0.04236 -0.24074 C 0.01614 -0.24143 0.00382 -0.24398 -0.01736 -0.24815 C -0.03854 -0.25231 -0.06615 -0.25787 -0.08473 -0.26574 C -0.10365 -0.27361 -0.1191 -0.28565 -0.12848 -0.29537 C -0.13802 -0.30509 -0.14393 -0.31227 -0.14115 -0.32407 C -0.13802 -0.33588 -0.12622 -0.35486 -0.11042 -0.36574 C -0.09462 -0.37662 -0.06702 -0.38403 -0.04584 -0.38981 C -0.02466 -0.3956 -0.00122 -0.39768 0.01736 -0.4 C 0.03593 -0.40231 0.0493 -0.40347 0.06597 -0.4037 C 0.08264 -0.40393 0.10017 -0.40393 0.11736 -0.40185 C 0.13437 -0.39977 0.15416 -0.39467 0.16875 -0.39166 C 0.18264 -0.38866 0.19166 -0.38403 0.20295 -0.38333 C 0.21423 -0.38264 0.22708 -0.38727 0.23611 -0.38703 C 0.24496 -0.3868 0.25121 -0.38495 0.25764 -0.38148 C 0.26389 -0.37801 0.26875 -0.3706 0.27361 -0.36666 C 0.27847 -0.36273 0.28125 -0.35949 0.2868 -0.35741 C 0.29236 -0.35532 0.29948 -0.3544 0.30694 -0.3537 C 0.31441 -0.35301 0.32413 -0.35347 0.33194 -0.3537 C 0.33975 -0.35393 0.34705 -0.35393 0.35347 -0.35555 C 0.35989 -0.35717 0.36562 -0.35926 0.37083 -0.36296 C 0.37604 -0.36666 0.38073 -0.37315 0.38472 -0.37778 C 0.38871 -0.38241 0.38975 -0.38148 0.39444 -0.39074 C 0.39913 -0.4 0.4125 -0.41898 0.41319 -0.43333 C 0.41389 -0.44768 0.40295 -0.4669 0.39861 -0.47685 C 0.39427 -0.4868 0.38993 -0.48842 0.3868 -0.49259 C 0.38368 -0.49676 0.38507 -0.49722 0.37986 -0.50185 C 0.37465 -0.50648 0.36475 -0.51458 0.35555 -0.52037 C 0.34635 -0.52616 0.33923 -0.52986 0.325 -0.53703 C 0.31076 -0.54421 0.29652 -0.55486 0.27014 -0.56296 C 0.24357 -0.57106 0.20364 -0.58032 0.16632 -0.58611 C 0.12951 -0.5919 0.08316 -0.59653 0.04757 -0.59815 C 0.01267 -0.59977 -0.0132 -0.59884 -0.04445 -0.59629 C -0.0757 -0.59375 -0.11129 -0.58866 -0.13976 -0.58333 C -0.16789 -0.57801 -0.18872 -0.57291 -0.21459 -0.56389 C -0.24045 -0.55486 -0.27552 -0.53958 -0.29514 -0.5287 C -0.31476 -0.51782 -0.32292 -0.50741 -0.33264 -0.49815 C -0.34236 -0.48889 -0.34844 -0.48356 -0.35348 -0.47315 C -0.35851 -0.46273 -0.36302 -0.44791 -0.3632 -0.43611 C -0.36337 -0.4243 -0.35973 -0.41273 -0.35417 -0.40185 C -0.34861 -0.39097 -0.34393 -0.3831 -0.32986 -0.37129 C -0.3158 -0.35949 -0.29202 -0.34213 -0.26945 -0.33055 C -0.24688 -0.31898 -0.22275 -0.30972 -0.19445 -0.30185 C -0.16615 -0.29398 -0.13299 -0.28773 -0.1 -0.28333 C -0.06702 -0.27893 -0.02657 -0.27662 0.00347 -0.275 C 0.0335 -0.27338 0.05416 -0.27268 0.07986 -0.27407 C 0.10555 -0.27546 0.13316 -0.2794 0.15746 -0.28333 C 0.18177 -0.28727 0.20364 -0.29097 0.22604 -0.29722 C 0.24896 -0.30347 0.27048 -0.30995 0.29375 -0.32037 C 0.31701 -0.33078 0.34982 -0.34861 0.36597 -0.35926 C 0.38211 -0.36991 0.38264 -0.37384 0.39027 -0.38426 C 0.39791 -0.39467 0.40798 -0.41227 0.4118 -0.42222 C 0.41562 -0.43217 0.41371 -0.43727 0.41319 -0.44352 C 0.41267 -0.44977 0.41146 -0.45301 0.40833 -0.46018 C 0.40521 -0.46736 0.40017 -0.47847 0.39444 -0.48611 C 0.38871 -0.49375 0.38541 -0.49768 0.37361 -0.50648 C 0.3618 -0.51528 0.3408 -0.52986 0.32361 -0.53889 C 0.30642 -0.54791 0.29479 -0.55254 0.27014 -0.56018 C 0.24531 -0.56782 0.20659 -0.57847 0.17552 -0.58426 C 0.14427 -0.59004 0.11302 -0.59305 0.08402 -0.59537 C 0.05486 -0.59768 0.02934 -0.59907 0.00069 -0.59815 C -0.02795 -0.59722 -0.05955 -0.59328 -0.0882 -0.58981 C -0.11684 -0.58634 -0.14236 -0.58495 -0.17153 -0.57778 C -0.2007 -0.5706 -0.23629 -0.55949 -0.2632 -0.54629 C -0.29011 -0.5331 -0.31684 -0.51481 -0.33334 -0.49815 C -0.34983 -0.48148 -0.35816 -0.46065 -0.3625 -0.44629 C -0.36684 -0.43194 -0.36598 -0.42616 -0.35903 -0.41203 C -0.35209 -0.39791 -0.33542 -0.37477 -0.32084 -0.36111 C -0.30625 -0.34745 -0.29358 -0.34004 -0.27153 -0.32963 C -0.24948 -0.31921 -0.21493 -0.30671 -0.1882 -0.29907 C -0.16146 -0.29143 -0.13438 -0.2868 -0.11129 -0.28333 C -0.08785 -0.27986 -0.07153 -0.27916 -0.04861 -0.27778 C -0.0257 -0.27639 -0.00365 -0.2743 0.02621 -0.275 C 0.05607 -0.27569 0.096 -0.27731 0.13125 -0.28148 C 0.16632 -0.28565 0.2059 -0.2912 0.23767 -0.3 C 0.27031 -0.30879 0.30052 -0.32268 0.32361 -0.33426 C 0.3467 -0.34583 0.3625 -0.3581 0.37569 -0.36944 C 0.38889 -0.38078 0.39652 -0.39097 0.40277 -0.40278 C 0.40902 -0.41458 0.41302 -0.42986 0.41319 -0.44074 C 0.41336 -0.45162 0.4092 -0.4581 0.40347 -0.46852 C 0.39774 -0.47893 0.39774 -0.48912 0.37847 -0.5037 C 0.3592 -0.51828 0.32517 -0.54143 0.2875 -0.55555 C 0.24982 -0.56967 0.19392 -0.58102 0.15208 -0.58796 C 0.11024 -0.59491 0.07708 -0.59699 0.0368 -0.59722 C -0.00365 -0.59745 -0.05209 -0.59467 -0.09098 -0.58981 C -0.12986 -0.58495 -0.16598 -0.57662 -0.19653 -0.56852 C -0.22743 -0.56041 -0.25539 -0.55046 -0.27639 -0.54074 C -0.2974 -0.53102 -0.3092 -0.52153 -0.32223 -0.51018 C -0.33525 -0.49884 -0.34809 -0.48657 -0.35486 -0.47315 C -0.36164 -0.45972 -0.36511 -0.44398 -0.3632 -0.42963 C -0.36129 -0.41528 -0.35295 -0.40023 -0.34375 -0.38703 C -0.33455 -0.37384 -0.32587 -0.3625 -0.30834 -0.35092 C -0.2908 -0.33935 -0.26302 -0.32731 -0.2382 -0.31759 C -0.21337 -0.30787 -0.18403 -0.29861 -0.15903 -0.29259 C -0.13403 -0.28657 -0.1099 -0.28403 -0.0882 -0.28148 C -0.0665 -0.27893 -0.04792 -0.27801 -0.02917 -0.27685 C -0.01042 -0.27569 0.00694 -0.275 0.0243 -0.274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" y="-2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The LHC schedule and future ATLAS upgrades</a:t>
            </a:r>
            <a:endParaRPr lang="es-E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09670"/>
            <a:ext cx="78676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8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71546"/>
            <a:ext cx="8206736" cy="5471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521" y="1059404"/>
            <a:ext cx="24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http://atlas-live.cern.ch/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The LHC schedule and future ATLAS upgrades</a:t>
            </a:r>
            <a:endParaRPr lang="es-E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6</a:t>
            </a:fld>
            <a:endParaRPr lang="es-ES"/>
          </a:p>
        </p:txBody>
      </p:sp>
      <p:grpSp>
        <p:nvGrpSpPr>
          <p:cNvPr id="3" name="Group 10"/>
          <p:cNvGrpSpPr/>
          <p:nvPr/>
        </p:nvGrpSpPr>
        <p:grpSpPr>
          <a:xfrm>
            <a:off x="428596" y="1038232"/>
            <a:ext cx="7867650" cy="3605214"/>
            <a:chOff x="428596" y="1109670"/>
            <a:chExt cx="7867650" cy="36052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b="25281"/>
            <a:stretch>
              <a:fillRect/>
            </a:stretch>
          </p:blipFill>
          <p:spPr bwMode="auto">
            <a:xfrm>
              <a:off x="428596" y="1109670"/>
              <a:ext cx="7867650" cy="2533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500034" y="3429000"/>
              <a:ext cx="164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1x10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30</a:t>
              </a:r>
              <a:endParaRPr lang="en-US" sz="16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t="78652"/>
            <a:stretch>
              <a:fillRect/>
            </a:stretch>
          </p:blipFill>
          <p:spPr bwMode="auto">
            <a:xfrm>
              <a:off x="428596" y="3990980"/>
              <a:ext cx="7867650" cy="723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3214678" y="3429000"/>
              <a:ext cx="164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2x10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60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6380" y="3429000"/>
              <a:ext cx="2652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7.5x10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160-200, leveling</a:t>
              </a:r>
              <a:endParaRPr lang="en-US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29190" y="3406692"/>
            <a:ext cx="4214810" cy="230832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Phase-1 upgrades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New Small Wheel (NSW) for the forward muon Spectrometer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High Precision Calorimeter Trigger at Level-1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Fast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TracKing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(FTK) for the Level-2 trigger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Topological Level-1 trigger processors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Other Trigger and DAQ upgrades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ATLAS Forward Physics (AFP), proton det. at ±210 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The LHC schedule and future ATLAS upgrades</a:t>
            </a:r>
            <a:endParaRPr lang="es-E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7</a:t>
            </a:fld>
            <a:endParaRPr lang="es-ES"/>
          </a:p>
        </p:txBody>
      </p:sp>
      <p:grpSp>
        <p:nvGrpSpPr>
          <p:cNvPr id="15" name="Group 14"/>
          <p:cNvGrpSpPr/>
          <p:nvPr/>
        </p:nvGrpSpPr>
        <p:grpSpPr>
          <a:xfrm>
            <a:off x="428596" y="1038232"/>
            <a:ext cx="7867650" cy="3605214"/>
            <a:chOff x="428596" y="1038232"/>
            <a:chExt cx="7867650" cy="3605214"/>
          </a:xfrm>
        </p:grpSpPr>
        <p:grpSp>
          <p:nvGrpSpPr>
            <p:cNvPr id="3" name="Group 10"/>
            <p:cNvGrpSpPr/>
            <p:nvPr/>
          </p:nvGrpSpPr>
          <p:grpSpPr>
            <a:xfrm>
              <a:off x="428596" y="1038232"/>
              <a:ext cx="7867650" cy="3605214"/>
              <a:chOff x="428596" y="1109670"/>
              <a:chExt cx="7867650" cy="360521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b="25281"/>
              <a:stretch>
                <a:fillRect/>
              </a:stretch>
            </p:blipFill>
            <p:spPr bwMode="auto">
              <a:xfrm>
                <a:off x="428596" y="1109670"/>
                <a:ext cx="7867650" cy="2533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00034" y="3429000"/>
                <a:ext cx="16430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L= 1x10</a:t>
                </a:r>
                <a:r>
                  <a:rPr lang="en-US" sz="1600" baseline="30000" dirty="0" smtClean="0"/>
                  <a:t>34 </a:t>
                </a:r>
                <a:r>
                  <a:rPr lang="en-US" sz="1600" dirty="0" smtClean="0"/>
                  <a:t>cm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s</a:t>
                </a:r>
                <a:r>
                  <a:rPr lang="en-US" sz="1600" baseline="30000" dirty="0" smtClean="0"/>
                  <a:t>-1</a:t>
                </a:r>
              </a:p>
              <a:p>
                <a:pPr algn="ctr"/>
                <a:r>
                  <a:rPr lang="en-US" sz="1600" dirty="0" smtClean="0"/>
                  <a:t>&lt;µ &gt; ~  30</a:t>
                </a:r>
                <a:endParaRPr lang="en-US" sz="1600" dirty="0"/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78652"/>
              <a:stretch>
                <a:fillRect/>
              </a:stretch>
            </p:blipFill>
            <p:spPr bwMode="auto">
              <a:xfrm>
                <a:off x="428596" y="3990980"/>
                <a:ext cx="7867650" cy="723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14678" y="3429000"/>
                <a:ext cx="16430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L= 2x10</a:t>
                </a:r>
                <a:r>
                  <a:rPr lang="en-US" sz="1600" baseline="30000" dirty="0" smtClean="0"/>
                  <a:t>34 </a:t>
                </a:r>
                <a:r>
                  <a:rPr lang="en-US" sz="1600" dirty="0" smtClean="0"/>
                  <a:t>cm</a:t>
                </a:r>
                <a:r>
                  <a:rPr lang="en-US" sz="1600" baseline="30000" dirty="0" smtClean="0"/>
                  <a:t>-2</a:t>
                </a:r>
                <a:r>
                  <a:rPr lang="en-US" sz="1600" dirty="0" smtClean="0"/>
                  <a:t>s</a:t>
                </a:r>
                <a:r>
                  <a:rPr lang="en-US" sz="1600" baseline="30000" dirty="0" smtClean="0"/>
                  <a:t>-1</a:t>
                </a:r>
              </a:p>
              <a:p>
                <a:pPr algn="ctr"/>
                <a:r>
                  <a:rPr lang="en-US" sz="1600" dirty="0" smtClean="0"/>
                  <a:t>&lt;µ &gt; ~  60</a:t>
                </a:r>
                <a:endParaRPr lang="en-US" sz="16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86380" y="3357562"/>
              <a:ext cx="2652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L= 7.5x10</a:t>
              </a:r>
              <a:r>
                <a:rPr lang="en-US" sz="1600" baseline="30000" dirty="0" smtClean="0"/>
                <a:t>34 </a:t>
              </a:r>
              <a:r>
                <a:rPr lang="en-US" sz="1600" dirty="0" smtClean="0"/>
                <a:t>cm</a:t>
              </a:r>
              <a:r>
                <a:rPr lang="en-US" sz="1600" baseline="30000" dirty="0" smtClean="0"/>
                <a:t>-2</a:t>
              </a:r>
              <a:r>
                <a:rPr lang="en-US" sz="1600" dirty="0" smtClean="0"/>
                <a:t>s</a:t>
              </a:r>
              <a:r>
                <a:rPr lang="en-US" sz="1600" baseline="30000" dirty="0" smtClean="0"/>
                <a:t>-1</a:t>
              </a:r>
            </a:p>
            <a:p>
              <a:pPr algn="ctr"/>
              <a:r>
                <a:rPr lang="en-US" sz="1600" dirty="0" smtClean="0"/>
                <a:t>&lt;µ &gt; ~  160-200, leveling</a:t>
              </a:r>
              <a:endParaRPr lang="en-US" sz="1600" dirty="0"/>
            </a:p>
          </p:txBody>
        </p:sp>
      </p:grpSp>
      <p:sp>
        <p:nvSpPr>
          <p:cNvPr id="12" name="Oval 11"/>
          <p:cNvSpPr/>
          <p:nvPr/>
        </p:nvSpPr>
        <p:spPr>
          <a:xfrm>
            <a:off x="5357818" y="3143248"/>
            <a:ext cx="2428892" cy="18573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00760" y="50720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HL-LHC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HL-LHC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296" y="1643050"/>
            <a:ext cx="5909216" cy="2981586"/>
          </a:xfrm>
        </p:spPr>
        <p:txBody>
          <a:bodyPr/>
          <a:lstStyle/>
          <a:p>
            <a:r>
              <a:rPr lang="en-US" sz="1800" dirty="0" smtClean="0"/>
              <a:t>Motivation:</a:t>
            </a:r>
          </a:p>
          <a:p>
            <a:pPr lvl="1"/>
            <a:r>
              <a:rPr lang="en-US" sz="1600" dirty="0" smtClean="0"/>
              <a:t>Measurements on the 126 GeV Higgs boson</a:t>
            </a:r>
          </a:p>
          <a:p>
            <a:pPr lvl="2"/>
            <a:r>
              <a:rPr lang="en-US" sz="1500" dirty="0" smtClean="0"/>
              <a:t>Improved precision of Higgs couplings measurements</a:t>
            </a:r>
          </a:p>
          <a:p>
            <a:pPr lvl="2"/>
            <a:r>
              <a:rPr lang="en-US" sz="1500" dirty="0" smtClean="0"/>
              <a:t>Access couplings with new final states through rare channels (such as H→</a:t>
            </a:r>
            <a:r>
              <a:rPr lang="en-US" sz="1500" dirty="0" smtClean="0">
                <a:sym typeface="Symbol"/>
              </a:rPr>
              <a:t>)</a:t>
            </a:r>
          </a:p>
          <a:p>
            <a:pPr lvl="2"/>
            <a:r>
              <a:rPr lang="en-US" sz="1500" dirty="0" smtClean="0">
                <a:sym typeface="Symbol"/>
              </a:rPr>
              <a:t>Higgs-like self-coupling studied on new channels (such as HH</a:t>
            </a:r>
            <a:r>
              <a:rPr lang="en-US" sz="1500" dirty="0" smtClean="0"/>
              <a:t> →</a:t>
            </a:r>
            <a:r>
              <a:rPr lang="el-GR" sz="1500" dirty="0" smtClean="0"/>
              <a:t>γγ</a:t>
            </a:r>
            <a:r>
              <a:rPr lang="en-US" sz="1500" dirty="0" smtClean="0">
                <a:sym typeface="Symbol"/>
              </a:rPr>
              <a:t>bb</a:t>
            </a:r>
            <a:r>
              <a:rPr lang="en-US" sz="1400" dirty="0" smtClean="0">
                <a:sym typeface="Symbol"/>
              </a:rPr>
              <a:t>)</a:t>
            </a:r>
          </a:p>
          <a:p>
            <a:pPr lvl="1"/>
            <a:r>
              <a:rPr lang="en-US" sz="1600" dirty="0" smtClean="0">
                <a:sym typeface="Symbol"/>
              </a:rPr>
              <a:t>Probe for signatures of new physics (SUSY, extra dimensions) well into TeV region</a:t>
            </a:r>
          </a:p>
          <a:p>
            <a:pPr lvl="2"/>
            <a:r>
              <a:rPr lang="en-US" sz="1500" dirty="0" smtClean="0">
                <a:sym typeface="Symbol"/>
              </a:rPr>
              <a:t>Weak production of new particles potentially more important</a:t>
            </a:r>
          </a:p>
          <a:p>
            <a:pPr lvl="1"/>
            <a:r>
              <a:rPr lang="en-US" sz="1600" dirty="0" smtClean="0">
                <a:sym typeface="Symbol"/>
              </a:rPr>
              <a:t>Weak-boson scattering as another probe for EWSB beyond SM</a:t>
            </a:r>
          </a:p>
          <a:p>
            <a:pPr lvl="1"/>
            <a:endParaRPr lang="en-US" sz="1600" dirty="0" smtClean="0">
              <a:sym typeface="Symbol"/>
            </a:endParaRPr>
          </a:p>
          <a:p>
            <a:pPr lvl="1">
              <a:buNone/>
            </a:pPr>
            <a:endParaRPr lang="es-E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8</a:t>
            </a:fld>
            <a:endParaRPr lang="es-ES"/>
          </a:p>
        </p:txBody>
      </p:sp>
      <p:pic>
        <p:nvPicPr>
          <p:cNvPr id="7" name="Picture 2" descr="PLBfrontcov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345768"/>
            <a:ext cx="2664296" cy="342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79704" y="4795075"/>
            <a:ext cx="26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" pitchFamily="18" charset="0"/>
              </a:rPr>
              <a:t>Physics Letters B (716), 17th Sept 2012</a:t>
            </a:r>
            <a:endParaRPr lang="es-ES" sz="1200" i="1" dirty="0">
              <a:latin typeface="Times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5497313"/>
            <a:ext cx="727280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" pitchFamily="18" charset="0"/>
                <a:cs typeface="Times" pitchFamily="18" charset="0"/>
              </a:rPr>
              <a:t>Major upgrades on all detectors to maintain their excellent performances</a:t>
            </a:r>
            <a:endParaRPr lang="es-ES" b="1" dirty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 June 2015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S. Díez Cornell (DESY)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AC46D-49E9-4B98-B491-C0CA84C914EC}" type="slidenum">
              <a:rPr lang="es-ES" smtClean="0"/>
              <a:pPr/>
              <a:t>9</a:t>
            </a:fld>
            <a:endParaRPr lang="es-ES"/>
          </a:p>
        </p:txBody>
      </p:sp>
      <p:graphicFrame>
        <p:nvGraphicFramePr>
          <p:cNvPr id="8" name="Group 8"/>
          <p:cNvGraphicFramePr>
            <a:graphicFrameLocks noGrp="1"/>
          </p:cNvGraphicFramePr>
          <p:nvPr/>
        </p:nvGraphicFramePr>
        <p:xfrm>
          <a:off x="374620" y="1366821"/>
          <a:ext cx="8509000" cy="1038225"/>
        </p:xfrm>
        <a:graphic>
          <a:graphicData uri="http://schemas.openxmlformats.org/drawingml/2006/table">
            <a:tbl>
              <a:tblPr/>
              <a:tblGrid>
                <a:gridCol w="3462338"/>
                <a:gridCol w="5046662"/>
              </a:tblGrid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Study EWSB Mechanism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precision meas's of Higgs couplings (5-30%), Higgs self-coupling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Probe for signatures of New Physics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SUSY, Extra Dimensions, ....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Measure rare decay modes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Higgs, B, top, ....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32"/>
          <p:cNvSpPr>
            <a:spLocks/>
          </p:cNvSpPr>
          <p:nvPr/>
        </p:nvSpPr>
        <p:spPr bwMode="auto">
          <a:xfrm>
            <a:off x="311120" y="1000108"/>
            <a:ext cx="10175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800">
                <a:solidFill>
                  <a:srgbClr val="FF7F00"/>
                </a:solidFill>
                <a:latin typeface="Arial Bold" charset="0"/>
                <a:ea typeface="MS PGothic" pitchFamily="34" charset="-128"/>
                <a:sym typeface="Arial Bold" charset="0"/>
              </a:rPr>
              <a:t>Physics</a:t>
            </a:r>
          </a:p>
        </p:txBody>
      </p:sp>
      <p:sp>
        <p:nvSpPr>
          <p:cNvPr id="10" name="Rectangle 33"/>
          <p:cNvSpPr>
            <a:spLocks/>
          </p:cNvSpPr>
          <p:nvPr/>
        </p:nvSpPr>
        <p:spPr bwMode="auto">
          <a:xfrm>
            <a:off x="285720" y="2498708"/>
            <a:ext cx="26701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800">
                <a:solidFill>
                  <a:srgbClr val="FF7F00"/>
                </a:solidFill>
                <a:latin typeface="Arial Bold" charset="0"/>
                <a:ea typeface="MS PGothic" pitchFamily="34" charset="-128"/>
                <a:sym typeface="Arial Bold" charset="0"/>
              </a:rPr>
              <a:t>Detector Requirements</a:t>
            </a:r>
          </a:p>
        </p:txBody>
      </p:sp>
      <p:graphicFrame>
        <p:nvGraphicFramePr>
          <p:cNvPr id="11" name="Group 34"/>
          <p:cNvGraphicFramePr>
            <a:graphicFrameLocks noGrp="1"/>
          </p:cNvGraphicFramePr>
          <p:nvPr/>
        </p:nvGraphicFramePr>
        <p:xfrm>
          <a:off x="374620" y="2914633"/>
          <a:ext cx="8509000" cy="3414717"/>
        </p:xfrm>
        <a:graphic>
          <a:graphicData uri="http://schemas.openxmlformats.org/drawingml/2006/table">
            <a:tbl>
              <a:tblPr/>
              <a:tblGrid>
                <a:gridCol w="4071938"/>
                <a:gridCol w="4437062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pitchFamily="3" charset="-128"/>
                          <a:cs typeface="Arial Bold" charset="0"/>
                          <a:sym typeface="Arial Bold" charset="0"/>
                        </a:rPr>
                        <a:t>Example Physics/Detector Motivation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pitchFamily="3" charset="-128"/>
                          <a:cs typeface="Arial Bold" charset="0"/>
                          <a:sym typeface="Arial Bold" charset="0"/>
                        </a:rPr>
                        <a:t>Requirement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complex SUSY cascades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Trigger &amp; reconstruct low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 e/μ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H → ττ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Trigger on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τ's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N W3" pitchFamily="3" charset="-128"/>
                        <a:sym typeface="Arial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High-mass gauge bosons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Good lepton e/μ momentum resolution at high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-6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T</a:t>
                      </a:r>
                      <a:endParaRPr kumimoji="0" lang="en-US" sz="1200" b="0" i="0" u="none" strike="noStrike" cap="none" normalizeH="0" baseline="-6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ヒラギノ角ゴ ProN W3" pitchFamily="3" charset="-128"/>
                        <a:sym typeface="Arial" pitchFamily="34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Complex SUSY cascades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Identify Heavy Flavors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Resonances in top pairs, W, Z, H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Reconstruct leptons &amp;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b's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 in boosted topologies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VBF, Missing ET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Preserve acceptance in forward region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Efficient tracking with small fake rates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Radiation Tolerance and Granularity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Impacts Front End electronics</a:t>
                      </a:r>
                    </a:p>
                  </a:txBody>
                  <a:tcPr marL="50800" marR="50800" marT="50800" marB="50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ヒラギノ角ゴ ProN W3" pitchFamily="3" charset="-128"/>
                          <a:sym typeface="Arial" pitchFamily="34" charset="0"/>
                        </a:rPr>
                        <a:t>Compatibility with new trigger system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104"/>
          <p:cNvSpPr>
            <a:spLocks/>
          </p:cNvSpPr>
          <p:nvPr/>
        </p:nvSpPr>
        <p:spPr bwMode="auto">
          <a:xfrm rot="16200000">
            <a:off x="-309594" y="5462587"/>
            <a:ext cx="10795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dirty="0">
                <a:solidFill>
                  <a:srgbClr val="676767"/>
                </a:solidFill>
                <a:ea typeface="MS PGothic" pitchFamily="34" charset="-128"/>
              </a:rPr>
              <a:t>Hal Evans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7176</TotalTime>
  <Words>3564</Words>
  <Application>Microsoft Office PowerPoint</Application>
  <PresentationFormat>On-screen Show (4:3)</PresentationFormat>
  <Paragraphs>607</Paragraphs>
  <Slides>44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Future upgrades of the ATLAS detector for the High Luminosity -LHC (mostly ITk)</vt:lpstr>
      <vt:lpstr>ATLAS</vt:lpstr>
      <vt:lpstr>The LHC schedule and future ATLAS upgrades</vt:lpstr>
      <vt:lpstr>The LHC schedule and future ATLAS upgrades</vt:lpstr>
      <vt:lpstr>The LHC schedule and future ATLAS upgrades</vt:lpstr>
      <vt:lpstr>The LHC schedule and future ATLAS upgrades</vt:lpstr>
      <vt:lpstr>The LHC schedule and future ATLAS upgrades</vt:lpstr>
      <vt:lpstr>Motivation for HL-LHC</vt:lpstr>
      <vt:lpstr>Goals for HL-LHC</vt:lpstr>
      <vt:lpstr>The ATLAS Phase-II upgrade</vt:lpstr>
      <vt:lpstr>The ATLAS Phase-II upgrade</vt:lpstr>
      <vt:lpstr>New Phase-II L0 and L1 trigger</vt:lpstr>
      <vt:lpstr>LAr Calorimetry upgrades</vt:lpstr>
      <vt:lpstr>A new ATLAS silicon tracker</vt:lpstr>
      <vt:lpstr>ITk pixel layouts</vt:lpstr>
      <vt:lpstr>Pixel sensors and FEE</vt:lpstr>
      <vt:lpstr>Pixel modules, interconnects, powering</vt:lpstr>
      <vt:lpstr>Pixel support structures</vt:lpstr>
      <vt:lpstr>The strips tracker: stave and petal concept</vt:lpstr>
      <vt:lpstr>The strips tracker: stave and petal concept</vt:lpstr>
      <vt:lpstr>Strip module prototypes</vt:lpstr>
      <vt:lpstr>Silicon microstrips modules</vt:lpstr>
      <vt:lpstr>Silicon microstrips modules</vt:lpstr>
      <vt:lpstr>Staves and petal structures</vt:lpstr>
      <vt:lpstr>Support structures for strip modules</vt:lpstr>
      <vt:lpstr>Support structures for strip modules</vt:lpstr>
      <vt:lpstr>HV/HR CMOS alternative</vt:lpstr>
      <vt:lpstr>ITk layout task force: 5th pixel layer</vt:lpstr>
      <vt:lpstr>DESY strips activities in the phase-II upgrade</vt:lpstr>
      <vt:lpstr>Outlook</vt:lpstr>
      <vt:lpstr>Slide 31</vt:lpstr>
      <vt:lpstr>NSW for Phase-I</vt:lpstr>
      <vt:lpstr>FTK phase-I</vt:lpstr>
      <vt:lpstr>ITk radiation environment (LoI layout)</vt:lpstr>
      <vt:lpstr>ITk pixel layouts: Alpine layout</vt:lpstr>
      <vt:lpstr>ITk pixel layouts: SLIM layout</vt:lpstr>
      <vt:lpstr>High η coverage for ATLAS</vt:lpstr>
      <vt:lpstr>ITk pixel layouts: EC pixel “rings” layout</vt:lpstr>
      <vt:lpstr>Pixel sensor technologies</vt:lpstr>
      <vt:lpstr>CMOS pixels</vt:lpstr>
      <vt:lpstr>CMOS pixels</vt:lpstr>
      <vt:lpstr>CMOS strips</vt:lpstr>
      <vt:lpstr>DESY ATLAS group</vt:lpstr>
      <vt:lpstr>CERN’s particle accelerator chain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</dc:creator>
  <cp:lastModifiedBy>Sergio Samsung</cp:lastModifiedBy>
  <cp:revision>1290</cp:revision>
  <dcterms:created xsi:type="dcterms:W3CDTF">2011-11-29T19:28:01Z</dcterms:created>
  <dcterms:modified xsi:type="dcterms:W3CDTF">2015-06-08T08:46:53Z</dcterms:modified>
</cp:coreProperties>
</file>