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2" r:id="rId2"/>
  </p:sldMasterIdLst>
  <p:notesMasterIdLst>
    <p:notesMasterId r:id="rId8"/>
  </p:notesMasterIdLst>
  <p:handoutMasterIdLst>
    <p:handoutMasterId r:id="rId9"/>
  </p:handoutMasterIdLst>
  <p:sldIdLst>
    <p:sldId id="259" r:id="rId3"/>
    <p:sldId id="362" r:id="rId4"/>
    <p:sldId id="363" r:id="rId5"/>
    <p:sldId id="364" r:id="rId6"/>
    <p:sldId id="352" r:id="rId7"/>
  </p:sldIdLst>
  <p:sldSz cx="9144000" cy="6858000" type="screen4x3"/>
  <p:notesSz cx="6794500" cy="99314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D930A"/>
    <a:srgbClr val="E0E0E0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30" autoAdjust="0"/>
    <p:restoredTop sz="95752" autoAdjust="0"/>
  </p:normalViewPr>
  <p:slideViewPr>
    <p:cSldViewPr snapToGrid="0">
      <p:cViewPr>
        <p:scale>
          <a:sx n="125" d="100"/>
          <a:sy n="125" d="100"/>
        </p:scale>
        <p:origin x="-1836" y="-198"/>
      </p:cViewPr>
      <p:guideLst>
        <p:guide orient="horz" pos="3956"/>
        <p:guide orient="horz" pos="881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94" y="468"/>
      </p:cViewPr>
      <p:guideLst>
        <p:guide orient="horz" pos="3128"/>
        <p:guide pos="2134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3073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283" cy="49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217" y="0"/>
            <a:ext cx="2944283" cy="49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830"/>
            <a:ext cx="2944283" cy="49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17" y="9434830"/>
            <a:ext cx="2944283" cy="49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fld id="{962FA589-9966-4F83-93D6-3CE1E84543D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68007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fld id="{29A47D9C-5967-4386-AD23-4A5AEEC048BD}" type="slidenum">
              <a:rPr lang="de-DE" altLang="de-DE" sz="1200"/>
              <a:pPr/>
              <a:t>1</a:t>
            </a:fld>
            <a:endParaRPr lang="de-DE" altLang="de-DE" sz="12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5934" y="4717415"/>
            <a:ext cx="4982633" cy="446913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altLang="de-DE" b="1" smtClean="0"/>
              <a:t>   </a:t>
            </a:r>
            <a:r>
              <a:rPr lang="en-GB" altLang="de-DE" sz="1100" b="1" smtClean="0"/>
              <a:t>Before you start</a:t>
            </a:r>
            <a:r>
              <a:rPr lang="en-GB" altLang="de-DE" sz="1100" smtClean="0"/>
              <a:t> editing the slides of your talk change to the </a:t>
            </a:r>
            <a:r>
              <a:rPr lang="en-GB" altLang="de-DE" sz="1100" b="1" smtClean="0"/>
              <a:t>Master Slide view</a:t>
            </a:r>
            <a:r>
              <a:rPr lang="en-GB" altLang="de-DE" sz="1100" smtClean="0"/>
              <a:t>:   </a:t>
            </a:r>
            <a:br>
              <a:rPr lang="en-GB" altLang="de-DE" sz="1100" smtClean="0"/>
            </a:br>
            <a:r>
              <a:rPr lang="en-GB" altLang="de-DE" sz="1100" smtClean="0"/>
              <a:t>   Menu button “View”,</a:t>
            </a:r>
            <a:r>
              <a:rPr lang="en-GB" altLang="de-DE" sz="1100" smtClean="0">
                <a:sym typeface="Wingdings" pitchFamily="2" charset="2"/>
              </a:rPr>
              <a:t> Master, Slide Master:</a:t>
            </a:r>
            <a:br>
              <a:rPr lang="en-GB" altLang="de-DE" sz="1100" smtClean="0">
                <a:sym typeface="Wingdings" pitchFamily="2" charset="2"/>
              </a:rPr>
            </a:br>
            <a:endParaRPr lang="en-GB" altLang="de-DE" sz="1100" smtClean="0">
              <a:sym typeface="Wingdings" pitchFamily="2" charset="2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altLang="de-DE" sz="1100" smtClean="0">
                <a:sym typeface="Wingdings" pitchFamily="2" charset="2"/>
              </a:rPr>
              <a:t>   </a:t>
            </a:r>
            <a:r>
              <a:rPr lang="en-GB" altLang="de-DE" sz="1100" b="1" smtClean="0">
                <a:sym typeface="Wingdings" pitchFamily="2" charset="2"/>
              </a:rPr>
              <a:t>Edit the following 2 items in the 1st slide:</a:t>
            </a:r>
            <a:r>
              <a:rPr lang="en-GB" altLang="de-DE" sz="1100" smtClean="0">
                <a:sym typeface="Wingdings" pitchFamily="2" charset="2"/>
              </a:rPr>
              <a:t/>
            </a:r>
            <a:br>
              <a:rPr lang="en-GB" altLang="de-DE" sz="1100" smtClean="0">
                <a:sym typeface="Wingdings" pitchFamily="2" charset="2"/>
              </a:rPr>
            </a:br>
            <a:r>
              <a:rPr lang="en-GB" altLang="de-DE" sz="1100" smtClean="0">
                <a:sym typeface="Wingdings" pitchFamily="2" charset="2"/>
              </a:rPr>
              <a:t>   1)  1st row in the violet header: </a:t>
            </a:r>
            <a:br>
              <a:rPr lang="en-GB" altLang="de-DE" sz="1100" smtClean="0">
                <a:sym typeface="Wingdings" pitchFamily="2" charset="2"/>
              </a:rPr>
            </a:br>
            <a:r>
              <a:rPr lang="en-GB" altLang="de-DE" sz="1100" smtClean="0">
                <a:sym typeface="Wingdings" pitchFamily="2" charset="2"/>
              </a:rPr>
              <a:t>       Delete the existent text and write the title of your talk into this text field</a:t>
            </a:r>
            <a:br>
              <a:rPr lang="en-GB" altLang="de-DE" sz="1100" smtClean="0">
                <a:sym typeface="Wingdings" pitchFamily="2" charset="2"/>
              </a:rPr>
            </a:br>
            <a:r>
              <a:rPr lang="en-GB" altLang="de-DE" sz="1100" smtClean="0">
                <a:sym typeface="Wingdings" pitchFamily="2" charset="2"/>
              </a:rPr>
              <a:t>   2)  The 2 rows in the footer area: Delete the text and write the information </a:t>
            </a:r>
            <a:br>
              <a:rPr lang="en-GB" altLang="de-DE" sz="1100" smtClean="0">
                <a:sym typeface="Wingdings" pitchFamily="2" charset="2"/>
              </a:rPr>
            </a:br>
            <a:r>
              <a:rPr lang="en-GB" altLang="de-DE" sz="1100" smtClean="0">
                <a:sym typeface="Wingdings" pitchFamily="2" charset="2"/>
              </a:rPr>
              <a:t>       regarding your talk (same as on the Title Slide) into this text field.  </a:t>
            </a:r>
            <a:br>
              <a:rPr lang="en-GB" altLang="de-DE" sz="1100" smtClean="0">
                <a:sym typeface="Wingdings" pitchFamily="2" charset="2"/>
              </a:rPr>
            </a:br>
            <a:endParaRPr lang="en-GB" altLang="de-DE" sz="1100" smtClean="0">
              <a:sym typeface="Wingdings" pitchFamily="2" charset="2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altLang="de-DE" sz="1100" smtClean="0">
                <a:sym typeface="Wingdings" pitchFamily="2" charset="2"/>
              </a:rPr>
              <a:t>   If you want to use more </a:t>
            </a:r>
            <a:r>
              <a:rPr lang="en-GB" altLang="de-DE" sz="1100" b="1" smtClean="0">
                <a:sym typeface="Wingdings" pitchFamily="2" charset="2"/>
              </a:rPr>
              <a:t>partner logos</a:t>
            </a:r>
            <a:r>
              <a:rPr lang="en-GB" altLang="de-DE" sz="1100" smtClean="0">
                <a:sym typeface="Wingdings" pitchFamily="2" charset="2"/>
              </a:rPr>
              <a:t> position them left </a:t>
            </a:r>
            <a:br>
              <a:rPr lang="en-GB" altLang="de-DE" sz="1100" smtClean="0">
                <a:sym typeface="Wingdings" pitchFamily="2" charset="2"/>
              </a:rPr>
            </a:br>
            <a:r>
              <a:rPr lang="en-GB" altLang="de-DE" sz="1100" smtClean="0">
                <a:sym typeface="Wingdings" pitchFamily="2" charset="2"/>
              </a:rPr>
              <a:t>   beside the DESY logo in the footer area </a:t>
            </a:r>
            <a:br>
              <a:rPr lang="en-GB" altLang="de-DE" sz="1100" smtClean="0">
                <a:sym typeface="Wingdings" pitchFamily="2" charset="2"/>
              </a:rPr>
            </a:br>
            <a:r>
              <a:rPr lang="en-GB" altLang="de-DE" sz="1100" smtClean="0">
                <a:sym typeface="Wingdings" pitchFamily="2" charset="2"/>
              </a:rPr>
              <a:t>   </a:t>
            </a:r>
            <a:r>
              <a:rPr lang="en-GB" altLang="de-DE" sz="1100" b="1" smtClean="0">
                <a:sym typeface="Wingdings" pitchFamily="2" charset="2"/>
              </a:rPr>
              <a:t>Close Master View</a:t>
            </a:r>
            <a:endParaRPr lang="en-GB" altLang="de-DE" sz="1100" b="1" smtClean="0"/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US" altLang="de-DE" sz="1100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Rectangle 82"/>
          <p:cNvSpPr>
            <a:spLocks noChangeArrowheads="1"/>
          </p:cNvSpPr>
          <p:nvPr userDrawn="1"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pPr eaLnBrk="1" hangingPunct="1"/>
            <a:endParaRPr lang="en-US" altLang="de-DE"/>
          </a:p>
        </p:txBody>
      </p:sp>
      <p:pic>
        <p:nvPicPr>
          <p:cNvPr id="6" name="Picture 83" descr="logo-XFEL_rgb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8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noProof="0" smtClean="0"/>
              <a:t>Subtitle format (max. 4 lines)</a:t>
            </a:r>
          </a:p>
          <a:p>
            <a:pPr lvl="0"/>
            <a:r>
              <a:rPr lang="en-GB" noProof="0" smtClean="0"/>
              <a:t>(conference, location, name of the speaker, date)</a:t>
            </a:r>
          </a:p>
          <a:p>
            <a:pPr lvl="0"/>
            <a:r>
              <a:rPr lang="en-GB" noProof="0" smtClean="0"/>
              <a:t>You are in the slide master view: Don’t edit here!</a:t>
            </a: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noProof="0" smtClean="0"/>
              <a:t>Title format (max. 2 lines), don’t edit here</a:t>
            </a:r>
          </a:p>
        </p:txBody>
      </p:sp>
      <p:sp>
        <p:nvSpPr>
          <p:cNvPr id="10" name="Rectangle 26"/>
          <p:cNvSpPr>
            <a:spLocks noGrp="1" noChangeArrowheads="1"/>
          </p:cNvSpPr>
          <p:nvPr>
            <p:ph type="ftr" sz="quarter" idx="11"/>
          </p:nvPr>
        </p:nvSpPr>
        <p:spPr>
          <a:xfrm>
            <a:off x="117475" y="6505575"/>
            <a:ext cx="5702300" cy="2667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21 April 2015</a:t>
            </a:r>
          </a:p>
          <a:p>
            <a:pPr>
              <a:defRPr/>
            </a:pPr>
            <a:r>
              <a:rPr lang="en-GB" dirty="0" smtClean="0"/>
              <a:t>E. Negodin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4355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7C5007-4220-4DC4-AC06-8FA07893568F}" type="slidenum">
              <a:rPr lang="en-GB" altLang="de-D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de-DE">
              <a:solidFill>
                <a:srgbClr val="FFFFFF"/>
              </a:solidFill>
            </a:endParaRPr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de-DE"/>
              <a:t>31.03.2015   Machau</a:t>
            </a:r>
          </a:p>
        </p:txBody>
      </p:sp>
    </p:spTree>
    <p:extLst>
      <p:ext uri="{BB962C8B-B14F-4D97-AF65-F5344CB8AC3E}">
        <p14:creationId xmlns:p14="http://schemas.microsoft.com/office/powerpoint/2010/main" val="827309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F47C2-C838-4464-9550-BD9FB982059F}" type="slidenum">
              <a:rPr lang="en-GB" altLang="de-D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de-DE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de-DE"/>
              <a:t>31.03.2015   Machau</a:t>
            </a:r>
          </a:p>
        </p:txBody>
      </p:sp>
    </p:spTree>
    <p:extLst>
      <p:ext uri="{BB962C8B-B14F-4D97-AF65-F5344CB8AC3E}">
        <p14:creationId xmlns:p14="http://schemas.microsoft.com/office/powerpoint/2010/main" val="3277630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6EABD-42C0-4A6A-BC33-3B9BE989A80C}" type="slidenum">
              <a:rPr lang="en-GB" altLang="de-D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de-DE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de-DE"/>
              <a:t>31.03.2015   Machau</a:t>
            </a:r>
          </a:p>
        </p:txBody>
      </p:sp>
    </p:spTree>
    <p:extLst>
      <p:ext uri="{BB962C8B-B14F-4D97-AF65-F5344CB8AC3E}">
        <p14:creationId xmlns:p14="http://schemas.microsoft.com/office/powerpoint/2010/main" val="38054706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D140A-E765-4470-BDE8-849E8ECCBE1D}" type="slidenum">
              <a:rPr lang="en-GB" altLang="de-D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de-DE">
              <a:solidFill>
                <a:srgbClr val="FFFFFF"/>
              </a:solidFill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de-DE"/>
              <a:t>31.03.2015   Machau</a:t>
            </a:r>
          </a:p>
        </p:txBody>
      </p:sp>
    </p:spTree>
    <p:extLst>
      <p:ext uri="{BB962C8B-B14F-4D97-AF65-F5344CB8AC3E}">
        <p14:creationId xmlns:p14="http://schemas.microsoft.com/office/powerpoint/2010/main" val="2147505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13488" y="541338"/>
            <a:ext cx="2063750" cy="5265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541338"/>
            <a:ext cx="6043613" cy="5265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21853-B047-49AB-85A5-70DC5366EAFF}" type="slidenum">
              <a:rPr lang="en-GB" altLang="de-D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de-DE">
              <a:solidFill>
                <a:srgbClr val="FFFFFF"/>
              </a:solidFill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de-DE"/>
              <a:t>31.03.2015   Machau</a:t>
            </a:r>
          </a:p>
        </p:txBody>
      </p:sp>
    </p:spTree>
    <p:extLst>
      <p:ext uri="{BB962C8B-B14F-4D97-AF65-F5344CB8AC3E}">
        <p14:creationId xmlns:p14="http://schemas.microsoft.com/office/powerpoint/2010/main" val="3496538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3F99B-7FDE-46A5-B7C4-1DCF28BDED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11"/>
          </p:nvPr>
        </p:nvSpPr>
        <p:spPr>
          <a:xfrm>
            <a:off x="117475" y="6505575"/>
            <a:ext cx="5702300" cy="2667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21 April 2015</a:t>
            </a:r>
          </a:p>
          <a:p>
            <a:pPr>
              <a:defRPr/>
            </a:pPr>
            <a:r>
              <a:rPr lang="en-GB" dirty="0" smtClean="0"/>
              <a:t>E. Negodin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5901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3AD23-D6C3-44C4-9693-A3FB0D921B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xfrm>
            <a:off x="117475" y="6505575"/>
            <a:ext cx="5702300" cy="2667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21 April 2015</a:t>
            </a:r>
          </a:p>
          <a:p>
            <a:pPr>
              <a:defRPr/>
            </a:pPr>
            <a:r>
              <a:rPr lang="en-GB" dirty="0" smtClean="0"/>
              <a:t>E. Negodin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2045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261748"/>
              </a:solidFill>
            </a:endParaRPr>
          </a:p>
        </p:txBody>
      </p:sp>
      <p:sp>
        <p:nvSpPr>
          <p:cNvPr id="5" name="Rectangle 82"/>
          <p:cNvSpPr>
            <a:spLocks noChangeArrowheads="1"/>
          </p:cNvSpPr>
          <p:nvPr userDrawn="1"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pPr eaLnBrk="1" hangingPunct="1">
              <a:defRPr/>
            </a:pPr>
            <a:endParaRPr lang="de-DE" altLang="de-DE" smtClean="0">
              <a:solidFill>
                <a:srgbClr val="261748"/>
              </a:solidFill>
            </a:endParaRPr>
          </a:p>
        </p:txBody>
      </p:sp>
      <p:pic>
        <p:nvPicPr>
          <p:cNvPr id="6" name="Picture 83" descr="logo-XFEL_rgb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261748"/>
              </a:solidFill>
            </a:endParaRPr>
          </a:p>
        </p:txBody>
      </p:sp>
      <p:pic>
        <p:nvPicPr>
          <p:cNvPr id="8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altLang="de-DE" noProof="0" smtClean="0"/>
              <a:t>Subtitle format (max. 4 lines)</a:t>
            </a:r>
          </a:p>
          <a:p>
            <a:pPr lvl="0"/>
            <a:r>
              <a:rPr lang="en-GB" altLang="de-DE" noProof="0" smtClean="0"/>
              <a:t>(conference, location, name of the speaker, date)</a:t>
            </a:r>
          </a:p>
          <a:p>
            <a:pPr lvl="0"/>
            <a:r>
              <a:rPr lang="en-GB" altLang="de-DE" noProof="0" smtClean="0"/>
              <a:t>You are in the slide master view: Don’t edit here!</a:t>
            </a: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altLang="de-DE" noProof="0" smtClean="0"/>
              <a:t>Title format (max. 2 lines), don’t edit here</a:t>
            </a:r>
          </a:p>
        </p:txBody>
      </p:sp>
    </p:spTree>
    <p:extLst>
      <p:ext uri="{BB962C8B-B14F-4D97-AF65-F5344CB8AC3E}">
        <p14:creationId xmlns:p14="http://schemas.microsoft.com/office/powerpoint/2010/main" val="3179795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3A77DF-12A1-43B3-88CC-F897EE620AF8}" type="slidenum">
              <a:rPr lang="en-GB" altLang="de-D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de-DE">
              <a:solidFill>
                <a:srgbClr val="FFFFFF"/>
              </a:solidFill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de-DE"/>
              <a:t>31.03.2015   Machau</a:t>
            </a:r>
          </a:p>
        </p:txBody>
      </p:sp>
    </p:spTree>
    <p:extLst>
      <p:ext uri="{BB962C8B-B14F-4D97-AF65-F5344CB8AC3E}">
        <p14:creationId xmlns:p14="http://schemas.microsoft.com/office/powerpoint/2010/main" val="3620540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F6BD5-4576-4998-A2DD-2633DAB3EDAE}" type="slidenum">
              <a:rPr lang="en-GB" altLang="de-D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de-DE">
              <a:solidFill>
                <a:srgbClr val="FFFFFF"/>
              </a:solidFill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de-DE"/>
              <a:t>31.03.2015   Machau</a:t>
            </a:r>
          </a:p>
        </p:txBody>
      </p:sp>
    </p:spTree>
    <p:extLst>
      <p:ext uri="{BB962C8B-B14F-4D97-AF65-F5344CB8AC3E}">
        <p14:creationId xmlns:p14="http://schemas.microsoft.com/office/powerpoint/2010/main" val="1206138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A40FC-EC11-464C-A69C-792BB23A1598}" type="slidenum">
              <a:rPr lang="en-GB" altLang="de-D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de-DE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de-DE"/>
              <a:t>31.03.2015   Machau</a:t>
            </a:r>
          </a:p>
        </p:txBody>
      </p:sp>
    </p:spTree>
    <p:extLst>
      <p:ext uri="{BB962C8B-B14F-4D97-AF65-F5344CB8AC3E}">
        <p14:creationId xmlns:p14="http://schemas.microsoft.com/office/powerpoint/2010/main" val="1915538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D872E-ED34-4FDF-AA0D-41E9460066E0}" type="slidenum">
              <a:rPr lang="en-GB" altLang="de-D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de-DE">
              <a:solidFill>
                <a:srgbClr val="FFFFFF"/>
              </a:solidFill>
            </a:endParaRPr>
          </a:p>
        </p:txBody>
      </p:sp>
      <p:sp>
        <p:nvSpPr>
          <p:cNvPr id="8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de-DE"/>
              <a:t>31.03.2015   Machau</a:t>
            </a:r>
          </a:p>
        </p:txBody>
      </p:sp>
    </p:spTree>
    <p:extLst>
      <p:ext uri="{BB962C8B-B14F-4D97-AF65-F5344CB8AC3E}">
        <p14:creationId xmlns:p14="http://schemas.microsoft.com/office/powerpoint/2010/main" val="4123729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C9263-21B2-4FC9-A0CA-385DDA6111E1}" type="slidenum">
              <a:rPr lang="en-GB" altLang="de-D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de-DE">
              <a:solidFill>
                <a:srgbClr val="FFFFFF"/>
              </a:solidFill>
            </a:endParaRP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de-DE"/>
              <a:t>31.03.2015   Machau</a:t>
            </a:r>
          </a:p>
        </p:txBody>
      </p:sp>
    </p:spTree>
    <p:extLst>
      <p:ext uri="{BB962C8B-B14F-4D97-AF65-F5344CB8AC3E}">
        <p14:creationId xmlns:p14="http://schemas.microsoft.com/office/powerpoint/2010/main" val="3638157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4" descr="Undulator_final_nurh#50DE97_rechts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 smtClean="0">
                <a:solidFill>
                  <a:schemeClr val="bg1"/>
                </a:solidFill>
                <a:ea typeface="Geneva" pitchFamily="1" charset="-128"/>
              </a:defRPr>
            </a:lvl1pPr>
          </a:lstStyle>
          <a:p>
            <a:pPr>
              <a:defRPr/>
            </a:pPr>
            <a:fld id="{5C3CB7A6-DE84-43BC-ACF9-AB8BE33DE2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028" name="Picture 37" descr="Helmholtz_Logo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6600" y="6516688"/>
            <a:ext cx="5842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1" name="Picture 121" descr="DESY-Logo-cyan-RGB_Hintergrund weiss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888" y="6511925"/>
            <a:ext cx="252412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en-GB" altLang="de-DE" sz="2400"/>
          </a:p>
        </p:txBody>
      </p:sp>
      <p:sp>
        <p:nvSpPr>
          <p:cNvPr id="1033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pPr>
              <a:buNone/>
            </a:pPr>
            <a:r>
              <a:rPr lang="de-DE" sz="1000" b="1" dirty="0" smtClean="0">
                <a:solidFill>
                  <a:schemeClr val="bg1"/>
                </a:solidFill>
                <a:latin typeface="Arial" panose="020B0604020202090204" pitchFamily="34" charset="0"/>
                <a:cs typeface="Arial" panose="020B0604020202090204" pitchFamily="34" charset="0"/>
              </a:rPr>
              <a:t>XFEL Inbetriebnahme und Vorbereitung Meeting</a:t>
            </a:r>
            <a:endParaRPr lang="de-DE" sz="1000" dirty="0">
              <a:solidFill>
                <a:schemeClr val="bg1"/>
              </a:solidFill>
              <a:latin typeface="Arial" panose="020B0604020202090204" pitchFamily="34" charset="0"/>
              <a:cs typeface="Arial" panose="020B0604020202090204" pitchFamily="34" charset="0"/>
            </a:endParaRPr>
          </a:p>
        </p:txBody>
      </p:sp>
      <p:pic>
        <p:nvPicPr>
          <p:cNvPr id="1034" name="Picture 127" descr="logo-XFEL_rgb"/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5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 smtClean="0"/>
              <a:t>Slide title: Don’t edit here!</a:t>
            </a:r>
          </a:p>
        </p:txBody>
      </p:sp>
      <p:sp>
        <p:nvSpPr>
          <p:cNvPr id="103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 smtClean="0"/>
              <a:t>text format – don’t edit!</a:t>
            </a:r>
          </a:p>
          <a:p>
            <a:pPr lvl="1"/>
            <a:r>
              <a:rPr lang="en-GB" altLang="de-DE" smtClean="0"/>
              <a:t>second level</a:t>
            </a:r>
          </a:p>
          <a:p>
            <a:pPr lvl="2"/>
            <a:r>
              <a:rPr lang="en-GB" altLang="de-DE" smtClean="0"/>
              <a:t>third level</a:t>
            </a:r>
          </a:p>
          <a:p>
            <a:pPr lvl="3"/>
            <a:r>
              <a:rPr lang="en-GB" altLang="de-DE" smtClean="0"/>
              <a:t>fourth level</a:t>
            </a:r>
          </a:p>
          <a:p>
            <a:pPr lvl="4"/>
            <a:r>
              <a:rPr lang="en-GB" altLang="de-DE" smtClean="0"/>
              <a:t>fifth level</a:t>
            </a:r>
          </a:p>
        </p:txBody>
      </p:sp>
      <p:sp>
        <p:nvSpPr>
          <p:cNvPr id="13" name="Rectangle 26"/>
          <p:cNvSpPr>
            <a:spLocks noGrp="1" noChangeArrowheads="1"/>
          </p:cNvSpPr>
          <p:nvPr>
            <p:ph type="ftr" sz="quarter" idx="3"/>
          </p:nvPr>
        </p:nvSpPr>
        <p:spPr>
          <a:xfrm>
            <a:off x="117475" y="6505575"/>
            <a:ext cx="5702300" cy="266700"/>
          </a:xfrm>
          <a:prstGeom prst="rect">
            <a:avLst/>
          </a:prstGeom>
          <a:ln/>
        </p:spPr>
        <p:txBody>
          <a:bodyPr/>
          <a:lstStyle>
            <a:lvl1pPr>
              <a:spcBef>
                <a:spcPts val="0"/>
              </a:spcBef>
              <a:buNone/>
              <a:defRPr sz="800"/>
            </a:lvl1pPr>
          </a:lstStyle>
          <a:p>
            <a:pPr>
              <a:defRPr/>
            </a:pPr>
            <a:r>
              <a:rPr lang="en-GB" smtClean="0"/>
              <a:t>17 März 2015</a:t>
            </a:r>
          </a:p>
          <a:p>
            <a:pPr>
              <a:defRPr/>
            </a:pPr>
            <a:r>
              <a:rPr lang="en-GB" smtClean="0"/>
              <a:t>E. Negodin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6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4" descr="Undulator_final_nurh#50DE97_rechts"/>
          <p:cNvPicPr>
            <a:picLocks noChangeAspect="1" noChangeArrowheads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>
                <a:solidFill>
                  <a:schemeClr val="bg1"/>
                </a:solidFill>
                <a:ea typeface="Geneva" pitchFamily="1" charset="-128"/>
              </a:defRPr>
            </a:lvl1pPr>
          </a:lstStyle>
          <a:p>
            <a:pPr>
              <a:defRPr/>
            </a:pPr>
            <a:fld id="{D215088B-9059-4EEF-AFFB-CE6F8C60EBA3}" type="slidenum">
              <a:rPr lang="en-GB" altLang="de-D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de-DE">
              <a:solidFill>
                <a:srgbClr val="FFFFFF"/>
              </a:solidFill>
            </a:endParaRPr>
          </a:p>
        </p:txBody>
      </p:sp>
      <p:pic>
        <p:nvPicPr>
          <p:cNvPr id="1028" name="Picture 37" descr="Helmholtz_Logo"/>
          <p:cNvPicPr>
            <a:picLocks noChangeAspect="1" noChangeArrowheads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6600" y="6516688"/>
            <a:ext cx="5842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GB" altLang="de-DE"/>
              <a:t>31.03.2015   Machau</a:t>
            </a:r>
          </a:p>
        </p:txBody>
      </p:sp>
      <p:sp>
        <p:nvSpPr>
          <p:cNvPr id="1144" name="Line 120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261748"/>
              </a:solidFill>
            </a:endParaRPr>
          </a:p>
        </p:txBody>
      </p:sp>
      <p:pic>
        <p:nvPicPr>
          <p:cNvPr id="1031" name="Picture 121" descr="DESY-Logo-cyan-RGB_Hintergrund weiss"/>
          <p:cNvPicPr>
            <a:picLocks noChangeAspect="1" noChangeArrowheads="1"/>
          </p:cNvPicPr>
          <p:nvPr userDrawn="1"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888" y="6511925"/>
            <a:ext cx="252412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22"/>
          <p:cNvSpPr>
            <a:spLocks noChangeArrowheads="1"/>
          </p:cNvSpPr>
          <p:nvPr userDrawn="1"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lang="en-GB" altLang="de-DE" sz="2400" smtClean="0">
              <a:solidFill>
                <a:srgbClr val="261748"/>
              </a:solidFill>
            </a:endParaRPr>
          </a:p>
        </p:txBody>
      </p:sp>
      <p:sp>
        <p:nvSpPr>
          <p:cNvPr id="1033" name="Text Box 123"/>
          <p:cNvSpPr txBox="1">
            <a:spLocks noChangeArrowheads="1"/>
          </p:cNvSpPr>
          <p:nvPr userDrawn="1"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pPr>
              <a:lnSpc>
                <a:spcPct val="110000"/>
              </a:lnSpc>
              <a:spcBef>
                <a:spcPct val="50000"/>
              </a:spcBef>
              <a:buClrTx/>
              <a:buFontTx/>
              <a:buNone/>
              <a:defRPr/>
            </a:pPr>
            <a:r>
              <a:rPr lang="en-US" altLang="de-DE" sz="1000" smtClean="0">
                <a:solidFill>
                  <a:srgbClr val="FFFFFF"/>
                </a:solidFill>
              </a:rPr>
              <a:t>XFEL RF-Station</a:t>
            </a:r>
            <a:endParaRPr lang="en-GB" altLang="de-DE" sz="1000" smtClean="0">
              <a:solidFill>
                <a:srgbClr val="FFFFFF"/>
              </a:solidFill>
            </a:endParaRPr>
          </a:p>
        </p:txBody>
      </p:sp>
      <p:pic>
        <p:nvPicPr>
          <p:cNvPr id="1034" name="Picture 127" descr="logo-XFEL_rgb"/>
          <p:cNvPicPr>
            <a:picLocks noChangeAspect="1" noChangeArrowheads="1"/>
          </p:cNvPicPr>
          <p:nvPr userDrawn="1"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5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 smtClean="0"/>
              <a:t>Slide title: Don’t edit here!</a:t>
            </a:r>
          </a:p>
        </p:txBody>
      </p:sp>
      <p:sp>
        <p:nvSpPr>
          <p:cNvPr id="103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 smtClean="0"/>
              <a:t>text format – don’t edit!</a:t>
            </a:r>
          </a:p>
          <a:p>
            <a:pPr lvl="1"/>
            <a:r>
              <a:rPr lang="en-GB" altLang="de-DE" smtClean="0"/>
              <a:t>second level</a:t>
            </a:r>
          </a:p>
          <a:p>
            <a:pPr lvl="2"/>
            <a:r>
              <a:rPr lang="en-GB" altLang="de-DE" smtClean="0"/>
              <a:t>third level</a:t>
            </a:r>
          </a:p>
          <a:p>
            <a:pPr lvl="3"/>
            <a:r>
              <a:rPr lang="en-GB" altLang="de-DE" smtClean="0"/>
              <a:t>fourth level</a:t>
            </a:r>
          </a:p>
          <a:p>
            <a:pPr lvl="4"/>
            <a:r>
              <a:rPr lang="en-GB" altLang="de-DE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44089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fld id="{5340AE6F-8755-4110-ABEC-09DDB1A861A8}" type="slidenum">
              <a:rPr lang="en-GB" altLang="de-DE" sz="1000">
                <a:solidFill>
                  <a:schemeClr val="bg1"/>
                </a:solidFill>
                <a:ea typeface="Geneva" pitchFamily="1" charset="-128"/>
              </a:rPr>
              <a:pPr/>
              <a:t>1</a:t>
            </a:fld>
            <a:endParaRPr lang="en-GB" altLang="de-DE" sz="1000">
              <a:solidFill>
                <a:schemeClr val="bg1"/>
              </a:solidFill>
              <a:ea typeface="Geneva" pitchFamily="1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62100" y="2780777"/>
            <a:ext cx="607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de-DE" sz="4800" dirty="0"/>
              <a:t>L1 Inbetriebnahme</a:t>
            </a:r>
            <a:endParaRPr lang="de-DE" sz="4800" dirty="0"/>
          </a:p>
        </p:txBody>
      </p:sp>
      <p:sp>
        <p:nvSpPr>
          <p:cNvPr id="3" name="Rectangle 2"/>
          <p:cNvSpPr/>
          <p:nvPr/>
        </p:nvSpPr>
        <p:spPr>
          <a:xfrm>
            <a:off x="1107065" y="629439"/>
            <a:ext cx="17091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de-DE" sz="2000" b="1" dirty="0" smtClean="0">
                <a:solidFill>
                  <a:schemeClr val="bg1"/>
                </a:solidFill>
                <a:latin typeface="Arial" panose="020B0604020202090204" pitchFamily="34" charset="0"/>
                <a:cs typeface="Arial" panose="020B0604020202090204" pitchFamily="34" charset="0"/>
              </a:rPr>
              <a:t>02</a:t>
            </a:r>
            <a:r>
              <a:rPr lang="de-DE" sz="2000" b="1" dirty="0" smtClean="0">
                <a:solidFill>
                  <a:schemeClr val="bg1"/>
                </a:solidFill>
                <a:latin typeface="Arial" panose="020B0604020202090204" pitchFamily="34" charset="0"/>
                <a:cs typeface="Arial" panose="020B0604020202090204" pitchFamily="34" charset="0"/>
              </a:rPr>
              <a:t> Juni </a:t>
            </a:r>
            <a:r>
              <a:rPr lang="de-DE" sz="2000" b="1" dirty="0" smtClean="0">
                <a:solidFill>
                  <a:schemeClr val="bg1"/>
                </a:solidFill>
                <a:latin typeface="Arial" panose="020B0604020202090204" pitchFamily="34" charset="0"/>
                <a:cs typeface="Arial" panose="020B0604020202090204" pitchFamily="34" charset="0"/>
              </a:rPr>
              <a:t>2015</a:t>
            </a:r>
            <a:endParaRPr lang="de-DE" sz="2000" dirty="0">
              <a:solidFill>
                <a:schemeClr val="bg1"/>
              </a:solidFill>
              <a:latin typeface="Arial" panose="020B0604020202090204" pitchFamily="34" charset="0"/>
              <a:cs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03AD23-D6C3-44C4-9693-A3FB0D921B3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7475" y="6505575"/>
            <a:ext cx="5702300" cy="2667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02 </a:t>
            </a:r>
            <a:r>
              <a:rPr lang="en-GB" dirty="0" err="1" smtClean="0"/>
              <a:t>Juni</a:t>
            </a:r>
            <a:r>
              <a:rPr lang="en-GB" dirty="0" smtClean="0"/>
              <a:t> 2015</a:t>
            </a:r>
            <a:endParaRPr lang="en-GB" dirty="0" smtClean="0"/>
          </a:p>
          <a:p>
            <a:pPr>
              <a:defRPr/>
            </a:pPr>
            <a:r>
              <a:rPr lang="en-GB" dirty="0" smtClean="0"/>
              <a:t>E. Negodin</a:t>
            </a:r>
            <a:endParaRPr lang="en-GB" dirty="0"/>
          </a:p>
        </p:txBody>
      </p:sp>
      <p:grpSp>
        <p:nvGrpSpPr>
          <p:cNvPr id="5" name="Group 4"/>
          <p:cNvGrpSpPr/>
          <p:nvPr/>
        </p:nvGrpSpPr>
        <p:grpSpPr>
          <a:xfrm>
            <a:off x="302565" y="1114361"/>
            <a:ext cx="8637739" cy="4285901"/>
            <a:chOff x="197510" y="1520761"/>
            <a:chExt cx="8637739" cy="4285901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510" y="1520761"/>
              <a:ext cx="8637739" cy="42859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ectangle 3"/>
            <p:cNvSpPr/>
            <p:nvPr/>
          </p:nvSpPr>
          <p:spPr bwMode="auto">
            <a:xfrm>
              <a:off x="6645989" y="2048256"/>
              <a:ext cx="2160000" cy="3744000"/>
            </a:xfrm>
            <a:prstGeom prst="rect">
              <a:avLst/>
            </a:prstGeom>
            <a:solidFill>
              <a:schemeClr val="bg1">
                <a:lumMod val="85000"/>
                <a:alpha val="55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SzTx/>
                <a:buFont typeface="Wingdings" pitchFamily="2" charset="2"/>
                <a:buChar char="n"/>
                <a:tabLst/>
              </a:pPr>
              <a:endParaRPr kumimoji="0" lang="de-DE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213278" y="2048256"/>
              <a:ext cx="1080000" cy="3744000"/>
            </a:xfrm>
            <a:prstGeom prst="rect">
              <a:avLst/>
            </a:prstGeom>
            <a:solidFill>
              <a:schemeClr val="bg1">
                <a:lumMod val="85000"/>
                <a:alpha val="55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SzTx/>
                <a:buFont typeface="Wingdings" pitchFamily="2" charset="2"/>
                <a:buChar char="n"/>
                <a:tabLst/>
              </a:pPr>
              <a:endParaRPr kumimoji="0" lang="de-DE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2480005" y="1660906"/>
            <a:ext cx="1038759" cy="718937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de-DE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5883" y="5470112"/>
            <a:ext cx="3506088" cy="94179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171450" indent="-171450"/>
            <a:r>
              <a:rPr lang="de-DE" sz="1200" dirty="0" smtClean="0"/>
              <a:t>RF: Hochfrequenz setzen 04.06.15, 10-15 Uhr</a:t>
            </a:r>
          </a:p>
          <a:p>
            <a:pPr marL="171450" indent="-171450"/>
            <a:r>
              <a:rPr lang="de-DE" sz="1200" dirty="0" smtClean="0"/>
              <a:t>LLRF </a:t>
            </a:r>
            <a:r>
              <a:rPr lang="de-DE" sz="1200" dirty="0" err="1" smtClean="0"/>
              <a:t>Kallibrieren</a:t>
            </a:r>
            <a:endParaRPr lang="de-DE" sz="1200" dirty="0" smtClean="0"/>
          </a:p>
          <a:p>
            <a:pPr marL="171450" indent="-171450"/>
            <a:r>
              <a:rPr lang="de-DE" sz="1200" dirty="0"/>
              <a:t>State </a:t>
            </a:r>
            <a:r>
              <a:rPr lang="de-DE" sz="1200" dirty="0" err="1"/>
              <a:t>mashine</a:t>
            </a:r>
            <a:endParaRPr lang="de-DE" sz="1200" dirty="0"/>
          </a:p>
          <a:p>
            <a:pPr marL="171450" indent="-171450"/>
            <a:endParaRPr lang="de-DE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4768850" y="5466524"/>
            <a:ext cx="4142193" cy="9417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71450" indent="-171450"/>
            <a:r>
              <a:rPr lang="de-DE" sz="1200" dirty="0" err="1" smtClean="0"/>
              <a:t>Coupler</a:t>
            </a:r>
            <a:r>
              <a:rPr lang="de-DE" sz="1200" dirty="0" smtClean="0"/>
              <a:t> warm </a:t>
            </a:r>
            <a:r>
              <a:rPr lang="de-DE" sz="1200" dirty="0" err="1" smtClean="0"/>
              <a:t>conditioning</a:t>
            </a:r>
            <a:endParaRPr lang="de-DE" sz="1200" dirty="0" smtClean="0"/>
          </a:p>
          <a:p>
            <a:pPr>
              <a:buNone/>
            </a:pPr>
            <a:r>
              <a:rPr lang="de-DE" sz="1200" dirty="0"/>
              <a:t> </a:t>
            </a:r>
            <a:r>
              <a:rPr lang="de-DE" sz="1200" dirty="0" smtClean="0"/>
              <a:t>   (Netzwerk + Timing)</a:t>
            </a:r>
          </a:p>
          <a:p>
            <a:pPr marL="171450" indent="-171450"/>
            <a:r>
              <a:rPr lang="de-DE" sz="1200" dirty="0" smtClean="0"/>
              <a:t>KW24 BKR aktiv</a:t>
            </a:r>
          </a:p>
          <a:p>
            <a:pPr marL="171450" indent="-171450"/>
            <a:endParaRPr lang="de-DE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545281" y="2402640"/>
            <a:ext cx="3215670" cy="738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 lIns="144000" rtlCol="0">
            <a:spAutoFit/>
          </a:bodyPr>
          <a:lstStyle/>
          <a:p>
            <a:pPr algn="ctr">
              <a:buNone/>
            </a:pPr>
            <a:r>
              <a:rPr lang="de-DE" sz="1200" dirty="0" smtClean="0">
                <a:solidFill>
                  <a:schemeClr val="accent1">
                    <a:lumMod val="50000"/>
                    <a:lumOff val="50000"/>
                  </a:schemeClr>
                </a:solidFill>
              </a:rPr>
              <a:t>MSK      Workshop     ( Poland,  Warschau )</a:t>
            </a:r>
          </a:p>
          <a:p>
            <a:pPr algn="ctr">
              <a:buNone/>
            </a:pPr>
            <a:endParaRPr lang="de-DE" sz="1200" dirty="0">
              <a:solidFill>
                <a:schemeClr val="accent1">
                  <a:lumMod val="50000"/>
                  <a:lumOff val="50000"/>
                </a:schemeClr>
              </a:solidFill>
            </a:endParaRPr>
          </a:p>
          <a:p>
            <a:pPr algn="ctr">
              <a:buNone/>
            </a:pPr>
            <a:endParaRPr lang="de-DE" sz="1200" dirty="0">
              <a:solidFill>
                <a:schemeClr val="accent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72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03AD23-D6C3-44C4-9693-A3FB0D921B3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grpSp>
        <p:nvGrpSpPr>
          <p:cNvPr id="6" name="Group 5"/>
          <p:cNvGrpSpPr/>
          <p:nvPr/>
        </p:nvGrpSpPr>
        <p:grpSpPr>
          <a:xfrm>
            <a:off x="205963" y="1519286"/>
            <a:ext cx="8616230" cy="4287600"/>
            <a:chOff x="205963" y="1519286"/>
            <a:chExt cx="8616230" cy="4287600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5963" y="1519286"/>
              <a:ext cx="8616230" cy="4287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ectangle 3"/>
            <p:cNvSpPr/>
            <p:nvPr/>
          </p:nvSpPr>
          <p:spPr bwMode="auto">
            <a:xfrm>
              <a:off x="6645989" y="2048256"/>
              <a:ext cx="2160000" cy="3744000"/>
            </a:xfrm>
            <a:prstGeom prst="rect">
              <a:avLst/>
            </a:prstGeom>
            <a:solidFill>
              <a:schemeClr val="bg1">
                <a:lumMod val="85000"/>
                <a:alpha val="55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SzTx/>
                <a:buFont typeface="Wingdings" pitchFamily="2" charset="2"/>
                <a:buChar char="n"/>
                <a:tabLst/>
              </a:pPr>
              <a:endParaRPr kumimoji="0" lang="de-DE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213278" y="2048256"/>
              <a:ext cx="1080000" cy="3744000"/>
            </a:xfrm>
            <a:prstGeom prst="rect">
              <a:avLst/>
            </a:prstGeom>
            <a:solidFill>
              <a:schemeClr val="bg1">
                <a:lumMod val="85000"/>
                <a:alpha val="55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SzTx/>
                <a:buFont typeface="Wingdings" pitchFamily="2" charset="2"/>
                <a:buChar char="n"/>
                <a:tabLst/>
              </a:pPr>
              <a:endParaRPr kumimoji="0" lang="de-DE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7475" y="6505575"/>
            <a:ext cx="5702300" cy="2667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02 </a:t>
            </a:r>
            <a:r>
              <a:rPr lang="en-GB" dirty="0" err="1" smtClean="0"/>
              <a:t>Juni</a:t>
            </a:r>
            <a:r>
              <a:rPr lang="en-GB" dirty="0" smtClean="0"/>
              <a:t> 2015</a:t>
            </a:r>
            <a:endParaRPr lang="en-GB" dirty="0" smtClean="0"/>
          </a:p>
          <a:p>
            <a:pPr>
              <a:defRPr/>
            </a:pPr>
            <a:r>
              <a:rPr lang="en-GB" dirty="0" smtClean="0"/>
              <a:t>E. Negodin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63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3A77DF-12A1-43B3-88CC-F897EE620AF8}" type="slidenum">
              <a:rPr lang="en-GB" altLang="de-DE" smtClean="0">
                <a:solidFill>
                  <a:srgbClr val="FFFFFF"/>
                </a:solidFill>
              </a:rPr>
              <a:pPr>
                <a:defRPr/>
              </a:pPr>
              <a:t>4</a:t>
            </a:fld>
            <a:endParaRPr lang="en-GB" altLang="de-DE">
              <a:solidFill>
                <a:srgbClr val="FFFFFF"/>
              </a:solidFill>
            </a:endParaRPr>
          </a:p>
        </p:txBody>
      </p:sp>
      <p:sp>
        <p:nvSpPr>
          <p:cNvPr id="7" name="Textfeld 18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itchFamily="30" charset="0"/>
                <a:ea typeface="ＭＳ Ｐゴシック" pitchFamily="30" charset="-128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itchFamily="30" charset="0"/>
                <a:ea typeface="ＭＳ Ｐゴシック" pitchFamily="30" charset="-128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itchFamily="30" charset="0"/>
                <a:ea typeface="ＭＳ Ｐゴシック" pitchFamily="30" charset="-128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itchFamily="30" charset="0"/>
                <a:ea typeface="ＭＳ Ｐゴシック" pitchFamily="30" charset="-128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itchFamily="30" charset="0"/>
                <a:ea typeface="ＭＳ Ｐゴシック" pitchFamily="3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itchFamily="30" charset="0"/>
                <a:ea typeface="ＭＳ Ｐゴシック" pitchFamily="3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itchFamily="30" charset="0"/>
                <a:ea typeface="ＭＳ Ｐゴシック" pitchFamily="3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itchFamily="30" charset="0"/>
                <a:ea typeface="ＭＳ Ｐゴシック" pitchFamily="3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itchFamily="30" charset="0"/>
                <a:ea typeface="ＭＳ Ｐゴシック" pitchFamily="30" charset="-128"/>
              </a:defRPr>
            </a:lvl9pPr>
          </a:lstStyle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de-DE" altLang="de-DE" sz="1800" dirty="0">
                <a:solidFill>
                  <a:srgbClr val="FFFFFF"/>
                </a:solidFill>
              </a:rPr>
              <a:t>Status Montage: Modul- und RF-Stationen                                    </a:t>
            </a:r>
            <a:endParaRPr lang="de-DE" altLang="de-DE" sz="1100" dirty="0">
              <a:solidFill>
                <a:srgbClr val="FFFFFF"/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7475" y="6537325"/>
            <a:ext cx="5702300" cy="2667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02 </a:t>
            </a:r>
            <a:r>
              <a:rPr lang="en-GB" dirty="0" err="1" smtClean="0"/>
              <a:t>Juni</a:t>
            </a:r>
            <a:r>
              <a:rPr lang="en-GB" dirty="0" smtClean="0"/>
              <a:t> 2015</a:t>
            </a:r>
            <a:endParaRPr lang="en-GB" dirty="0" smtClean="0"/>
          </a:p>
          <a:p>
            <a:pPr>
              <a:defRPr/>
            </a:pPr>
            <a:r>
              <a:rPr lang="en-GB" dirty="0" smtClean="0"/>
              <a:t>E. Negodin</a:t>
            </a:r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0" y="1548533"/>
            <a:ext cx="9154642" cy="3455064"/>
            <a:chOff x="0" y="1548533"/>
            <a:chExt cx="9154642" cy="3455064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548533"/>
              <a:ext cx="9154642" cy="34550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4433" y="3049845"/>
              <a:ext cx="314325" cy="138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4510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03AD23-D6C3-44C4-9693-A3FB0D921B3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2044" y="1038760"/>
            <a:ext cx="5426134" cy="2696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2045" y="3760793"/>
            <a:ext cx="5426132" cy="2704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 bwMode="auto">
          <a:xfrm>
            <a:off x="3145536" y="1402471"/>
            <a:ext cx="651053" cy="455589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de-DE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196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alt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alt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83</Words>
  <Application>Microsoft Office PowerPoint</Application>
  <PresentationFormat>On-screen Show (4:3)</PresentationFormat>
  <Paragraphs>25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DESY European XFEL</vt:lpstr>
      <vt:lpstr>1_DESY European XFEL</vt:lpstr>
      <vt:lpstr>PowerPoint Presentation</vt:lpstr>
      <vt:lpstr>PowerPoint Presentation</vt:lpstr>
      <vt:lpstr>PowerPoint Presentation</vt:lpstr>
      <vt:lpstr>Status Montage: Modul- und RF-Stationen                                    </vt:lpstr>
      <vt:lpstr>PowerPoint Presentation</vt:lpstr>
    </vt:vector>
  </TitlesOfParts>
  <Company>xxx xxx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xxx xxx</dc:creator>
  <cp:lastModifiedBy>Negodin, Evgueni</cp:lastModifiedBy>
  <cp:revision>341</cp:revision>
  <cp:lastPrinted>2015-06-02T07:16:40Z</cp:lastPrinted>
  <dcterms:created xsi:type="dcterms:W3CDTF">2008-08-31T12:56:32Z</dcterms:created>
  <dcterms:modified xsi:type="dcterms:W3CDTF">2015-06-02T07:31:41Z</dcterms:modified>
</cp:coreProperties>
</file>