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9" r:id="rId3"/>
    <p:sldId id="362" r:id="rId4"/>
    <p:sldId id="366" r:id="rId5"/>
    <p:sldId id="368" r:id="rId6"/>
    <p:sldId id="365" r:id="rId7"/>
    <p:sldId id="352" r:id="rId8"/>
    <p:sldId id="364" r:id="rId9"/>
    <p:sldId id="367" r:id="rId1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0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1836" y="-19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7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962FA589-9966-4F83-93D6-3CE1E845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00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9A47D9C-5967-4386-AD23-4A5AEEC048BD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5007-4220-4DC4-AC06-8FA07893568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8273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47C2-C838-4464-9550-BD9FB982059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27763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EABD-42C0-4A6A-BC33-3B9BE989A80C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8054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140A-E765-4470-BDE8-849E8ECCBE1D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214750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1853-B047-49AB-85A5-70DC5366EAFF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49653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F99B-7FDE-46A5-B7C4-1DCF28BDE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0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AD23-D6C3-44C4-9693-A3FB0D921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21 April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4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de-DE" noProof="0" smtClean="0"/>
              <a:t>Subtitle format (max. 4 lines)</a:t>
            </a:r>
          </a:p>
          <a:p>
            <a:pPr lvl="0"/>
            <a:r>
              <a:rPr lang="en-GB" altLang="de-DE" noProof="0" smtClean="0"/>
              <a:t>(conference, location, name of the speaker, date)</a:t>
            </a:r>
          </a:p>
          <a:p>
            <a:pPr lvl="0"/>
            <a:r>
              <a:rPr lang="en-GB" altLang="de-DE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de-DE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1797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77DF-12A1-43B3-88CC-F897EE620AF8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6205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6BD5-4576-4998-A2DD-2633DAB3EDAE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12061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40FC-EC11-464C-A69C-792BB23A1598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191553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872E-ED34-4FDF-AA0D-41E9460066E0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412372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9263-21B2-4FC9-A0CA-385DDA6111E1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</p:spTree>
    <p:extLst>
      <p:ext uri="{BB962C8B-B14F-4D97-AF65-F5344CB8AC3E}">
        <p14:creationId xmlns:p14="http://schemas.microsoft.com/office/powerpoint/2010/main" val="36381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5C3CB7A6-DE84-43BC-ACF9-AB8BE33DE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de-DE" sz="2400"/>
          </a:p>
        </p:txBody>
      </p:sp>
      <p:sp>
        <p:nvSpPr>
          <p:cNvPr id="1033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XFEL Inbetriebnahme und Vorbereitung Meeting</a:t>
            </a:r>
            <a:endParaRPr lang="de-DE" sz="1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buNone/>
              <a:defRPr sz="800"/>
            </a:lvl1pPr>
          </a:lstStyle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D215088B-9059-4EEF-AFFB-CE6F8C60EBA3}" type="slidenum">
              <a:rPr lang="en-GB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31.03.2015   Machau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de-DE" sz="2400" smtClean="0">
              <a:solidFill>
                <a:srgbClr val="261748"/>
              </a:solidFill>
            </a:endParaRPr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de-DE" sz="1000" smtClean="0">
                <a:solidFill>
                  <a:srgbClr val="FFFFFF"/>
                </a:solidFill>
              </a:rPr>
              <a:t>XFEL RF-Station</a:t>
            </a:r>
            <a:endParaRPr lang="en-GB" altLang="de-DE" sz="1000" smtClean="0">
              <a:solidFill>
                <a:srgbClr val="FFFFFF"/>
              </a:solidFill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08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340AE6F-8755-4110-ABEC-09DDB1A861A8}" type="slidenum">
              <a:rPr lang="en-GB" altLang="de-DE" sz="1000">
                <a:solidFill>
                  <a:schemeClr val="bg1"/>
                </a:solidFill>
                <a:ea typeface="Geneva" pitchFamily="1" charset="-128"/>
              </a:rPr>
              <a:pPr/>
              <a:t>1</a:t>
            </a:fld>
            <a:endParaRPr lang="en-GB" altLang="de-DE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100" y="2780777"/>
            <a:ext cx="607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4800" dirty="0"/>
              <a:t>L1 Inbetriebnahme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7065" y="629439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09 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Juni 2015</a:t>
            </a:r>
            <a:endParaRPr lang="de-DE" sz="2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3378" y="1356658"/>
            <a:ext cx="8473442" cy="4647902"/>
            <a:chOff x="1059180" y="3017819"/>
            <a:chExt cx="6705600" cy="323058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418" y="3880009"/>
              <a:ext cx="6119361" cy="236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80" y="3017819"/>
              <a:ext cx="6705600" cy="84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2" y="1454468"/>
            <a:ext cx="8633154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3" y="4869061"/>
            <a:ext cx="8649414" cy="9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1130618"/>
            <a:ext cx="8733090" cy="35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5127716"/>
            <a:ext cx="8733090" cy="13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02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565" y="1114361"/>
            <a:ext cx="8637739" cy="4285901"/>
            <a:chOff x="197510" y="1520761"/>
            <a:chExt cx="8637739" cy="428590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0" y="1520761"/>
              <a:ext cx="8637739" cy="42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645989" y="2048256"/>
              <a:ext cx="2160000" cy="374400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3278" y="2048256"/>
              <a:ext cx="1080000" cy="374400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495244" y="2412171"/>
            <a:ext cx="1038759" cy="7189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83" y="5470112"/>
            <a:ext cx="1540806" cy="7201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/>
            <a:r>
              <a:rPr lang="de-DE" sz="1200" dirty="0" smtClean="0"/>
              <a:t>LLRF </a:t>
            </a:r>
            <a:r>
              <a:rPr lang="de-DE" sz="1200" dirty="0" err="1" smtClean="0"/>
              <a:t>Kallibrieren</a:t>
            </a:r>
            <a:endParaRPr lang="de-DE" sz="1200" dirty="0" smtClean="0"/>
          </a:p>
          <a:p>
            <a:pPr marL="171450" indent="-171450"/>
            <a:r>
              <a:rPr lang="de-DE" sz="1200" dirty="0"/>
              <a:t>State </a:t>
            </a:r>
            <a:r>
              <a:rPr lang="de-DE" sz="1200" dirty="0" err="1" smtClean="0"/>
              <a:t>machine</a:t>
            </a:r>
            <a:endParaRPr lang="de-DE" sz="1200" dirty="0"/>
          </a:p>
          <a:p>
            <a:pPr marL="171450" indent="-171450"/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8850" y="5466524"/>
            <a:ext cx="4142193" cy="720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/>
            <a:r>
              <a:rPr lang="de-DE" sz="1200" dirty="0" err="1" smtClean="0"/>
              <a:t>Coupler</a:t>
            </a:r>
            <a:r>
              <a:rPr lang="de-DE" sz="1200" dirty="0" smtClean="0"/>
              <a:t> warm </a:t>
            </a:r>
            <a:r>
              <a:rPr lang="de-DE" sz="1200" dirty="0" err="1" smtClean="0"/>
              <a:t>conditioning</a:t>
            </a:r>
            <a:endParaRPr lang="de-DE" sz="1200" dirty="0" smtClean="0"/>
          </a:p>
          <a:p>
            <a:pPr marL="171450" indent="-171450"/>
            <a:r>
              <a:rPr lang="de-DE" sz="1200" dirty="0" smtClean="0"/>
              <a:t>KW25 Kabelarbeiten</a:t>
            </a:r>
            <a:endParaRPr lang="de-DE" sz="1200" dirty="0" smtClean="0"/>
          </a:p>
          <a:p>
            <a:pPr marL="171450" indent="-171450"/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5281" y="2402640"/>
            <a:ext cx="3215670" cy="738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144000" rtlCol="0">
            <a:spAutoFit/>
          </a:bodyPr>
          <a:lstStyle/>
          <a:p>
            <a:pPr algn="ctr">
              <a:buNone/>
            </a:pPr>
            <a:r>
              <a:rPr lang="de-DE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MSK      Workshop     ( Poland,  Warschau )</a:t>
            </a:r>
          </a:p>
          <a:p>
            <a:pPr algn="ctr">
              <a:buNone/>
            </a:pPr>
            <a:endParaRPr lang="de-DE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de-DE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593224" y="1034197"/>
            <a:ext cx="5426134" cy="5426099"/>
            <a:chOff x="3600844" y="1064677"/>
            <a:chExt cx="5426134" cy="54260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844" y="1064677"/>
              <a:ext cx="5426134" cy="269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845" y="3786710"/>
              <a:ext cx="5426132" cy="270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981956" y="1888931"/>
              <a:ext cx="651053" cy="45558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1064676"/>
            <a:ext cx="3017520" cy="53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FFFFFF"/>
                </a:solidFill>
              </a:rPr>
              <a:t>Status Montage: Modul- und RF-Stationen                                    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475592"/>
            <a:ext cx="9035487" cy="346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A77DF-12A1-43B3-88CC-F897EE620AF8}" type="slidenum">
              <a:rPr lang="en-GB" altLang="de-DE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 altLang="de-DE">
              <a:solidFill>
                <a:srgbClr val="FFFFFF"/>
              </a:solidFill>
            </a:endParaRPr>
          </a:p>
        </p:txBody>
      </p:sp>
      <p:sp>
        <p:nvSpPr>
          <p:cNvPr id="7" name="Textfeld 1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30" charset="0"/>
                <a:ea typeface="ＭＳ Ｐゴシック" pitchFamily="30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FFFFFF"/>
                </a:solidFill>
              </a:rPr>
              <a:t>Status Montage: Modul- und RF-Stationen                                    </a:t>
            </a:r>
            <a:endParaRPr lang="de-DE" altLang="de-DE" sz="11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3732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 </a:t>
            </a:r>
            <a:r>
              <a:rPr lang="en-GB" dirty="0" err="1" smtClean="0"/>
              <a:t>Juni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" y="1184910"/>
            <a:ext cx="8039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3853816"/>
            <a:ext cx="9002418" cy="20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0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DESY European XFEL</vt:lpstr>
      <vt:lpstr>1_DESY European XFEL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Montage: Modul- und RF-Stationen                                    </vt:lpstr>
      <vt:lpstr>Status Montage: Modul- und RF-Stationen                                    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Negodin, Evgueni</cp:lastModifiedBy>
  <cp:revision>352</cp:revision>
  <cp:lastPrinted>2015-06-02T07:16:40Z</cp:lastPrinted>
  <dcterms:created xsi:type="dcterms:W3CDTF">2008-08-31T12:56:32Z</dcterms:created>
  <dcterms:modified xsi:type="dcterms:W3CDTF">2015-06-09T07:47:35Z</dcterms:modified>
</cp:coreProperties>
</file>