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61" r:id="rId3"/>
    <p:sldId id="262" r:id="rId4"/>
    <p:sldId id="263" r:id="rId5"/>
    <p:sldId id="257" r:id="rId6"/>
    <p:sldId id="258" r:id="rId7"/>
    <p:sldId id="259" r:id="rId8"/>
    <p:sldId id="260" r:id="rId9"/>
    <p:sldId id="265" r:id="rId10"/>
    <p:sldId id="266" r:id="rId11"/>
    <p:sldId id="268" r:id="rId12"/>
    <p:sldId id="269" r:id="rId13"/>
    <p:sldId id="270" r:id="rId14"/>
    <p:sldId id="271" r:id="rId15"/>
    <p:sldId id="264" r:id="rId16"/>
    <p:sldId id="267" r:id="rId17"/>
  </p:sldIdLst>
  <p:sldSz cx="9144000" cy="6858000" type="screen4x3"/>
  <p:notesSz cx="6858000" cy="9144000"/>
  <p:photoAlbum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30" d="100"/>
          <a:sy n="130" d="100"/>
        </p:scale>
        <p:origin x="-978" y="3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D072DD-8766-4FD7-956D-7434D0C6DBDC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866189-F76F-4664-8C4D-5B8282AE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951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1254125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600">
              <a:solidFill>
                <a:srgbClr val="000000"/>
              </a:solidFill>
            </a:endParaRPr>
          </a:p>
        </p:txBody>
      </p:sp>
      <p:pic>
        <p:nvPicPr>
          <p:cNvPr id="5" name="Picture 9" descr="DESY-Logo-cyan-RGB_g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7794625" y="5581650"/>
            <a:ext cx="1149350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Helmholtz-Logo_schwarz_70_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925" y="5856288"/>
            <a:ext cx="164782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2003425" y="2481263"/>
            <a:ext cx="2855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5989638" y="6577013"/>
            <a:ext cx="2800350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de-DE" sz="900">
                <a:solidFill>
                  <a:srgbClr val="808080"/>
                </a:solidFill>
              </a:rPr>
              <a:t>MEA1 – Technische Projektierung</a:t>
            </a:r>
            <a:endParaRPr lang="de-DE" sz="900" b="1">
              <a:solidFill>
                <a:srgbClr val="808080"/>
              </a:solidFill>
            </a:endParaRPr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188913" y="188913"/>
            <a:ext cx="41767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de-DE" b="1">
                <a:solidFill>
                  <a:srgbClr val="FFFFFF"/>
                </a:solidFill>
              </a:rPr>
              <a:t>Maschinen- und Experimente-</a:t>
            </a:r>
            <a:br>
              <a:rPr lang="de-DE" b="1">
                <a:solidFill>
                  <a:srgbClr val="FFFFFF"/>
                </a:solidFill>
              </a:rPr>
            </a:br>
            <a:r>
              <a:rPr lang="de-DE" sz="4400" b="1">
                <a:solidFill>
                  <a:srgbClr val="FFFFFF"/>
                </a:solidFill>
              </a:rPr>
              <a:t>AUFBAU</a:t>
            </a:r>
            <a:r>
              <a:rPr lang="en-US" sz="4000" b="1" baseline="-10000">
                <a:solidFill>
                  <a:srgbClr val="F28E00"/>
                </a:solidFill>
                <a:cs typeface="Arial" charset="0"/>
              </a:rPr>
              <a:t>●</a:t>
            </a:r>
          </a:p>
        </p:txBody>
      </p:sp>
      <p:pic>
        <p:nvPicPr>
          <p:cNvPr id="10" name="Picture 23" descr="logo-XFEL_rgb_11x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5599113"/>
            <a:ext cx="1025525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7"/>
          <p:cNvSpPr>
            <a:spLocks noChangeArrowheads="1"/>
          </p:cNvSpPr>
          <p:nvPr userDrawn="1"/>
        </p:nvSpPr>
        <p:spPr bwMode="auto">
          <a:xfrm>
            <a:off x="276225" y="6578600"/>
            <a:ext cx="2800350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b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900">
                <a:solidFill>
                  <a:srgbClr val="808080"/>
                </a:solidFill>
              </a:rPr>
              <a:t>WP33 – Tunnel Installation</a:t>
            </a:r>
            <a:endParaRPr lang="de-DE" sz="900" b="1">
              <a:solidFill>
                <a:srgbClr val="808080"/>
              </a:solidFill>
            </a:endParaRP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49788" y="4252913"/>
            <a:ext cx="4162425" cy="1281112"/>
          </a:xfrm>
        </p:spPr>
        <p:txBody>
          <a:bodyPr/>
          <a:lstStyle>
            <a:lvl1pPr marL="0" indent="0">
              <a:buFont typeface="Arial Black" pitchFamily="34" charset="0"/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402458" name="Rectangle 26"/>
          <p:cNvSpPr>
            <a:spLocks noGrp="1" noChangeArrowheads="1"/>
          </p:cNvSpPr>
          <p:nvPr>
            <p:ph type="ctrTitle" sz="quarter"/>
          </p:nvPr>
        </p:nvSpPr>
        <p:spPr>
          <a:xfrm>
            <a:off x="293688" y="1358900"/>
            <a:ext cx="8520112" cy="1600200"/>
          </a:xfrm>
        </p:spPr>
        <p:txBody>
          <a:bodyPr anchor="t"/>
          <a:lstStyle>
            <a:lvl1pPr>
              <a:lnSpc>
                <a:spcPct val="120000"/>
              </a:lnSpc>
              <a:spcBef>
                <a:spcPct val="30000"/>
              </a:spcBef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825756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7669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0200" y="103188"/>
            <a:ext cx="2132013" cy="5667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2575" y="103188"/>
            <a:ext cx="6245225" cy="5667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0105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0274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757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2575" y="977900"/>
            <a:ext cx="4183063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8038" y="977900"/>
            <a:ext cx="4184650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6999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1795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416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7663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7824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8168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744538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977900"/>
            <a:ext cx="8520113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 Textmasterformate durch Klicken bearbeiten</a:t>
            </a:r>
          </a:p>
          <a:p>
            <a:pPr lvl="1"/>
            <a:r>
              <a:rPr lang="en-GB" smtClean="0"/>
              <a:t> Zweite Ebene</a:t>
            </a:r>
          </a:p>
          <a:p>
            <a:pPr lvl="2"/>
            <a:r>
              <a:rPr lang="en-GB" smtClean="0"/>
              <a:t>Dritte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103188"/>
            <a:ext cx="8520113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82575" y="6235700"/>
            <a:ext cx="75930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900" kern="1200" dirty="0" err="1" smtClean="0">
                <a:solidFill>
                  <a:srgbClr val="808080"/>
                </a:solidFill>
                <a:latin typeface="+mn-lt"/>
                <a:ea typeface="+mn-ea"/>
                <a:cs typeface="+mn-cs"/>
              </a:rPr>
              <a:t>Ende</a:t>
            </a:r>
            <a:r>
              <a:rPr lang="en-US" sz="900" kern="1200" dirty="0" smtClean="0">
                <a:solidFill>
                  <a:srgbClr val="808080"/>
                </a:solidFill>
                <a:latin typeface="+mn-lt"/>
                <a:ea typeface="+mn-ea"/>
                <a:cs typeface="+mn-cs"/>
              </a:rPr>
              <a:t> XTL | </a:t>
            </a:r>
            <a:r>
              <a:rPr lang="en-US" sz="900" kern="1200" dirty="0" err="1" smtClean="0">
                <a:solidFill>
                  <a:srgbClr val="808080"/>
                </a:solidFill>
                <a:latin typeface="+mn-lt"/>
                <a:ea typeface="+mn-ea"/>
                <a:cs typeface="+mn-cs"/>
              </a:rPr>
              <a:t>Einbausituation</a:t>
            </a:r>
            <a:r>
              <a:rPr lang="en-US" sz="900" kern="1200" dirty="0" smtClean="0">
                <a:solidFill>
                  <a:srgbClr val="808080"/>
                </a:solidFill>
                <a:latin typeface="+mn-lt"/>
                <a:ea typeface="+mn-ea"/>
                <a:cs typeface="+mn-cs"/>
              </a:rPr>
              <a:t> etc</a:t>
            </a:r>
            <a:r>
              <a:rPr lang="en-US" sz="900" dirty="0" smtClean="0"/>
              <a:t>.</a:t>
            </a:r>
            <a:endParaRPr lang="en-GB" sz="900" dirty="0">
              <a:solidFill>
                <a:srgbClr val="80808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900" b="1" dirty="0">
                <a:solidFill>
                  <a:srgbClr val="808080"/>
                </a:solidFill>
              </a:rPr>
              <a:t>Norbert Meyners, WP33/MEA1 </a:t>
            </a:r>
            <a:r>
              <a:rPr lang="en-GB" sz="900" dirty="0">
                <a:solidFill>
                  <a:srgbClr val="808080"/>
                </a:solidFill>
              </a:rPr>
              <a:t> |  </a:t>
            </a:r>
            <a:r>
              <a:rPr lang="de-DE" sz="900" kern="1200" dirty="0" smtClean="0">
                <a:solidFill>
                  <a:srgbClr val="808080"/>
                </a:solidFill>
                <a:latin typeface="+mn-lt"/>
                <a:ea typeface="+mn-ea"/>
                <a:cs typeface="+mn-cs"/>
              </a:rPr>
              <a:t>5. XFEL </a:t>
            </a:r>
            <a:r>
              <a:rPr lang="de-DE" sz="900" kern="1200" dirty="0" err="1" smtClean="0">
                <a:solidFill>
                  <a:srgbClr val="808080"/>
                </a:solidFill>
                <a:latin typeface="+mn-lt"/>
                <a:ea typeface="+mn-ea"/>
                <a:cs typeface="+mn-cs"/>
              </a:rPr>
              <a:t>Linac</a:t>
            </a:r>
            <a:r>
              <a:rPr lang="de-DE" sz="900" kern="1200" dirty="0" smtClean="0">
                <a:solidFill>
                  <a:srgbClr val="808080"/>
                </a:solidFill>
                <a:latin typeface="+mn-lt"/>
                <a:ea typeface="+mn-ea"/>
                <a:cs typeface="+mn-cs"/>
              </a:rPr>
              <a:t> Installation </a:t>
            </a:r>
            <a:r>
              <a:rPr lang="de-DE" sz="900" kern="1200" dirty="0" err="1" smtClean="0">
                <a:solidFill>
                  <a:srgbClr val="808080"/>
                </a:solidFill>
                <a:latin typeface="+mn-lt"/>
                <a:ea typeface="+mn-ea"/>
                <a:cs typeface="+mn-cs"/>
              </a:rPr>
              <a:t>Planning</a:t>
            </a:r>
            <a:r>
              <a:rPr lang="de-DE" sz="900" kern="1200" dirty="0" smtClean="0">
                <a:solidFill>
                  <a:srgbClr val="808080"/>
                </a:solidFill>
                <a:latin typeface="+mn-lt"/>
                <a:ea typeface="+mn-ea"/>
                <a:cs typeface="+mn-cs"/>
              </a:rPr>
              <a:t> Meeting</a:t>
            </a:r>
            <a:r>
              <a:rPr lang="en-GB" sz="900" kern="1200" dirty="0" smtClean="0">
                <a:solidFill>
                  <a:srgbClr val="808080"/>
                </a:solidFill>
                <a:latin typeface="+mn-lt"/>
                <a:ea typeface="+mn-ea"/>
                <a:cs typeface="+mn-cs"/>
              </a:rPr>
              <a:t>  </a:t>
            </a:r>
            <a:r>
              <a:rPr lang="en-GB" sz="900" dirty="0">
                <a:solidFill>
                  <a:srgbClr val="808080"/>
                </a:solidFill>
              </a:rPr>
              <a:t>|  </a:t>
            </a:r>
            <a:r>
              <a:rPr lang="en-GB" sz="900" dirty="0" smtClean="0">
                <a:solidFill>
                  <a:srgbClr val="808080"/>
                </a:solidFill>
              </a:rPr>
              <a:t>16.06.2015  </a:t>
            </a:r>
            <a:r>
              <a:rPr lang="en-GB" sz="900" dirty="0">
                <a:solidFill>
                  <a:srgbClr val="808080"/>
                </a:solidFill>
              </a:rPr>
              <a:t>|  </a:t>
            </a:r>
            <a:r>
              <a:rPr lang="en-GB" sz="900" b="1" dirty="0">
                <a:solidFill>
                  <a:srgbClr val="808080"/>
                </a:solidFill>
              </a:rPr>
              <a:t>Page </a:t>
            </a:r>
            <a:fld id="{CD857FA6-6662-45BC-8733-16CB501C94E6}" type="slidenum">
              <a:rPr lang="en-GB" sz="900" b="1">
                <a:solidFill>
                  <a:srgbClr val="80808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z="900" b="1" dirty="0">
              <a:solidFill>
                <a:srgbClr val="808080"/>
              </a:solidFill>
            </a:endParaRPr>
          </a:p>
        </p:txBody>
      </p:sp>
      <p:pic>
        <p:nvPicPr>
          <p:cNvPr id="1030" name="Picture 10" descr="DESY-Logo-cyan-RGB_g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8035925" y="6099175"/>
            <a:ext cx="77628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3" descr="logo-XFEL_rgb_11x1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88" y="6142038"/>
            <a:ext cx="601662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7541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265113" indent="-265113" algn="l" rtl="0" eaLnBrk="1" fontAlgn="base" hangingPunct="1">
        <a:spcBef>
          <a:spcPct val="0"/>
        </a:spcBef>
        <a:spcAft>
          <a:spcPct val="20000"/>
        </a:spcAft>
        <a:buClr>
          <a:srgbClr val="F28E00"/>
        </a:buClr>
        <a:buFont typeface="Arial Black" pitchFamily="34" charset="0"/>
        <a:buChar char="&gt;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eaLnBrk="1" fontAlgn="base" hangingPunct="1">
        <a:spcBef>
          <a:spcPct val="0"/>
        </a:spcBef>
        <a:spcAft>
          <a:spcPct val="2000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236663" indent="-228600" algn="l" rtl="0" eaLnBrk="1" fontAlgn="base" hangingPunct="1">
        <a:spcBef>
          <a:spcPct val="0"/>
        </a:spcBef>
        <a:spcAft>
          <a:spcPct val="0"/>
        </a:spcAft>
        <a:buClr>
          <a:srgbClr val="FF9900"/>
        </a:buClr>
        <a:buFont typeface="Arial Black" pitchFamily="34" charset="0"/>
        <a:buChar char="&gt;"/>
        <a:defRPr>
          <a:solidFill>
            <a:schemeClr val="tx1"/>
          </a:solidFill>
          <a:latin typeface="+mn-lt"/>
        </a:defRPr>
      </a:lvl3pPr>
      <a:lvl4pPr marL="1644650" indent="-228600" algn="l" rtl="0" eaLnBrk="1" fontAlgn="base" hangingPunct="1"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1800" y="4252913"/>
            <a:ext cx="6040413" cy="1281112"/>
          </a:xfrm>
        </p:spPr>
        <p:txBody>
          <a:bodyPr/>
          <a:lstStyle/>
          <a:p>
            <a:r>
              <a:rPr lang="de-DE" dirty="0"/>
              <a:t>5. XFEL </a:t>
            </a:r>
            <a:r>
              <a:rPr lang="de-DE" dirty="0" err="1"/>
              <a:t>Linac</a:t>
            </a:r>
            <a:r>
              <a:rPr lang="de-DE" dirty="0"/>
              <a:t> Installation </a:t>
            </a:r>
            <a:r>
              <a:rPr lang="de-DE" dirty="0" err="1"/>
              <a:t>Planning</a:t>
            </a:r>
            <a:r>
              <a:rPr lang="de-DE" dirty="0"/>
              <a:t> Meeting</a:t>
            </a:r>
            <a:endParaRPr lang="en-US" dirty="0"/>
          </a:p>
          <a:p>
            <a:r>
              <a:rPr lang="en-US" dirty="0" smtClean="0"/>
              <a:t>Norbert Meyners, DESY-MEA1 / XFEL-WP33</a:t>
            </a:r>
          </a:p>
          <a:p>
            <a:r>
              <a:rPr lang="en-US" dirty="0" smtClean="0"/>
              <a:t>16. 06. 2015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err="1" smtClean="0"/>
              <a:t>Ende</a:t>
            </a:r>
            <a:r>
              <a:rPr lang="en-US" dirty="0" smtClean="0"/>
              <a:t> XTL | </a:t>
            </a:r>
            <a:r>
              <a:rPr lang="en-US" dirty="0" err="1" smtClean="0"/>
              <a:t>Einbausituation</a:t>
            </a:r>
            <a:r>
              <a:rPr lang="en-US" dirty="0" smtClean="0"/>
              <a:t>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3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4-03-19 17.28.1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804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XS1-XTL-wgLueftung-Masse-perspek-D00000000177363_XS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638"/>
            <a:ext cx="9144000" cy="65611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018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XS1-XTL-wgLueftung-Masse-D00000000177363_XS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638"/>
            <a:ext cx="9144000" cy="65611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687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XS!-XTL-wgLueftungskanal-2-D00000000912163_XFEL_overview_assembly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638"/>
            <a:ext cx="9144000" cy="65611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740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XS!-XTL-wgLueftungskanal-D00000000912163_XFEL_overview_assembly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638"/>
            <a:ext cx="9144000" cy="65611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380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4-03-19 17.30.0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676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4-03-19 17.28.0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069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XTL_R40_Montageeinschweissbleche_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550" y="0"/>
            <a:ext cx="56753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083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XTL_R40_Montageeinschweissbleche_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313" y="0"/>
            <a:ext cx="41433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57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XTL_R40_Montageeinschweissbleche_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75" y="0"/>
            <a:ext cx="54292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367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375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849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375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401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37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707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375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364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4-03-19 17.28.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018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MEA-2010">
  <a:themeElements>
    <a:clrScheme name="MEA-2010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MEA-201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EA-20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A-201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A-201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A-201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A-201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A-201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A-201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A-201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A-201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A-201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A-201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A-201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A-2010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A-2010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</Words>
  <Application>Microsoft Office PowerPoint</Application>
  <PresentationFormat>On-screen Show (4:3)</PresentationFormat>
  <Paragraphs>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1_MEA-2010</vt:lpstr>
      <vt:lpstr>Ende XTL | Einbausituation etc.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Ende XTL | Einbausituation etc.</dc:title>
  <dc:creator>Norbert Meyners, DESY-MEA1</dc:creator>
  <cp:lastModifiedBy>Norbert Meyners, DESY-MEA1</cp:lastModifiedBy>
  <cp:revision>2</cp:revision>
  <dcterms:created xsi:type="dcterms:W3CDTF">2015-06-16T08:07:48Z</dcterms:created>
  <dcterms:modified xsi:type="dcterms:W3CDTF">2015-06-16T14:00:51Z</dcterms:modified>
</cp:coreProperties>
</file>