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-240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60C93-3CCD-5F49-9D71-569CB564BF3E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0740D-3BFA-5649-BE15-A6FD147A7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9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0740D-3BFA-5649-BE15-A6FD147A78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2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3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3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8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0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4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0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5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3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1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4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BC23F-1248-E548-BEED-5300A237DB38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7DED9-0923-AB48-A702-7C40A7E09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WG-3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S. Berry</a:t>
            </a:r>
            <a:r>
              <a:rPr lang="en-US" dirty="0" smtClean="0"/>
              <a:t>, E. Harms, J. Preble, H. </a:t>
            </a:r>
            <a:r>
              <a:rPr lang="en-US" dirty="0" err="1" smtClean="0"/>
              <a:t>Nakai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2260" y="66110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73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283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WG-3 Agenda</a:t>
            </a:r>
            <a:endParaRPr lang="en-US" sz="3600" dirty="0"/>
          </a:p>
        </p:txBody>
      </p:sp>
      <p:pic>
        <p:nvPicPr>
          <p:cNvPr id="6" name="Picture 5" descr="WG-3_Schedule_20151125.xlsx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24" y="347718"/>
            <a:ext cx="9344570" cy="722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7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408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Questions/Our Task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ind </a:t>
            </a:r>
            <a:r>
              <a:rPr lang="en-US" dirty="0" smtClean="0"/>
              <a:t>the ‘true picture’</a:t>
            </a:r>
          </a:p>
          <a:p>
            <a:r>
              <a:rPr lang="en-US" dirty="0"/>
              <a:t>L</a:t>
            </a:r>
            <a:r>
              <a:rPr lang="en-US" dirty="0" smtClean="0"/>
              <a:t>earn </a:t>
            </a:r>
            <a:r>
              <a:rPr lang="en-US" dirty="0" smtClean="0"/>
              <a:t>from each other/share </a:t>
            </a:r>
            <a:r>
              <a:rPr lang="en-US" dirty="0" smtClean="0"/>
              <a:t>experiences</a:t>
            </a:r>
          </a:p>
          <a:p>
            <a:r>
              <a:rPr lang="en-US" dirty="0" smtClean="0"/>
              <a:t>Cavity P</a:t>
            </a:r>
            <a:r>
              <a:rPr lang="en-US" dirty="0" smtClean="0"/>
              <a:t>erformance (degradation)</a:t>
            </a:r>
          </a:p>
          <a:p>
            <a:r>
              <a:rPr lang="en-US" dirty="0" smtClean="0"/>
              <a:t>Quality Control</a:t>
            </a:r>
            <a:endParaRPr lang="en-US" dirty="0" smtClean="0"/>
          </a:p>
          <a:p>
            <a:r>
              <a:rPr lang="en-US" dirty="0" smtClean="0"/>
              <a:t>NCR’s/remediation</a:t>
            </a:r>
          </a:p>
          <a:p>
            <a:r>
              <a:rPr lang="en-US" dirty="0" smtClean="0"/>
              <a:t>Transport &amp; Installation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56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54</Words>
  <Application>Microsoft Macintosh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WG-3 Introduction</vt:lpstr>
      <vt:lpstr>WG-3 Agenda</vt:lpstr>
      <vt:lpstr>Questions/Our Task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Elvin Harms</dc:creator>
  <cp:lastModifiedBy>Elvin Harms</cp:lastModifiedBy>
  <cp:revision>7</cp:revision>
  <dcterms:created xsi:type="dcterms:W3CDTF">2015-12-01T16:54:02Z</dcterms:created>
  <dcterms:modified xsi:type="dcterms:W3CDTF">2015-12-01T19:58:26Z</dcterms:modified>
</cp:coreProperties>
</file>