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97" r:id="rId5"/>
    <p:sldId id="313" r:id="rId6"/>
    <p:sldId id="316" r:id="rId7"/>
    <p:sldId id="299" r:id="rId8"/>
    <p:sldId id="306" r:id="rId9"/>
    <p:sldId id="305" r:id="rId10"/>
    <p:sldId id="304" r:id="rId11"/>
    <p:sldId id="303" r:id="rId12"/>
    <p:sldId id="302" r:id="rId13"/>
    <p:sldId id="315" r:id="rId14"/>
    <p:sldId id="312" r:id="rId15"/>
    <p:sldId id="314" r:id="rId16"/>
    <p:sldId id="307" r:id="rId17"/>
    <p:sldId id="308" r:id="rId18"/>
    <p:sldId id="309" r:id="rId19"/>
    <p:sldId id="310" r:id="rId20"/>
    <p:sldId id="301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499" y="-7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0B60C93-3CCD-5F49-9D71-569CB564BF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7A0740D-3BFA-5649-BE15-A6FD147A7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9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740D-3BFA-5649-BE15-A6FD147A7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C23F-1248-E548-BEED-5300A237DB3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7DED9-0923-AB48-A702-7C40A7E0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WG-3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 Berry, E. Harms, </a:t>
            </a:r>
            <a:r>
              <a:rPr lang="en-US" dirty="0" smtClean="0"/>
              <a:t> </a:t>
            </a:r>
            <a:r>
              <a:rPr lang="en-US" dirty="0" smtClean="0"/>
              <a:t>H. </a:t>
            </a:r>
            <a:r>
              <a:rPr lang="en-US" dirty="0" err="1" smtClean="0"/>
              <a:t>Nakai</a:t>
            </a:r>
            <a:r>
              <a:rPr lang="en-US" dirty="0" smtClean="0"/>
              <a:t>, J. Preble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62260" y="66110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" y="300038"/>
            <a:ext cx="34099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15" y="323851"/>
            <a:ext cx="5197659" cy="33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3" y="3528170"/>
            <a:ext cx="4285297" cy="29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3740530"/>
            <a:ext cx="3854634" cy="268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4" y="310515"/>
            <a:ext cx="39195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36" y="443865"/>
            <a:ext cx="3958822" cy="283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7" y="3383280"/>
            <a:ext cx="4294784" cy="29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97" y="4206240"/>
            <a:ext cx="4111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" y="139065"/>
            <a:ext cx="4174807" cy="32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42" y="334575"/>
            <a:ext cx="4449235" cy="28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" y="3439143"/>
            <a:ext cx="4277569" cy="31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4" y="3688080"/>
            <a:ext cx="4124259" cy="27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" y="24512"/>
            <a:ext cx="4396693" cy="3288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5370" t="8016" r="16185" b="17634"/>
          <a:stretch/>
        </p:blipFill>
        <p:spPr>
          <a:xfrm>
            <a:off x="39757" y="3684447"/>
            <a:ext cx="4643011" cy="28356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5269" t="7835" r="16185" b="6114"/>
          <a:stretch/>
        </p:blipFill>
        <p:spPr>
          <a:xfrm>
            <a:off x="4455347" y="3523429"/>
            <a:ext cx="4629759" cy="32676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5166" t="10733" r="16185"/>
          <a:stretch/>
        </p:blipFill>
        <p:spPr>
          <a:xfrm>
            <a:off x="4448714" y="-19218"/>
            <a:ext cx="4695285" cy="34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343151" cy="24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30" y="1"/>
            <a:ext cx="4890070" cy="33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364"/>
            <a:ext cx="4253930" cy="45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3383280"/>
            <a:ext cx="4914897" cy="34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45858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1"/>
            <a:ext cx="4998720" cy="30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8246"/>
            <a:ext cx="4587239" cy="30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575038"/>
            <a:ext cx="4556760" cy="32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4419600" cy="3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252414"/>
            <a:ext cx="4206240" cy="362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3574250"/>
            <a:ext cx="4667250" cy="313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85" y="3733800"/>
            <a:ext cx="4031789" cy="29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69545"/>
            <a:ext cx="508361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90" y="2377440"/>
            <a:ext cx="4394389" cy="42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" y="121920"/>
            <a:ext cx="505063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86" y="869633"/>
            <a:ext cx="4096552" cy="26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9860"/>
            <a:ext cx="4206240" cy="261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49571"/>
            <a:ext cx="4053840" cy="29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99"/>
            <a:ext cx="422269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109540"/>
            <a:ext cx="4258281" cy="331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769345"/>
            <a:ext cx="4608195" cy="27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8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WG-3 Agenda</a:t>
            </a:r>
            <a:endParaRPr lang="en-US" sz="3600" dirty="0"/>
          </a:p>
        </p:txBody>
      </p:sp>
      <p:pic>
        <p:nvPicPr>
          <p:cNvPr id="6" name="Picture 5" descr="WG-3_Schedule_20151125.xls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24" y="347718"/>
            <a:ext cx="9344570" cy="72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6760" cy="372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0"/>
            <a:ext cx="4815840" cy="357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8337"/>
            <a:ext cx="4556760" cy="31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3734832"/>
            <a:ext cx="4450079" cy="31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4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ind the ‘true picture’</a:t>
            </a:r>
          </a:p>
          <a:p>
            <a:r>
              <a:rPr lang="en-US" dirty="0"/>
              <a:t>L</a:t>
            </a:r>
            <a:r>
              <a:rPr lang="en-US" dirty="0" smtClean="0"/>
              <a:t>earn from each other/share experiences</a:t>
            </a:r>
          </a:p>
          <a:p>
            <a:r>
              <a:rPr lang="en-US" dirty="0" smtClean="0"/>
              <a:t>Four main topics</a:t>
            </a:r>
          </a:p>
          <a:p>
            <a:pPr lvl="1"/>
            <a:r>
              <a:rPr lang="en-US" dirty="0" smtClean="0"/>
              <a:t>Cryomodule Development &amp; Integration Experience</a:t>
            </a:r>
          </a:p>
          <a:p>
            <a:pPr lvl="1"/>
            <a:r>
              <a:rPr lang="en-US" dirty="0" smtClean="0"/>
              <a:t>Cryomodule Performance </a:t>
            </a:r>
            <a:r>
              <a:rPr lang="en-US" dirty="0" err="1" smtClean="0"/>
              <a:t>inc.</a:t>
            </a:r>
            <a:r>
              <a:rPr lang="en-US" dirty="0" smtClean="0"/>
              <a:t> Degradation</a:t>
            </a:r>
          </a:p>
          <a:p>
            <a:pPr lvl="1"/>
            <a:r>
              <a:rPr lang="en-US" dirty="0" smtClean="0"/>
              <a:t>Materials Issues</a:t>
            </a:r>
          </a:p>
          <a:p>
            <a:pPr lvl="1"/>
            <a:r>
              <a:rPr lang="en-US" dirty="0" smtClean="0"/>
              <a:t>Installation &amp; Rework/Remediation Issues</a:t>
            </a:r>
          </a:p>
          <a:p>
            <a:r>
              <a:rPr lang="en-US" dirty="0" smtClean="0"/>
              <a:t>7 hours allotted</a:t>
            </a:r>
          </a:p>
          <a:p>
            <a:pPr lvl="1"/>
            <a:r>
              <a:rPr lang="en-US" dirty="0" smtClean="0"/>
              <a:t>13 (15-minute) Presentations</a:t>
            </a:r>
          </a:p>
          <a:p>
            <a:pPr lvl="2"/>
            <a:r>
              <a:rPr lang="en-US" dirty="0" smtClean="0"/>
              <a:t>7 pertaining to </a:t>
            </a:r>
            <a:r>
              <a:rPr lang="en-US" dirty="0" err="1" smtClean="0"/>
              <a:t>EuXFEL</a:t>
            </a:r>
            <a:endParaRPr lang="en-US" dirty="0" smtClean="0"/>
          </a:p>
          <a:p>
            <a:pPr lvl="1"/>
            <a:r>
              <a:rPr lang="en-US" dirty="0" smtClean="0"/>
              <a:t>Discussion</a:t>
            </a:r>
            <a:r>
              <a:rPr lang="en-US" dirty="0"/>
              <a:t>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 </a:t>
            </a:r>
            <a:r>
              <a:rPr lang="en-US" sz="3600" dirty="0" err="1" smtClean="0"/>
              <a:t>aways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cleanliness of CM interconnects/beam pipe</a:t>
            </a:r>
          </a:p>
          <a:p>
            <a:r>
              <a:rPr lang="en-US" dirty="0" smtClean="0"/>
              <a:t>QA</a:t>
            </a:r>
            <a:r>
              <a:rPr lang="en-US" dirty="0"/>
              <a:t>/QC – everyone has this issue and folks approach it differently – embed someone at the vendor, a traveling inspector, having very detailed incoming inspections.  This also feeds into testing – how thorough (test every single cavity) vs. how many times to interrupt assembly to test components/subassemblies.  This is one manifestation of balancing the goals of minimizing risk (lots of tests) and meeting the schedule (fewer tests)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Another (related) theme was dealing with nonconformities – attack the source (get vendor to make better product), make the best of the situation (grind down thick weld to install washer when assembling cold mass), make a work around, or reject the piece.  It seems feedback from the tunnel installation folks to the QA and assembly folks is critical.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alignment and ancillary components (e.g. 3</a:t>
            </a:r>
            <a:r>
              <a:rPr lang="en-US" baseline="30000" dirty="0" smtClean="0"/>
              <a:t>rd</a:t>
            </a:r>
            <a:r>
              <a:rPr lang="en-US" dirty="0" smtClean="0"/>
              <a:t> harmonic) not addressed sufficiently</a:t>
            </a:r>
          </a:p>
          <a:p>
            <a:r>
              <a:rPr lang="en-US" dirty="0"/>
              <a:t>Quality Control</a:t>
            </a:r>
          </a:p>
          <a:p>
            <a:r>
              <a:rPr lang="en-US" dirty="0"/>
              <a:t>NCR’s/remediation</a:t>
            </a:r>
          </a:p>
          <a:p>
            <a:r>
              <a:rPr lang="en-US" dirty="0"/>
              <a:t>Transport &amp; </a:t>
            </a:r>
            <a:r>
              <a:rPr lang="en-US" dirty="0" err="1"/>
              <a:t>Installati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8200" cy="31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7" y="175414"/>
            <a:ext cx="4581523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1549"/>
            <a:ext cx="4562477" cy="33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70" y="3627120"/>
            <a:ext cx="4473930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08256" cy="37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87" y="304801"/>
            <a:ext cx="4519312" cy="31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018"/>
            <a:ext cx="4624687" cy="387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93" y="3764280"/>
            <a:ext cx="4727807" cy="30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4339"/>
            <a:ext cx="4105274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47676"/>
            <a:ext cx="3895726" cy="29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9" y="3550253"/>
            <a:ext cx="3910010" cy="311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59" y="3185160"/>
            <a:ext cx="3924041" cy="31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5" y="4781074"/>
            <a:ext cx="4022167" cy="33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61975"/>
            <a:ext cx="3819525" cy="27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623888"/>
            <a:ext cx="4029075" cy="29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" y="3652450"/>
            <a:ext cx="4109085" cy="288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3739784"/>
            <a:ext cx="3843622" cy="26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59093"/>
            <a:ext cx="40719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9093"/>
            <a:ext cx="40195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95" y="3467713"/>
            <a:ext cx="4878705" cy="339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101"/>
            <a:ext cx="4724400" cy="33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99</Words>
  <Application>Microsoft Office PowerPoint</Application>
  <PresentationFormat>On-screen Show (4:3)</PresentationFormat>
  <Paragraphs>24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WG-3 Summary</vt:lpstr>
      <vt:lpstr>WG-3 Agenda</vt:lpstr>
      <vt:lpstr>Overview</vt:lpstr>
      <vt:lpstr>Take aways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Elvin Harms</dc:creator>
  <cp:lastModifiedBy>Joe Preble</cp:lastModifiedBy>
  <cp:revision>27</cp:revision>
  <cp:lastPrinted>2015-12-04T00:01:36Z</cp:lastPrinted>
  <dcterms:created xsi:type="dcterms:W3CDTF">2015-12-01T16:54:02Z</dcterms:created>
  <dcterms:modified xsi:type="dcterms:W3CDTF">2015-12-04T01:23:08Z</dcterms:modified>
</cp:coreProperties>
</file>