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54" r:id="rId2"/>
    <p:sldId id="374" r:id="rId3"/>
    <p:sldId id="379" r:id="rId4"/>
    <p:sldId id="376" r:id="rId5"/>
    <p:sldId id="394" r:id="rId6"/>
    <p:sldId id="395" r:id="rId7"/>
    <p:sldId id="390" r:id="rId8"/>
    <p:sldId id="389" r:id="rId9"/>
    <p:sldId id="391" r:id="rId10"/>
    <p:sldId id="384" r:id="rId11"/>
    <p:sldId id="381" r:id="rId12"/>
    <p:sldId id="388" r:id="rId13"/>
    <p:sldId id="383" r:id="rId14"/>
    <p:sldId id="386" r:id="rId15"/>
    <p:sldId id="382" r:id="rId16"/>
    <p:sldId id="387" r:id="rId17"/>
    <p:sldId id="393" r:id="rId18"/>
    <p:sldId id="399" r:id="rId19"/>
    <p:sldId id="398" r:id="rId20"/>
    <p:sldId id="397" r:id="rId21"/>
    <p:sldId id="396" r:id="rId22"/>
    <p:sldId id="392" r:id="rId23"/>
    <p:sldId id="400" r:id="rId24"/>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18" autoAdjust="0"/>
  </p:normalViewPr>
  <p:slideViewPr>
    <p:cSldViewPr>
      <p:cViewPr>
        <p:scale>
          <a:sx n="100" d="100"/>
          <a:sy n="100" d="100"/>
        </p:scale>
        <p:origin x="354" y="6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'ESS 12-03-2015 10h52'!$F$1</c:f>
              <c:strCache>
                <c:ptCount val="1"/>
                <c:pt idx="0">
                  <c:v>Voie 1_ SAF-Oreille P2</c:v>
                </c:pt>
              </c:strCache>
            </c:strRef>
          </c:tx>
          <c:marker>
            <c:symbol val="none"/>
          </c:marker>
          <c:xVal>
            <c:numRef>
              <c:f>'ESS 12-03-2015 10h52'!$C$2:$C$1428</c:f>
              <c:numCache>
                <c:formatCode>0</c:formatCode>
                <c:ptCount val="1427"/>
                <c:pt idx="0">
                  <c:v>0</c:v>
                </c:pt>
                <c:pt idx="1">
                  <c:v>1.6666666666666666E-2</c:v>
                </c:pt>
                <c:pt idx="2">
                  <c:v>3.3333333333333333E-2</c:v>
                </c:pt>
                <c:pt idx="3">
                  <c:v>0.05</c:v>
                </c:pt>
                <c:pt idx="4">
                  <c:v>6.6666666666666666E-2</c:v>
                </c:pt>
                <c:pt idx="5">
                  <c:v>8.3333333333333329E-2</c:v>
                </c:pt>
                <c:pt idx="6">
                  <c:v>0.1</c:v>
                </c:pt>
                <c:pt idx="7">
                  <c:v>0.11666666666666667</c:v>
                </c:pt>
                <c:pt idx="8">
                  <c:v>0.13333333333333333</c:v>
                </c:pt>
                <c:pt idx="9">
                  <c:v>0.15</c:v>
                </c:pt>
                <c:pt idx="10">
                  <c:v>0.16666666666666666</c:v>
                </c:pt>
                <c:pt idx="11">
                  <c:v>0.18333333333333332</c:v>
                </c:pt>
                <c:pt idx="12">
                  <c:v>0.2</c:v>
                </c:pt>
                <c:pt idx="13">
                  <c:v>0.21666666666666667</c:v>
                </c:pt>
                <c:pt idx="14">
                  <c:v>0.23333333333333334</c:v>
                </c:pt>
                <c:pt idx="15">
                  <c:v>0.25</c:v>
                </c:pt>
                <c:pt idx="16">
                  <c:v>0.26666666666666666</c:v>
                </c:pt>
                <c:pt idx="17">
                  <c:v>0.28333333333333333</c:v>
                </c:pt>
                <c:pt idx="18">
                  <c:v>0.3</c:v>
                </c:pt>
                <c:pt idx="19">
                  <c:v>0.31666666666666665</c:v>
                </c:pt>
                <c:pt idx="20">
                  <c:v>0.33333333333333331</c:v>
                </c:pt>
                <c:pt idx="21">
                  <c:v>0.35</c:v>
                </c:pt>
                <c:pt idx="22">
                  <c:v>0.36666666666666664</c:v>
                </c:pt>
                <c:pt idx="23">
                  <c:v>0.38333333333333336</c:v>
                </c:pt>
                <c:pt idx="24">
                  <c:v>0.4</c:v>
                </c:pt>
                <c:pt idx="25">
                  <c:v>0.41666666666666669</c:v>
                </c:pt>
                <c:pt idx="26">
                  <c:v>0.43333333333333335</c:v>
                </c:pt>
                <c:pt idx="27">
                  <c:v>0.45</c:v>
                </c:pt>
                <c:pt idx="28">
                  <c:v>0.46666666666666667</c:v>
                </c:pt>
                <c:pt idx="29">
                  <c:v>0.48333333333333334</c:v>
                </c:pt>
                <c:pt idx="30">
                  <c:v>0.5</c:v>
                </c:pt>
                <c:pt idx="31">
                  <c:v>0.51666666666666672</c:v>
                </c:pt>
                <c:pt idx="32">
                  <c:v>0.53333333333333333</c:v>
                </c:pt>
                <c:pt idx="33">
                  <c:v>0.55000000000000004</c:v>
                </c:pt>
                <c:pt idx="34">
                  <c:v>0.56666666666666665</c:v>
                </c:pt>
                <c:pt idx="35">
                  <c:v>0.58333333333333337</c:v>
                </c:pt>
                <c:pt idx="36">
                  <c:v>0.6</c:v>
                </c:pt>
                <c:pt idx="37">
                  <c:v>0.6166666666666667</c:v>
                </c:pt>
                <c:pt idx="38">
                  <c:v>0.6333333333333333</c:v>
                </c:pt>
                <c:pt idx="39">
                  <c:v>0.65</c:v>
                </c:pt>
                <c:pt idx="40">
                  <c:v>0.66666666666666663</c:v>
                </c:pt>
                <c:pt idx="41">
                  <c:v>0.68333333333333335</c:v>
                </c:pt>
                <c:pt idx="42">
                  <c:v>0.7</c:v>
                </c:pt>
                <c:pt idx="43">
                  <c:v>0.71666666666666667</c:v>
                </c:pt>
                <c:pt idx="44">
                  <c:v>0.73333333333333328</c:v>
                </c:pt>
                <c:pt idx="45">
                  <c:v>0.75</c:v>
                </c:pt>
                <c:pt idx="46">
                  <c:v>0.76666666666666672</c:v>
                </c:pt>
                <c:pt idx="47">
                  <c:v>0.78333333333333333</c:v>
                </c:pt>
                <c:pt idx="48">
                  <c:v>0.8</c:v>
                </c:pt>
                <c:pt idx="49">
                  <c:v>0.81666666666666665</c:v>
                </c:pt>
                <c:pt idx="50">
                  <c:v>0.83333333333333337</c:v>
                </c:pt>
                <c:pt idx="51">
                  <c:v>0.85</c:v>
                </c:pt>
                <c:pt idx="52">
                  <c:v>0.8666666666666667</c:v>
                </c:pt>
                <c:pt idx="53">
                  <c:v>0.8833333333333333</c:v>
                </c:pt>
                <c:pt idx="54">
                  <c:v>0.9</c:v>
                </c:pt>
                <c:pt idx="55">
                  <c:v>0.91666666666666663</c:v>
                </c:pt>
                <c:pt idx="56">
                  <c:v>0.93333333333333335</c:v>
                </c:pt>
                <c:pt idx="57">
                  <c:v>0.95</c:v>
                </c:pt>
                <c:pt idx="58">
                  <c:v>0.96666666666666667</c:v>
                </c:pt>
                <c:pt idx="59">
                  <c:v>0.98333333333333328</c:v>
                </c:pt>
                <c:pt idx="60">
                  <c:v>1</c:v>
                </c:pt>
                <c:pt idx="61">
                  <c:v>1.0166666666666666</c:v>
                </c:pt>
                <c:pt idx="62">
                  <c:v>1.0333333333333334</c:v>
                </c:pt>
                <c:pt idx="63">
                  <c:v>1.05</c:v>
                </c:pt>
                <c:pt idx="64">
                  <c:v>1.0666666666666667</c:v>
                </c:pt>
                <c:pt idx="65">
                  <c:v>1.0833333333333333</c:v>
                </c:pt>
                <c:pt idx="66">
                  <c:v>1.1000000000000001</c:v>
                </c:pt>
                <c:pt idx="67">
                  <c:v>1.1166666666666667</c:v>
                </c:pt>
                <c:pt idx="68">
                  <c:v>1.1333333333333333</c:v>
                </c:pt>
                <c:pt idx="69">
                  <c:v>1.1499999999999999</c:v>
                </c:pt>
                <c:pt idx="70">
                  <c:v>1.1666666666666667</c:v>
                </c:pt>
                <c:pt idx="71">
                  <c:v>1.1833333333333333</c:v>
                </c:pt>
                <c:pt idx="72">
                  <c:v>1.2</c:v>
                </c:pt>
                <c:pt idx="73">
                  <c:v>1.2166666666666666</c:v>
                </c:pt>
                <c:pt idx="74">
                  <c:v>1.2333333333333334</c:v>
                </c:pt>
                <c:pt idx="75">
                  <c:v>1.25</c:v>
                </c:pt>
                <c:pt idx="76">
                  <c:v>1.2666666666666666</c:v>
                </c:pt>
                <c:pt idx="77">
                  <c:v>1.2833333333333334</c:v>
                </c:pt>
                <c:pt idx="78">
                  <c:v>1.3</c:v>
                </c:pt>
                <c:pt idx="79">
                  <c:v>1.3166666666666667</c:v>
                </c:pt>
                <c:pt idx="80">
                  <c:v>1.3333333333333333</c:v>
                </c:pt>
                <c:pt idx="81">
                  <c:v>1.35</c:v>
                </c:pt>
                <c:pt idx="82">
                  <c:v>1.3666666666666667</c:v>
                </c:pt>
                <c:pt idx="83">
                  <c:v>1.3833333333333333</c:v>
                </c:pt>
                <c:pt idx="84">
                  <c:v>1.4</c:v>
                </c:pt>
                <c:pt idx="85">
                  <c:v>1.4166666666666667</c:v>
                </c:pt>
                <c:pt idx="86">
                  <c:v>1.4333333333333333</c:v>
                </c:pt>
                <c:pt idx="87">
                  <c:v>1.45</c:v>
                </c:pt>
                <c:pt idx="88">
                  <c:v>1.4666666666666666</c:v>
                </c:pt>
                <c:pt idx="89">
                  <c:v>1.4833333333333334</c:v>
                </c:pt>
                <c:pt idx="90">
                  <c:v>1.5</c:v>
                </c:pt>
                <c:pt idx="91">
                  <c:v>1.5166666666666666</c:v>
                </c:pt>
                <c:pt idx="92">
                  <c:v>1.5333333333333334</c:v>
                </c:pt>
                <c:pt idx="93">
                  <c:v>1.55</c:v>
                </c:pt>
                <c:pt idx="94">
                  <c:v>1.5666666666666667</c:v>
                </c:pt>
                <c:pt idx="95">
                  <c:v>1.5833333333333333</c:v>
                </c:pt>
                <c:pt idx="96">
                  <c:v>1.6</c:v>
                </c:pt>
                <c:pt idx="97">
                  <c:v>1.6166666666666667</c:v>
                </c:pt>
                <c:pt idx="98">
                  <c:v>1.6333333333333333</c:v>
                </c:pt>
                <c:pt idx="99">
                  <c:v>1.65</c:v>
                </c:pt>
                <c:pt idx="100">
                  <c:v>1.6666666666666667</c:v>
                </c:pt>
                <c:pt idx="101">
                  <c:v>1.6833333333333333</c:v>
                </c:pt>
                <c:pt idx="102">
                  <c:v>1.7</c:v>
                </c:pt>
                <c:pt idx="103">
                  <c:v>1.7166666666666666</c:v>
                </c:pt>
                <c:pt idx="104">
                  <c:v>1.7333333333333334</c:v>
                </c:pt>
                <c:pt idx="105">
                  <c:v>1.75</c:v>
                </c:pt>
                <c:pt idx="106">
                  <c:v>1.7666666666666666</c:v>
                </c:pt>
                <c:pt idx="107">
                  <c:v>1.7833333333333334</c:v>
                </c:pt>
                <c:pt idx="108">
                  <c:v>1.8</c:v>
                </c:pt>
                <c:pt idx="109">
                  <c:v>1.8166666666666667</c:v>
                </c:pt>
                <c:pt idx="110">
                  <c:v>1.8333333333333333</c:v>
                </c:pt>
                <c:pt idx="111">
                  <c:v>1.85</c:v>
                </c:pt>
                <c:pt idx="112">
                  <c:v>1.8666666666666667</c:v>
                </c:pt>
                <c:pt idx="113">
                  <c:v>1.8833333333333333</c:v>
                </c:pt>
                <c:pt idx="114">
                  <c:v>1.9</c:v>
                </c:pt>
                <c:pt idx="115">
                  <c:v>1.9166666666666667</c:v>
                </c:pt>
                <c:pt idx="116">
                  <c:v>1.9333333333333333</c:v>
                </c:pt>
                <c:pt idx="117">
                  <c:v>1.95</c:v>
                </c:pt>
                <c:pt idx="118">
                  <c:v>1.9666666666666666</c:v>
                </c:pt>
                <c:pt idx="119">
                  <c:v>1.9833333333333334</c:v>
                </c:pt>
                <c:pt idx="120">
                  <c:v>2</c:v>
                </c:pt>
                <c:pt idx="121">
                  <c:v>2.0166666666666666</c:v>
                </c:pt>
                <c:pt idx="122">
                  <c:v>2.0333333333333332</c:v>
                </c:pt>
                <c:pt idx="123">
                  <c:v>2.0499999999999998</c:v>
                </c:pt>
                <c:pt idx="124">
                  <c:v>2.0666666666666669</c:v>
                </c:pt>
                <c:pt idx="125">
                  <c:v>2.0833333333333335</c:v>
                </c:pt>
                <c:pt idx="126">
                  <c:v>2.1</c:v>
                </c:pt>
                <c:pt idx="127">
                  <c:v>2.1166666666666667</c:v>
                </c:pt>
                <c:pt idx="128">
                  <c:v>2.1333333333333333</c:v>
                </c:pt>
                <c:pt idx="129">
                  <c:v>2.15</c:v>
                </c:pt>
                <c:pt idx="130">
                  <c:v>2.1666666666666665</c:v>
                </c:pt>
                <c:pt idx="131">
                  <c:v>2.1833333333333331</c:v>
                </c:pt>
                <c:pt idx="132">
                  <c:v>2.2000000000000002</c:v>
                </c:pt>
                <c:pt idx="133">
                  <c:v>2.2166666666666668</c:v>
                </c:pt>
                <c:pt idx="134">
                  <c:v>2.2333333333333334</c:v>
                </c:pt>
                <c:pt idx="135">
                  <c:v>2.25</c:v>
                </c:pt>
                <c:pt idx="136">
                  <c:v>2.2666666666666666</c:v>
                </c:pt>
                <c:pt idx="137">
                  <c:v>2.2833333333333332</c:v>
                </c:pt>
                <c:pt idx="138">
                  <c:v>2.2999999999999998</c:v>
                </c:pt>
                <c:pt idx="139">
                  <c:v>2.3166666666666669</c:v>
                </c:pt>
                <c:pt idx="140">
                  <c:v>2.3333333333333335</c:v>
                </c:pt>
                <c:pt idx="141">
                  <c:v>2.35</c:v>
                </c:pt>
                <c:pt idx="142">
                  <c:v>2.3666666666666667</c:v>
                </c:pt>
                <c:pt idx="143">
                  <c:v>2.3833333333333333</c:v>
                </c:pt>
                <c:pt idx="144">
                  <c:v>2.4</c:v>
                </c:pt>
                <c:pt idx="145">
                  <c:v>2.4166666666666665</c:v>
                </c:pt>
                <c:pt idx="146">
                  <c:v>2.4333333333333331</c:v>
                </c:pt>
                <c:pt idx="147">
                  <c:v>2.4500000000000002</c:v>
                </c:pt>
                <c:pt idx="148">
                  <c:v>2.4666666666666668</c:v>
                </c:pt>
                <c:pt idx="149">
                  <c:v>2.4833333333333334</c:v>
                </c:pt>
                <c:pt idx="150">
                  <c:v>2.5</c:v>
                </c:pt>
                <c:pt idx="151">
                  <c:v>2.5166666666666666</c:v>
                </c:pt>
                <c:pt idx="152">
                  <c:v>2.5333333333333332</c:v>
                </c:pt>
                <c:pt idx="153">
                  <c:v>2.5499999999999998</c:v>
                </c:pt>
                <c:pt idx="154">
                  <c:v>2.5666666666666669</c:v>
                </c:pt>
                <c:pt idx="155">
                  <c:v>2.5833333333333335</c:v>
                </c:pt>
                <c:pt idx="156">
                  <c:v>2.6</c:v>
                </c:pt>
                <c:pt idx="157">
                  <c:v>2.6166666666666667</c:v>
                </c:pt>
                <c:pt idx="158">
                  <c:v>2.6333333333333333</c:v>
                </c:pt>
                <c:pt idx="159">
                  <c:v>2.65</c:v>
                </c:pt>
                <c:pt idx="160">
                  <c:v>2.6666666666666665</c:v>
                </c:pt>
                <c:pt idx="161">
                  <c:v>2.6833333333333331</c:v>
                </c:pt>
                <c:pt idx="162">
                  <c:v>2.7</c:v>
                </c:pt>
                <c:pt idx="163">
                  <c:v>2.7166666666666668</c:v>
                </c:pt>
                <c:pt idx="164">
                  <c:v>2.7333333333333334</c:v>
                </c:pt>
                <c:pt idx="165">
                  <c:v>2.75</c:v>
                </c:pt>
                <c:pt idx="166">
                  <c:v>2.7666666666666666</c:v>
                </c:pt>
                <c:pt idx="167">
                  <c:v>2.7833333333333332</c:v>
                </c:pt>
                <c:pt idx="168">
                  <c:v>2.8</c:v>
                </c:pt>
                <c:pt idx="169">
                  <c:v>2.8166666666666669</c:v>
                </c:pt>
                <c:pt idx="170">
                  <c:v>2.8333333333333335</c:v>
                </c:pt>
                <c:pt idx="171">
                  <c:v>2.85</c:v>
                </c:pt>
                <c:pt idx="172">
                  <c:v>2.8666666666666667</c:v>
                </c:pt>
                <c:pt idx="173">
                  <c:v>2.8833333333333333</c:v>
                </c:pt>
                <c:pt idx="174">
                  <c:v>2.9</c:v>
                </c:pt>
                <c:pt idx="175">
                  <c:v>2.9166666666666665</c:v>
                </c:pt>
                <c:pt idx="176">
                  <c:v>2.9333333333333331</c:v>
                </c:pt>
                <c:pt idx="177">
                  <c:v>2.95</c:v>
                </c:pt>
                <c:pt idx="178">
                  <c:v>2.9666666666666668</c:v>
                </c:pt>
                <c:pt idx="179">
                  <c:v>2.9833333333333334</c:v>
                </c:pt>
                <c:pt idx="180">
                  <c:v>3</c:v>
                </c:pt>
                <c:pt idx="181">
                  <c:v>3.0166666666666666</c:v>
                </c:pt>
                <c:pt idx="182">
                  <c:v>3.0333333333333332</c:v>
                </c:pt>
                <c:pt idx="183">
                  <c:v>3.05</c:v>
                </c:pt>
                <c:pt idx="184">
                  <c:v>3.0666666666666669</c:v>
                </c:pt>
                <c:pt idx="185">
                  <c:v>3.0833333333333335</c:v>
                </c:pt>
                <c:pt idx="186">
                  <c:v>3.1</c:v>
                </c:pt>
                <c:pt idx="187">
                  <c:v>3.1166666666666667</c:v>
                </c:pt>
                <c:pt idx="188">
                  <c:v>3.1333333333333333</c:v>
                </c:pt>
                <c:pt idx="189">
                  <c:v>3.15</c:v>
                </c:pt>
                <c:pt idx="190">
                  <c:v>3.1666666666666665</c:v>
                </c:pt>
                <c:pt idx="191">
                  <c:v>3.1833333333333331</c:v>
                </c:pt>
                <c:pt idx="192">
                  <c:v>3.2</c:v>
                </c:pt>
                <c:pt idx="193">
                  <c:v>3.2166666666666668</c:v>
                </c:pt>
                <c:pt idx="194">
                  <c:v>3.2333333333333334</c:v>
                </c:pt>
                <c:pt idx="195">
                  <c:v>3.25</c:v>
                </c:pt>
                <c:pt idx="196">
                  <c:v>3.2666666666666666</c:v>
                </c:pt>
                <c:pt idx="197">
                  <c:v>3.2833333333333332</c:v>
                </c:pt>
                <c:pt idx="198">
                  <c:v>3.3</c:v>
                </c:pt>
                <c:pt idx="199">
                  <c:v>3.3166666666666669</c:v>
                </c:pt>
                <c:pt idx="200">
                  <c:v>3.3333333333333335</c:v>
                </c:pt>
                <c:pt idx="201">
                  <c:v>3.35</c:v>
                </c:pt>
                <c:pt idx="202">
                  <c:v>3.3666666666666667</c:v>
                </c:pt>
                <c:pt idx="203">
                  <c:v>3.3833333333333333</c:v>
                </c:pt>
                <c:pt idx="204">
                  <c:v>3.4</c:v>
                </c:pt>
                <c:pt idx="205">
                  <c:v>3.4166666666666665</c:v>
                </c:pt>
                <c:pt idx="206">
                  <c:v>3.4333333333333331</c:v>
                </c:pt>
                <c:pt idx="207">
                  <c:v>3.45</c:v>
                </c:pt>
                <c:pt idx="208">
                  <c:v>3.4666666666666668</c:v>
                </c:pt>
                <c:pt idx="209">
                  <c:v>3.4833333333333334</c:v>
                </c:pt>
                <c:pt idx="210">
                  <c:v>3.5</c:v>
                </c:pt>
                <c:pt idx="211">
                  <c:v>3.5166666666666666</c:v>
                </c:pt>
                <c:pt idx="212">
                  <c:v>3.5333333333333332</c:v>
                </c:pt>
                <c:pt idx="213">
                  <c:v>3.55</c:v>
                </c:pt>
                <c:pt idx="214">
                  <c:v>3.5666666666666669</c:v>
                </c:pt>
                <c:pt idx="215">
                  <c:v>3.5833333333333335</c:v>
                </c:pt>
                <c:pt idx="216">
                  <c:v>3.6</c:v>
                </c:pt>
                <c:pt idx="217">
                  <c:v>3.6166666666666667</c:v>
                </c:pt>
                <c:pt idx="218">
                  <c:v>3.6333333333333333</c:v>
                </c:pt>
                <c:pt idx="219">
                  <c:v>3.65</c:v>
                </c:pt>
                <c:pt idx="220">
                  <c:v>3.6666666666666665</c:v>
                </c:pt>
                <c:pt idx="221">
                  <c:v>3.6833333333333331</c:v>
                </c:pt>
                <c:pt idx="222">
                  <c:v>3.7</c:v>
                </c:pt>
                <c:pt idx="223">
                  <c:v>3.7166666666666668</c:v>
                </c:pt>
                <c:pt idx="224">
                  <c:v>3.7333333333333334</c:v>
                </c:pt>
                <c:pt idx="225">
                  <c:v>3.75</c:v>
                </c:pt>
                <c:pt idx="226">
                  <c:v>3.7666666666666666</c:v>
                </c:pt>
                <c:pt idx="227">
                  <c:v>3.7833333333333332</c:v>
                </c:pt>
                <c:pt idx="228">
                  <c:v>3.8</c:v>
                </c:pt>
                <c:pt idx="229">
                  <c:v>3.8166666666666669</c:v>
                </c:pt>
                <c:pt idx="230">
                  <c:v>3.8333333333333335</c:v>
                </c:pt>
                <c:pt idx="231">
                  <c:v>3.85</c:v>
                </c:pt>
                <c:pt idx="232">
                  <c:v>3.8666666666666667</c:v>
                </c:pt>
                <c:pt idx="233">
                  <c:v>3.8833333333333333</c:v>
                </c:pt>
                <c:pt idx="234">
                  <c:v>3.9</c:v>
                </c:pt>
                <c:pt idx="235">
                  <c:v>3.9166666666666665</c:v>
                </c:pt>
                <c:pt idx="236">
                  <c:v>3.9333333333333331</c:v>
                </c:pt>
                <c:pt idx="237">
                  <c:v>3.95</c:v>
                </c:pt>
                <c:pt idx="238">
                  <c:v>3.9666666666666668</c:v>
                </c:pt>
                <c:pt idx="239">
                  <c:v>3.9833333333333334</c:v>
                </c:pt>
                <c:pt idx="240">
                  <c:v>4</c:v>
                </c:pt>
                <c:pt idx="241">
                  <c:v>4.0166666666666666</c:v>
                </c:pt>
                <c:pt idx="242">
                  <c:v>4.0333333333333332</c:v>
                </c:pt>
                <c:pt idx="243">
                  <c:v>4.05</c:v>
                </c:pt>
                <c:pt idx="244">
                  <c:v>4.0666666666666664</c:v>
                </c:pt>
                <c:pt idx="245">
                  <c:v>4.083333333333333</c:v>
                </c:pt>
                <c:pt idx="246">
                  <c:v>4.0999999999999996</c:v>
                </c:pt>
                <c:pt idx="247">
                  <c:v>4.1166666666666663</c:v>
                </c:pt>
                <c:pt idx="248">
                  <c:v>4.1333333333333337</c:v>
                </c:pt>
                <c:pt idx="249">
                  <c:v>4.1500000000000004</c:v>
                </c:pt>
                <c:pt idx="250">
                  <c:v>4.166666666666667</c:v>
                </c:pt>
                <c:pt idx="251">
                  <c:v>4.1833333333333336</c:v>
                </c:pt>
                <c:pt idx="252">
                  <c:v>4.2</c:v>
                </c:pt>
                <c:pt idx="253">
                  <c:v>4.2166666666666668</c:v>
                </c:pt>
                <c:pt idx="254">
                  <c:v>4.2333333333333334</c:v>
                </c:pt>
                <c:pt idx="255">
                  <c:v>4.25</c:v>
                </c:pt>
                <c:pt idx="256">
                  <c:v>4.2666666666666666</c:v>
                </c:pt>
                <c:pt idx="257">
                  <c:v>4.2833333333333332</c:v>
                </c:pt>
                <c:pt idx="258">
                  <c:v>4.3</c:v>
                </c:pt>
                <c:pt idx="259">
                  <c:v>4.3166666666666664</c:v>
                </c:pt>
                <c:pt idx="260">
                  <c:v>4.333333333333333</c:v>
                </c:pt>
                <c:pt idx="261">
                  <c:v>4.3499999999999996</c:v>
                </c:pt>
                <c:pt idx="262">
                  <c:v>4.3666666666666663</c:v>
                </c:pt>
                <c:pt idx="263">
                  <c:v>4.3833333333333337</c:v>
                </c:pt>
                <c:pt idx="264">
                  <c:v>4.4000000000000004</c:v>
                </c:pt>
                <c:pt idx="265">
                  <c:v>4.416666666666667</c:v>
                </c:pt>
                <c:pt idx="266">
                  <c:v>4.4333333333333336</c:v>
                </c:pt>
                <c:pt idx="267">
                  <c:v>4.45</c:v>
                </c:pt>
                <c:pt idx="268">
                  <c:v>4.4666666666666668</c:v>
                </c:pt>
                <c:pt idx="269">
                  <c:v>4.4833333333333334</c:v>
                </c:pt>
                <c:pt idx="270">
                  <c:v>4.5</c:v>
                </c:pt>
                <c:pt idx="271">
                  <c:v>4.5166666666666666</c:v>
                </c:pt>
                <c:pt idx="272">
                  <c:v>4.5333333333333332</c:v>
                </c:pt>
                <c:pt idx="273">
                  <c:v>4.55</c:v>
                </c:pt>
                <c:pt idx="274">
                  <c:v>4.5666666666666664</c:v>
                </c:pt>
                <c:pt idx="275">
                  <c:v>4.583333333333333</c:v>
                </c:pt>
                <c:pt idx="276">
                  <c:v>4.5999999999999996</c:v>
                </c:pt>
                <c:pt idx="277">
                  <c:v>4.6166666666666663</c:v>
                </c:pt>
                <c:pt idx="278">
                  <c:v>4.6333333333333337</c:v>
                </c:pt>
                <c:pt idx="279">
                  <c:v>4.6500000000000004</c:v>
                </c:pt>
                <c:pt idx="280">
                  <c:v>4.666666666666667</c:v>
                </c:pt>
                <c:pt idx="281">
                  <c:v>4.6833333333333336</c:v>
                </c:pt>
                <c:pt idx="282">
                  <c:v>4.7</c:v>
                </c:pt>
                <c:pt idx="283">
                  <c:v>4.7166666666666668</c:v>
                </c:pt>
                <c:pt idx="284">
                  <c:v>4.7333333333333334</c:v>
                </c:pt>
                <c:pt idx="285">
                  <c:v>4.75</c:v>
                </c:pt>
                <c:pt idx="286">
                  <c:v>4.7666666666666666</c:v>
                </c:pt>
                <c:pt idx="287">
                  <c:v>4.7833333333333332</c:v>
                </c:pt>
                <c:pt idx="288">
                  <c:v>4.8</c:v>
                </c:pt>
                <c:pt idx="289">
                  <c:v>4.8166666666666664</c:v>
                </c:pt>
                <c:pt idx="290">
                  <c:v>4.833333333333333</c:v>
                </c:pt>
                <c:pt idx="291">
                  <c:v>4.8499999999999996</c:v>
                </c:pt>
                <c:pt idx="292">
                  <c:v>4.8666666666666663</c:v>
                </c:pt>
                <c:pt idx="293">
                  <c:v>4.8833333333333337</c:v>
                </c:pt>
                <c:pt idx="294">
                  <c:v>4.9000000000000004</c:v>
                </c:pt>
                <c:pt idx="295">
                  <c:v>4.916666666666667</c:v>
                </c:pt>
                <c:pt idx="296">
                  <c:v>4.9333333333333336</c:v>
                </c:pt>
                <c:pt idx="297">
                  <c:v>4.95</c:v>
                </c:pt>
                <c:pt idx="298">
                  <c:v>4.9666666666666668</c:v>
                </c:pt>
                <c:pt idx="299">
                  <c:v>4.9833333333333334</c:v>
                </c:pt>
                <c:pt idx="300">
                  <c:v>5</c:v>
                </c:pt>
                <c:pt idx="301">
                  <c:v>5.0166666666666666</c:v>
                </c:pt>
                <c:pt idx="302">
                  <c:v>5.0333333333333332</c:v>
                </c:pt>
                <c:pt idx="303">
                  <c:v>5.05</c:v>
                </c:pt>
                <c:pt idx="304">
                  <c:v>5.0666666666666664</c:v>
                </c:pt>
                <c:pt idx="305">
                  <c:v>5.083333333333333</c:v>
                </c:pt>
                <c:pt idx="306">
                  <c:v>5.0999999999999996</c:v>
                </c:pt>
                <c:pt idx="307">
                  <c:v>5.1166666666666663</c:v>
                </c:pt>
                <c:pt idx="308">
                  <c:v>5.1333333333333337</c:v>
                </c:pt>
                <c:pt idx="309">
                  <c:v>5.15</c:v>
                </c:pt>
                <c:pt idx="310">
                  <c:v>5.166666666666667</c:v>
                </c:pt>
                <c:pt idx="311">
                  <c:v>5.1833333333333336</c:v>
                </c:pt>
                <c:pt idx="312">
                  <c:v>5.2</c:v>
                </c:pt>
                <c:pt idx="313">
                  <c:v>5.2166666666666668</c:v>
                </c:pt>
                <c:pt idx="314">
                  <c:v>5.2333333333333334</c:v>
                </c:pt>
                <c:pt idx="315">
                  <c:v>5.25</c:v>
                </c:pt>
                <c:pt idx="316">
                  <c:v>5.2666666666666666</c:v>
                </c:pt>
                <c:pt idx="317">
                  <c:v>5.2833333333333332</c:v>
                </c:pt>
                <c:pt idx="318">
                  <c:v>5.3</c:v>
                </c:pt>
                <c:pt idx="319">
                  <c:v>5.3166666666666664</c:v>
                </c:pt>
                <c:pt idx="320">
                  <c:v>5.333333333333333</c:v>
                </c:pt>
                <c:pt idx="321">
                  <c:v>5.35</c:v>
                </c:pt>
                <c:pt idx="322">
                  <c:v>5.3666666666666663</c:v>
                </c:pt>
                <c:pt idx="323">
                  <c:v>5.3833333333333337</c:v>
                </c:pt>
                <c:pt idx="324">
                  <c:v>5.4</c:v>
                </c:pt>
                <c:pt idx="325">
                  <c:v>5.416666666666667</c:v>
                </c:pt>
                <c:pt idx="326">
                  <c:v>5.4333333333333336</c:v>
                </c:pt>
                <c:pt idx="327">
                  <c:v>5.45</c:v>
                </c:pt>
                <c:pt idx="328">
                  <c:v>5.4666666666666668</c:v>
                </c:pt>
                <c:pt idx="329">
                  <c:v>5.4833333333333334</c:v>
                </c:pt>
                <c:pt idx="330">
                  <c:v>5.5</c:v>
                </c:pt>
                <c:pt idx="331">
                  <c:v>5.5166666666666666</c:v>
                </c:pt>
                <c:pt idx="332">
                  <c:v>5.5333333333333332</c:v>
                </c:pt>
                <c:pt idx="333">
                  <c:v>5.55</c:v>
                </c:pt>
                <c:pt idx="334">
                  <c:v>5.5666666666666664</c:v>
                </c:pt>
                <c:pt idx="335">
                  <c:v>5.583333333333333</c:v>
                </c:pt>
                <c:pt idx="336">
                  <c:v>5.6</c:v>
                </c:pt>
                <c:pt idx="337">
                  <c:v>5.6166666666666663</c:v>
                </c:pt>
                <c:pt idx="338">
                  <c:v>5.6333333333333337</c:v>
                </c:pt>
                <c:pt idx="339">
                  <c:v>5.65</c:v>
                </c:pt>
                <c:pt idx="340">
                  <c:v>5.666666666666667</c:v>
                </c:pt>
                <c:pt idx="341">
                  <c:v>5.6833333333333336</c:v>
                </c:pt>
                <c:pt idx="342">
                  <c:v>5.7</c:v>
                </c:pt>
                <c:pt idx="343">
                  <c:v>5.7166666666666668</c:v>
                </c:pt>
                <c:pt idx="344">
                  <c:v>5.7333333333333334</c:v>
                </c:pt>
                <c:pt idx="345">
                  <c:v>5.75</c:v>
                </c:pt>
                <c:pt idx="346">
                  <c:v>5.7666666666666666</c:v>
                </c:pt>
                <c:pt idx="347">
                  <c:v>5.7833333333333332</c:v>
                </c:pt>
                <c:pt idx="348">
                  <c:v>5.8</c:v>
                </c:pt>
                <c:pt idx="349">
                  <c:v>5.8166666666666664</c:v>
                </c:pt>
                <c:pt idx="350">
                  <c:v>5.833333333333333</c:v>
                </c:pt>
                <c:pt idx="351">
                  <c:v>5.85</c:v>
                </c:pt>
                <c:pt idx="352">
                  <c:v>5.8666666666666663</c:v>
                </c:pt>
                <c:pt idx="353">
                  <c:v>5.8833333333333337</c:v>
                </c:pt>
                <c:pt idx="354">
                  <c:v>5.9</c:v>
                </c:pt>
                <c:pt idx="355">
                  <c:v>5.916666666666667</c:v>
                </c:pt>
                <c:pt idx="356">
                  <c:v>5.9333333333333336</c:v>
                </c:pt>
                <c:pt idx="357">
                  <c:v>5.95</c:v>
                </c:pt>
                <c:pt idx="358">
                  <c:v>5.9666666666666668</c:v>
                </c:pt>
                <c:pt idx="359">
                  <c:v>5.9833333333333334</c:v>
                </c:pt>
                <c:pt idx="360">
                  <c:v>6</c:v>
                </c:pt>
                <c:pt idx="361">
                  <c:v>6.0166666666666666</c:v>
                </c:pt>
                <c:pt idx="362">
                  <c:v>6.0333333333333332</c:v>
                </c:pt>
                <c:pt idx="363">
                  <c:v>6.05</c:v>
                </c:pt>
                <c:pt idx="364">
                  <c:v>6.0666666666666664</c:v>
                </c:pt>
                <c:pt idx="365">
                  <c:v>6.083333333333333</c:v>
                </c:pt>
                <c:pt idx="366">
                  <c:v>6.1</c:v>
                </c:pt>
                <c:pt idx="367">
                  <c:v>6.1166666666666663</c:v>
                </c:pt>
                <c:pt idx="368">
                  <c:v>6.1333333333333337</c:v>
                </c:pt>
                <c:pt idx="369">
                  <c:v>6.15</c:v>
                </c:pt>
                <c:pt idx="370">
                  <c:v>6.166666666666667</c:v>
                </c:pt>
                <c:pt idx="371">
                  <c:v>6.1833333333333336</c:v>
                </c:pt>
                <c:pt idx="372">
                  <c:v>6.2</c:v>
                </c:pt>
                <c:pt idx="373">
                  <c:v>6.2166666666666668</c:v>
                </c:pt>
                <c:pt idx="374">
                  <c:v>6.2333333333333334</c:v>
                </c:pt>
                <c:pt idx="375">
                  <c:v>6.25</c:v>
                </c:pt>
                <c:pt idx="376">
                  <c:v>6.2666666666666666</c:v>
                </c:pt>
                <c:pt idx="377">
                  <c:v>6.2833333333333332</c:v>
                </c:pt>
                <c:pt idx="378">
                  <c:v>6.3</c:v>
                </c:pt>
                <c:pt idx="379">
                  <c:v>6.3166666666666664</c:v>
                </c:pt>
                <c:pt idx="380">
                  <c:v>6.333333333333333</c:v>
                </c:pt>
                <c:pt idx="381">
                  <c:v>6.35</c:v>
                </c:pt>
                <c:pt idx="382">
                  <c:v>6.3666666666666663</c:v>
                </c:pt>
                <c:pt idx="383">
                  <c:v>6.3833333333333337</c:v>
                </c:pt>
                <c:pt idx="384">
                  <c:v>6.4</c:v>
                </c:pt>
                <c:pt idx="385">
                  <c:v>6.416666666666667</c:v>
                </c:pt>
                <c:pt idx="386">
                  <c:v>6.4333333333333336</c:v>
                </c:pt>
                <c:pt idx="387">
                  <c:v>6.45</c:v>
                </c:pt>
                <c:pt idx="388">
                  <c:v>6.4666666666666668</c:v>
                </c:pt>
                <c:pt idx="389">
                  <c:v>6.4833333333333334</c:v>
                </c:pt>
                <c:pt idx="390">
                  <c:v>6.5</c:v>
                </c:pt>
                <c:pt idx="391">
                  <c:v>6.5166666666666666</c:v>
                </c:pt>
                <c:pt idx="392">
                  <c:v>6.5333333333333332</c:v>
                </c:pt>
                <c:pt idx="393">
                  <c:v>6.55</c:v>
                </c:pt>
                <c:pt idx="394">
                  <c:v>6.5666666666666664</c:v>
                </c:pt>
                <c:pt idx="395">
                  <c:v>6.583333333333333</c:v>
                </c:pt>
                <c:pt idx="396">
                  <c:v>6.6</c:v>
                </c:pt>
                <c:pt idx="397">
                  <c:v>6.6166666666666663</c:v>
                </c:pt>
                <c:pt idx="398">
                  <c:v>6.6333333333333337</c:v>
                </c:pt>
                <c:pt idx="399">
                  <c:v>6.65</c:v>
                </c:pt>
                <c:pt idx="400">
                  <c:v>6.666666666666667</c:v>
                </c:pt>
                <c:pt idx="401">
                  <c:v>6.6833333333333336</c:v>
                </c:pt>
                <c:pt idx="402">
                  <c:v>6.7</c:v>
                </c:pt>
                <c:pt idx="403">
                  <c:v>6.7166666666666668</c:v>
                </c:pt>
                <c:pt idx="404">
                  <c:v>6.7333333333333334</c:v>
                </c:pt>
                <c:pt idx="405">
                  <c:v>6.75</c:v>
                </c:pt>
                <c:pt idx="406">
                  <c:v>6.7666666666666666</c:v>
                </c:pt>
                <c:pt idx="407">
                  <c:v>6.7833333333333332</c:v>
                </c:pt>
                <c:pt idx="408">
                  <c:v>6.8</c:v>
                </c:pt>
                <c:pt idx="409">
                  <c:v>6.8166666666666664</c:v>
                </c:pt>
                <c:pt idx="410">
                  <c:v>6.833333333333333</c:v>
                </c:pt>
                <c:pt idx="411">
                  <c:v>6.85</c:v>
                </c:pt>
                <c:pt idx="412">
                  <c:v>6.8666666666666663</c:v>
                </c:pt>
                <c:pt idx="413">
                  <c:v>6.8833333333333337</c:v>
                </c:pt>
                <c:pt idx="414">
                  <c:v>6.9</c:v>
                </c:pt>
                <c:pt idx="415">
                  <c:v>6.916666666666667</c:v>
                </c:pt>
                <c:pt idx="416">
                  <c:v>6.9333333333333336</c:v>
                </c:pt>
                <c:pt idx="417">
                  <c:v>6.95</c:v>
                </c:pt>
                <c:pt idx="418">
                  <c:v>6.9666666666666668</c:v>
                </c:pt>
                <c:pt idx="419">
                  <c:v>6.9833333333333334</c:v>
                </c:pt>
                <c:pt idx="420">
                  <c:v>7</c:v>
                </c:pt>
                <c:pt idx="421">
                  <c:v>7.0166666666666666</c:v>
                </c:pt>
                <c:pt idx="422">
                  <c:v>7.0333333333333332</c:v>
                </c:pt>
                <c:pt idx="423">
                  <c:v>7.05</c:v>
                </c:pt>
                <c:pt idx="424">
                  <c:v>7.0666666666666664</c:v>
                </c:pt>
                <c:pt idx="425">
                  <c:v>7.083333333333333</c:v>
                </c:pt>
                <c:pt idx="426">
                  <c:v>7.1</c:v>
                </c:pt>
                <c:pt idx="427">
                  <c:v>7.1166666666666663</c:v>
                </c:pt>
                <c:pt idx="428">
                  <c:v>7.1333333333333337</c:v>
                </c:pt>
                <c:pt idx="429">
                  <c:v>7.15</c:v>
                </c:pt>
                <c:pt idx="430">
                  <c:v>7.166666666666667</c:v>
                </c:pt>
                <c:pt idx="431">
                  <c:v>7.1833333333333336</c:v>
                </c:pt>
                <c:pt idx="432">
                  <c:v>7.2</c:v>
                </c:pt>
                <c:pt idx="433">
                  <c:v>7.2166666666666668</c:v>
                </c:pt>
                <c:pt idx="434">
                  <c:v>7.2333333333333334</c:v>
                </c:pt>
                <c:pt idx="435">
                  <c:v>7.25</c:v>
                </c:pt>
                <c:pt idx="436">
                  <c:v>7.2666666666666666</c:v>
                </c:pt>
                <c:pt idx="437">
                  <c:v>7.2833333333333332</c:v>
                </c:pt>
                <c:pt idx="438">
                  <c:v>7.3</c:v>
                </c:pt>
                <c:pt idx="439">
                  <c:v>7.3166666666666664</c:v>
                </c:pt>
                <c:pt idx="440">
                  <c:v>7.333333333333333</c:v>
                </c:pt>
                <c:pt idx="441">
                  <c:v>7.35</c:v>
                </c:pt>
                <c:pt idx="442">
                  <c:v>7.3666666666666663</c:v>
                </c:pt>
                <c:pt idx="443">
                  <c:v>7.3833333333333337</c:v>
                </c:pt>
                <c:pt idx="444">
                  <c:v>7.4</c:v>
                </c:pt>
                <c:pt idx="445">
                  <c:v>7.416666666666667</c:v>
                </c:pt>
                <c:pt idx="446">
                  <c:v>7.4333333333333336</c:v>
                </c:pt>
                <c:pt idx="447">
                  <c:v>7.45</c:v>
                </c:pt>
                <c:pt idx="448">
                  <c:v>7.4666666666666668</c:v>
                </c:pt>
                <c:pt idx="449">
                  <c:v>7.4833333333333334</c:v>
                </c:pt>
                <c:pt idx="450">
                  <c:v>7.5</c:v>
                </c:pt>
                <c:pt idx="451">
                  <c:v>7.5166666666666666</c:v>
                </c:pt>
                <c:pt idx="452">
                  <c:v>7.5333333333333332</c:v>
                </c:pt>
                <c:pt idx="453">
                  <c:v>7.55</c:v>
                </c:pt>
                <c:pt idx="454">
                  <c:v>7.5666666666666664</c:v>
                </c:pt>
                <c:pt idx="455">
                  <c:v>7.583333333333333</c:v>
                </c:pt>
                <c:pt idx="456">
                  <c:v>7.6</c:v>
                </c:pt>
                <c:pt idx="457">
                  <c:v>7.6166666666666663</c:v>
                </c:pt>
                <c:pt idx="458">
                  <c:v>7.6333333333333337</c:v>
                </c:pt>
                <c:pt idx="459">
                  <c:v>7.65</c:v>
                </c:pt>
                <c:pt idx="460">
                  <c:v>7.666666666666667</c:v>
                </c:pt>
                <c:pt idx="461">
                  <c:v>7.6833333333333336</c:v>
                </c:pt>
                <c:pt idx="462">
                  <c:v>7.7</c:v>
                </c:pt>
                <c:pt idx="463">
                  <c:v>7.7166666666666668</c:v>
                </c:pt>
                <c:pt idx="464">
                  <c:v>7.7333333333333334</c:v>
                </c:pt>
                <c:pt idx="465">
                  <c:v>7.75</c:v>
                </c:pt>
                <c:pt idx="466">
                  <c:v>7.7666666666666666</c:v>
                </c:pt>
                <c:pt idx="467">
                  <c:v>7.7833333333333332</c:v>
                </c:pt>
                <c:pt idx="468">
                  <c:v>7.8</c:v>
                </c:pt>
                <c:pt idx="469">
                  <c:v>7.8166666666666664</c:v>
                </c:pt>
                <c:pt idx="470">
                  <c:v>7.833333333333333</c:v>
                </c:pt>
                <c:pt idx="471">
                  <c:v>7.85</c:v>
                </c:pt>
                <c:pt idx="472">
                  <c:v>7.8666666666666663</c:v>
                </c:pt>
                <c:pt idx="473">
                  <c:v>7.8833333333333337</c:v>
                </c:pt>
                <c:pt idx="474">
                  <c:v>7.9</c:v>
                </c:pt>
                <c:pt idx="475">
                  <c:v>7.916666666666667</c:v>
                </c:pt>
                <c:pt idx="476">
                  <c:v>7.9333333333333336</c:v>
                </c:pt>
                <c:pt idx="477">
                  <c:v>7.95</c:v>
                </c:pt>
                <c:pt idx="478">
                  <c:v>7.9666666666666668</c:v>
                </c:pt>
                <c:pt idx="479">
                  <c:v>7.9833333333333334</c:v>
                </c:pt>
                <c:pt idx="480">
                  <c:v>8</c:v>
                </c:pt>
                <c:pt idx="481">
                  <c:v>8.0166666666666675</c:v>
                </c:pt>
                <c:pt idx="482">
                  <c:v>8.0333333333333332</c:v>
                </c:pt>
                <c:pt idx="483">
                  <c:v>8.0500000000000007</c:v>
                </c:pt>
                <c:pt idx="484">
                  <c:v>8.0666666666666664</c:v>
                </c:pt>
                <c:pt idx="485">
                  <c:v>8.0833333333333339</c:v>
                </c:pt>
                <c:pt idx="486">
                  <c:v>8.1</c:v>
                </c:pt>
                <c:pt idx="487">
                  <c:v>8.1166666666666671</c:v>
                </c:pt>
                <c:pt idx="488">
                  <c:v>8.1333333333333329</c:v>
                </c:pt>
                <c:pt idx="489">
                  <c:v>8.15</c:v>
                </c:pt>
                <c:pt idx="490">
                  <c:v>8.1666666666666661</c:v>
                </c:pt>
                <c:pt idx="491">
                  <c:v>8.1833333333333336</c:v>
                </c:pt>
                <c:pt idx="492">
                  <c:v>8.1999999999999993</c:v>
                </c:pt>
                <c:pt idx="493">
                  <c:v>8.2166666666666668</c:v>
                </c:pt>
                <c:pt idx="494">
                  <c:v>8.2333333333333325</c:v>
                </c:pt>
                <c:pt idx="495">
                  <c:v>8.25</c:v>
                </c:pt>
                <c:pt idx="496">
                  <c:v>8.2666666666666675</c:v>
                </c:pt>
                <c:pt idx="497">
                  <c:v>8.2833333333333332</c:v>
                </c:pt>
                <c:pt idx="498">
                  <c:v>8.3000000000000007</c:v>
                </c:pt>
                <c:pt idx="499">
                  <c:v>8.3166666666666664</c:v>
                </c:pt>
                <c:pt idx="500">
                  <c:v>8.3333333333333339</c:v>
                </c:pt>
                <c:pt idx="501">
                  <c:v>8.35</c:v>
                </c:pt>
                <c:pt idx="502">
                  <c:v>8.3666666666666671</c:v>
                </c:pt>
                <c:pt idx="503">
                  <c:v>8.3833333333333329</c:v>
                </c:pt>
                <c:pt idx="504">
                  <c:v>8.4</c:v>
                </c:pt>
                <c:pt idx="505">
                  <c:v>8.4166666666666661</c:v>
                </c:pt>
                <c:pt idx="506">
                  <c:v>8.4333333333333336</c:v>
                </c:pt>
                <c:pt idx="507">
                  <c:v>8.4499999999999993</c:v>
                </c:pt>
                <c:pt idx="508">
                  <c:v>8.4666666666666668</c:v>
                </c:pt>
                <c:pt idx="509">
                  <c:v>8.4833333333333325</c:v>
                </c:pt>
                <c:pt idx="510">
                  <c:v>8.5</c:v>
                </c:pt>
                <c:pt idx="511">
                  <c:v>8.5166666666666675</c:v>
                </c:pt>
                <c:pt idx="512">
                  <c:v>8.5333333333333332</c:v>
                </c:pt>
                <c:pt idx="513">
                  <c:v>8.5500000000000007</c:v>
                </c:pt>
                <c:pt idx="514">
                  <c:v>8.5666666666666664</c:v>
                </c:pt>
                <c:pt idx="515">
                  <c:v>8.5833333333333339</c:v>
                </c:pt>
                <c:pt idx="516">
                  <c:v>8.6</c:v>
                </c:pt>
                <c:pt idx="517">
                  <c:v>8.6166666666666671</c:v>
                </c:pt>
                <c:pt idx="518">
                  <c:v>8.6333333333333329</c:v>
                </c:pt>
                <c:pt idx="519">
                  <c:v>8.65</c:v>
                </c:pt>
                <c:pt idx="520">
                  <c:v>8.6666666666666661</c:v>
                </c:pt>
                <c:pt idx="521">
                  <c:v>8.6833333333333336</c:v>
                </c:pt>
                <c:pt idx="522">
                  <c:v>8.6999999999999993</c:v>
                </c:pt>
                <c:pt idx="523">
                  <c:v>8.7166666666666668</c:v>
                </c:pt>
                <c:pt idx="524">
                  <c:v>8.7333333333333325</c:v>
                </c:pt>
                <c:pt idx="525">
                  <c:v>8.75</c:v>
                </c:pt>
                <c:pt idx="526">
                  <c:v>8.7666666666666675</c:v>
                </c:pt>
                <c:pt idx="527">
                  <c:v>8.7833333333333332</c:v>
                </c:pt>
                <c:pt idx="528">
                  <c:v>8.8000000000000007</c:v>
                </c:pt>
                <c:pt idx="529">
                  <c:v>8.8166666666666664</c:v>
                </c:pt>
                <c:pt idx="530">
                  <c:v>8.8333333333333339</c:v>
                </c:pt>
                <c:pt idx="531">
                  <c:v>8.85</c:v>
                </c:pt>
                <c:pt idx="532">
                  <c:v>8.8666666666666671</c:v>
                </c:pt>
                <c:pt idx="533">
                  <c:v>8.8833333333333329</c:v>
                </c:pt>
                <c:pt idx="534">
                  <c:v>8.9</c:v>
                </c:pt>
                <c:pt idx="535">
                  <c:v>8.9166666666666661</c:v>
                </c:pt>
                <c:pt idx="536">
                  <c:v>8.9333333333333336</c:v>
                </c:pt>
                <c:pt idx="537">
                  <c:v>8.9499999999999993</c:v>
                </c:pt>
                <c:pt idx="538">
                  <c:v>8.9666666666666668</c:v>
                </c:pt>
                <c:pt idx="539">
                  <c:v>8.9833333333333325</c:v>
                </c:pt>
                <c:pt idx="540">
                  <c:v>9</c:v>
                </c:pt>
                <c:pt idx="541">
                  <c:v>9.0166666666666675</c:v>
                </c:pt>
                <c:pt idx="542">
                  <c:v>9.0333333333333332</c:v>
                </c:pt>
                <c:pt idx="543">
                  <c:v>9.0500000000000007</c:v>
                </c:pt>
                <c:pt idx="544">
                  <c:v>9.0666666666666664</c:v>
                </c:pt>
                <c:pt idx="545">
                  <c:v>9.0833333333333339</c:v>
                </c:pt>
                <c:pt idx="546">
                  <c:v>9.1</c:v>
                </c:pt>
                <c:pt idx="547">
                  <c:v>9.1166666666666671</c:v>
                </c:pt>
                <c:pt idx="548">
                  <c:v>9.1333333333333329</c:v>
                </c:pt>
                <c:pt idx="549">
                  <c:v>9.15</c:v>
                </c:pt>
                <c:pt idx="550">
                  <c:v>9.1666666666666661</c:v>
                </c:pt>
                <c:pt idx="551">
                  <c:v>9.1833333333333336</c:v>
                </c:pt>
                <c:pt idx="552">
                  <c:v>9.1999999999999993</c:v>
                </c:pt>
                <c:pt idx="553">
                  <c:v>9.2166666666666668</c:v>
                </c:pt>
                <c:pt idx="554">
                  <c:v>9.2333333333333325</c:v>
                </c:pt>
                <c:pt idx="555">
                  <c:v>9.25</c:v>
                </c:pt>
                <c:pt idx="556">
                  <c:v>9.2666666666666675</c:v>
                </c:pt>
                <c:pt idx="557">
                  <c:v>9.2833333333333332</c:v>
                </c:pt>
                <c:pt idx="558">
                  <c:v>9.3000000000000007</c:v>
                </c:pt>
                <c:pt idx="559">
                  <c:v>9.3166666666666664</c:v>
                </c:pt>
                <c:pt idx="560">
                  <c:v>9.3333333333333339</c:v>
                </c:pt>
                <c:pt idx="561">
                  <c:v>9.35</c:v>
                </c:pt>
                <c:pt idx="562">
                  <c:v>9.3666666666666671</c:v>
                </c:pt>
                <c:pt idx="563">
                  <c:v>9.3833333333333329</c:v>
                </c:pt>
                <c:pt idx="564">
                  <c:v>9.4</c:v>
                </c:pt>
                <c:pt idx="565">
                  <c:v>9.4166666666666661</c:v>
                </c:pt>
                <c:pt idx="566">
                  <c:v>9.4333333333333336</c:v>
                </c:pt>
                <c:pt idx="567">
                  <c:v>9.4499999999999993</c:v>
                </c:pt>
                <c:pt idx="568">
                  <c:v>9.4666666666666668</c:v>
                </c:pt>
                <c:pt idx="569">
                  <c:v>9.4833333333333325</c:v>
                </c:pt>
                <c:pt idx="570">
                  <c:v>9.5</c:v>
                </c:pt>
                <c:pt idx="571">
                  <c:v>9.5166666666666675</c:v>
                </c:pt>
                <c:pt idx="572">
                  <c:v>9.5333333333333332</c:v>
                </c:pt>
                <c:pt idx="573">
                  <c:v>9.5500000000000007</c:v>
                </c:pt>
                <c:pt idx="574">
                  <c:v>9.5666666666666664</c:v>
                </c:pt>
                <c:pt idx="575">
                  <c:v>9.5833333333333339</c:v>
                </c:pt>
                <c:pt idx="576">
                  <c:v>9.6</c:v>
                </c:pt>
                <c:pt idx="577">
                  <c:v>9.6166666666666671</c:v>
                </c:pt>
                <c:pt idx="578">
                  <c:v>9.6333333333333329</c:v>
                </c:pt>
                <c:pt idx="579">
                  <c:v>9.65</c:v>
                </c:pt>
                <c:pt idx="580">
                  <c:v>9.6666666666666661</c:v>
                </c:pt>
                <c:pt idx="581">
                  <c:v>9.6833333333333336</c:v>
                </c:pt>
                <c:pt idx="582">
                  <c:v>9.6999999999999993</c:v>
                </c:pt>
                <c:pt idx="583">
                  <c:v>9.7166666666666668</c:v>
                </c:pt>
                <c:pt idx="584">
                  <c:v>9.7333333333333325</c:v>
                </c:pt>
                <c:pt idx="585">
                  <c:v>9.75</c:v>
                </c:pt>
                <c:pt idx="586">
                  <c:v>9.7666666666666675</c:v>
                </c:pt>
                <c:pt idx="587">
                  <c:v>9.7833333333333332</c:v>
                </c:pt>
                <c:pt idx="588">
                  <c:v>9.8000000000000007</c:v>
                </c:pt>
                <c:pt idx="589">
                  <c:v>9.8166666666666664</c:v>
                </c:pt>
                <c:pt idx="590">
                  <c:v>9.8333333333333339</c:v>
                </c:pt>
                <c:pt idx="591">
                  <c:v>9.85</c:v>
                </c:pt>
                <c:pt idx="592">
                  <c:v>9.8666666666666671</c:v>
                </c:pt>
                <c:pt idx="593">
                  <c:v>9.8833333333333329</c:v>
                </c:pt>
                <c:pt idx="594">
                  <c:v>9.9</c:v>
                </c:pt>
                <c:pt idx="595">
                  <c:v>9.9166666666666661</c:v>
                </c:pt>
                <c:pt idx="596">
                  <c:v>9.9333333333333336</c:v>
                </c:pt>
                <c:pt idx="597">
                  <c:v>9.9499999999999993</c:v>
                </c:pt>
                <c:pt idx="598">
                  <c:v>9.9666666666666668</c:v>
                </c:pt>
                <c:pt idx="599">
                  <c:v>9.9833333333333325</c:v>
                </c:pt>
                <c:pt idx="600">
                  <c:v>10</c:v>
                </c:pt>
                <c:pt idx="601">
                  <c:v>10.016666666666667</c:v>
                </c:pt>
                <c:pt idx="602">
                  <c:v>10.033333333333333</c:v>
                </c:pt>
                <c:pt idx="603">
                  <c:v>10.050000000000001</c:v>
                </c:pt>
                <c:pt idx="604">
                  <c:v>10.066666666666666</c:v>
                </c:pt>
                <c:pt idx="605">
                  <c:v>10.083333333333334</c:v>
                </c:pt>
                <c:pt idx="606">
                  <c:v>10.1</c:v>
                </c:pt>
                <c:pt idx="607">
                  <c:v>10.116666666666667</c:v>
                </c:pt>
                <c:pt idx="608">
                  <c:v>10.133333333333333</c:v>
                </c:pt>
                <c:pt idx="609">
                  <c:v>10.15</c:v>
                </c:pt>
                <c:pt idx="610">
                  <c:v>10.166666666666666</c:v>
                </c:pt>
                <c:pt idx="611">
                  <c:v>10.183333333333334</c:v>
                </c:pt>
                <c:pt idx="612">
                  <c:v>10.199999999999999</c:v>
                </c:pt>
                <c:pt idx="613">
                  <c:v>10.216666666666667</c:v>
                </c:pt>
                <c:pt idx="614">
                  <c:v>10.233333333333333</c:v>
                </c:pt>
                <c:pt idx="615">
                  <c:v>10.25</c:v>
                </c:pt>
                <c:pt idx="616">
                  <c:v>10.266666666666667</c:v>
                </c:pt>
                <c:pt idx="617">
                  <c:v>10.283333333333333</c:v>
                </c:pt>
                <c:pt idx="618">
                  <c:v>10.3</c:v>
                </c:pt>
                <c:pt idx="619">
                  <c:v>10.316666666666666</c:v>
                </c:pt>
                <c:pt idx="620">
                  <c:v>10.333333333333334</c:v>
                </c:pt>
                <c:pt idx="621">
                  <c:v>10.35</c:v>
                </c:pt>
                <c:pt idx="622">
                  <c:v>10.366666666666667</c:v>
                </c:pt>
                <c:pt idx="623">
                  <c:v>10.383333333333333</c:v>
                </c:pt>
                <c:pt idx="624">
                  <c:v>10.4</c:v>
                </c:pt>
                <c:pt idx="625">
                  <c:v>10.416666666666666</c:v>
                </c:pt>
                <c:pt idx="626">
                  <c:v>10.433333333333334</c:v>
                </c:pt>
                <c:pt idx="627">
                  <c:v>10.45</c:v>
                </c:pt>
                <c:pt idx="628">
                  <c:v>10.466666666666667</c:v>
                </c:pt>
                <c:pt idx="629">
                  <c:v>10.483333333333333</c:v>
                </c:pt>
                <c:pt idx="630">
                  <c:v>10.5</c:v>
                </c:pt>
                <c:pt idx="631">
                  <c:v>10.516666666666667</c:v>
                </c:pt>
                <c:pt idx="632">
                  <c:v>10.533333333333333</c:v>
                </c:pt>
                <c:pt idx="633">
                  <c:v>10.55</c:v>
                </c:pt>
                <c:pt idx="634">
                  <c:v>10.566666666666666</c:v>
                </c:pt>
                <c:pt idx="635">
                  <c:v>10.583333333333334</c:v>
                </c:pt>
                <c:pt idx="636">
                  <c:v>10.6</c:v>
                </c:pt>
                <c:pt idx="637">
                  <c:v>10.616666666666667</c:v>
                </c:pt>
                <c:pt idx="638">
                  <c:v>10.633333333333333</c:v>
                </c:pt>
                <c:pt idx="639">
                  <c:v>10.65</c:v>
                </c:pt>
                <c:pt idx="640">
                  <c:v>10.666666666666666</c:v>
                </c:pt>
                <c:pt idx="641">
                  <c:v>10.683333333333334</c:v>
                </c:pt>
                <c:pt idx="642">
                  <c:v>10.7</c:v>
                </c:pt>
                <c:pt idx="643">
                  <c:v>10.716666666666667</c:v>
                </c:pt>
                <c:pt idx="644">
                  <c:v>10.733333333333333</c:v>
                </c:pt>
                <c:pt idx="645">
                  <c:v>10.75</c:v>
                </c:pt>
                <c:pt idx="646">
                  <c:v>10.766666666666667</c:v>
                </c:pt>
                <c:pt idx="647">
                  <c:v>10.783333333333333</c:v>
                </c:pt>
                <c:pt idx="648">
                  <c:v>10.8</c:v>
                </c:pt>
                <c:pt idx="649">
                  <c:v>10.816666666666666</c:v>
                </c:pt>
                <c:pt idx="650">
                  <c:v>10.833333333333334</c:v>
                </c:pt>
                <c:pt idx="651">
                  <c:v>10.85</c:v>
                </c:pt>
                <c:pt idx="652">
                  <c:v>10.866666666666667</c:v>
                </c:pt>
                <c:pt idx="653">
                  <c:v>10.883333333333333</c:v>
                </c:pt>
                <c:pt idx="654">
                  <c:v>10.9</c:v>
                </c:pt>
                <c:pt idx="655">
                  <c:v>10.916666666666666</c:v>
                </c:pt>
                <c:pt idx="656">
                  <c:v>10.933333333333334</c:v>
                </c:pt>
                <c:pt idx="657">
                  <c:v>10.95</c:v>
                </c:pt>
                <c:pt idx="658">
                  <c:v>10.966666666666667</c:v>
                </c:pt>
                <c:pt idx="659">
                  <c:v>10.983333333333333</c:v>
                </c:pt>
                <c:pt idx="660">
                  <c:v>11</c:v>
                </c:pt>
                <c:pt idx="661">
                  <c:v>11.016666666666667</c:v>
                </c:pt>
                <c:pt idx="662">
                  <c:v>11.033333333333333</c:v>
                </c:pt>
                <c:pt idx="663">
                  <c:v>11.05</c:v>
                </c:pt>
                <c:pt idx="664">
                  <c:v>11.066666666666666</c:v>
                </c:pt>
                <c:pt idx="665">
                  <c:v>11.083333333333334</c:v>
                </c:pt>
                <c:pt idx="666">
                  <c:v>11.1</c:v>
                </c:pt>
                <c:pt idx="667">
                  <c:v>11.116666666666667</c:v>
                </c:pt>
                <c:pt idx="668">
                  <c:v>11.133333333333333</c:v>
                </c:pt>
                <c:pt idx="669">
                  <c:v>11.15</c:v>
                </c:pt>
                <c:pt idx="670">
                  <c:v>11.166666666666666</c:v>
                </c:pt>
                <c:pt idx="671">
                  <c:v>11.183333333333334</c:v>
                </c:pt>
                <c:pt idx="672">
                  <c:v>11.2</c:v>
                </c:pt>
                <c:pt idx="673">
                  <c:v>11.216666666666667</c:v>
                </c:pt>
                <c:pt idx="674">
                  <c:v>11.233333333333333</c:v>
                </c:pt>
                <c:pt idx="675">
                  <c:v>11.25</c:v>
                </c:pt>
                <c:pt idx="676">
                  <c:v>11.266666666666667</c:v>
                </c:pt>
                <c:pt idx="677">
                  <c:v>11.283333333333333</c:v>
                </c:pt>
                <c:pt idx="678">
                  <c:v>11.3</c:v>
                </c:pt>
                <c:pt idx="679">
                  <c:v>11.316666666666666</c:v>
                </c:pt>
                <c:pt idx="680">
                  <c:v>11.333333333333334</c:v>
                </c:pt>
                <c:pt idx="681">
                  <c:v>11.35</c:v>
                </c:pt>
                <c:pt idx="682">
                  <c:v>11.366666666666667</c:v>
                </c:pt>
                <c:pt idx="683">
                  <c:v>11.383333333333333</c:v>
                </c:pt>
                <c:pt idx="684">
                  <c:v>11.4</c:v>
                </c:pt>
                <c:pt idx="685">
                  <c:v>11.416666666666666</c:v>
                </c:pt>
                <c:pt idx="686">
                  <c:v>11.433333333333334</c:v>
                </c:pt>
                <c:pt idx="687">
                  <c:v>11.45</c:v>
                </c:pt>
                <c:pt idx="688">
                  <c:v>11.466666666666667</c:v>
                </c:pt>
                <c:pt idx="689">
                  <c:v>11.483333333333333</c:v>
                </c:pt>
                <c:pt idx="690">
                  <c:v>11.5</c:v>
                </c:pt>
                <c:pt idx="691">
                  <c:v>11.516666666666667</c:v>
                </c:pt>
                <c:pt idx="692">
                  <c:v>11.533333333333333</c:v>
                </c:pt>
                <c:pt idx="693">
                  <c:v>11.55</c:v>
                </c:pt>
                <c:pt idx="694">
                  <c:v>11.566666666666666</c:v>
                </c:pt>
                <c:pt idx="695">
                  <c:v>11.583333333333334</c:v>
                </c:pt>
                <c:pt idx="696">
                  <c:v>11.6</c:v>
                </c:pt>
                <c:pt idx="697">
                  <c:v>11.616666666666667</c:v>
                </c:pt>
                <c:pt idx="698">
                  <c:v>11.633333333333333</c:v>
                </c:pt>
                <c:pt idx="699">
                  <c:v>11.65</c:v>
                </c:pt>
                <c:pt idx="700">
                  <c:v>11.666666666666666</c:v>
                </c:pt>
                <c:pt idx="701">
                  <c:v>11.683333333333334</c:v>
                </c:pt>
                <c:pt idx="702">
                  <c:v>11.7</c:v>
                </c:pt>
                <c:pt idx="703">
                  <c:v>11.716666666666667</c:v>
                </c:pt>
                <c:pt idx="704">
                  <c:v>11.733333333333333</c:v>
                </c:pt>
                <c:pt idx="705">
                  <c:v>11.75</c:v>
                </c:pt>
                <c:pt idx="706">
                  <c:v>11.766666666666667</c:v>
                </c:pt>
                <c:pt idx="707">
                  <c:v>11.783333333333333</c:v>
                </c:pt>
                <c:pt idx="708">
                  <c:v>11.8</c:v>
                </c:pt>
                <c:pt idx="709">
                  <c:v>11.816666666666666</c:v>
                </c:pt>
                <c:pt idx="710">
                  <c:v>11.833333333333334</c:v>
                </c:pt>
                <c:pt idx="711">
                  <c:v>11.85</c:v>
                </c:pt>
                <c:pt idx="712">
                  <c:v>11.866666666666667</c:v>
                </c:pt>
                <c:pt idx="713">
                  <c:v>11.883333333333333</c:v>
                </c:pt>
                <c:pt idx="714">
                  <c:v>11.9</c:v>
                </c:pt>
                <c:pt idx="715">
                  <c:v>11.916666666666666</c:v>
                </c:pt>
                <c:pt idx="716">
                  <c:v>11.933333333333334</c:v>
                </c:pt>
                <c:pt idx="717">
                  <c:v>11.95</c:v>
                </c:pt>
                <c:pt idx="718">
                  <c:v>11.966666666666667</c:v>
                </c:pt>
                <c:pt idx="719">
                  <c:v>11.983333333333333</c:v>
                </c:pt>
                <c:pt idx="720">
                  <c:v>12</c:v>
                </c:pt>
                <c:pt idx="721">
                  <c:v>12.016666666666667</c:v>
                </c:pt>
                <c:pt idx="722">
                  <c:v>12.033333333333333</c:v>
                </c:pt>
                <c:pt idx="723">
                  <c:v>12.05</c:v>
                </c:pt>
                <c:pt idx="724">
                  <c:v>12.066666666666666</c:v>
                </c:pt>
                <c:pt idx="725">
                  <c:v>12.083333333333334</c:v>
                </c:pt>
                <c:pt idx="726">
                  <c:v>12.1</c:v>
                </c:pt>
                <c:pt idx="727">
                  <c:v>12.116666666666667</c:v>
                </c:pt>
                <c:pt idx="728">
                  <c:v>12.133333333333333</c:v>
                </c:pt>
                <c:pt idx="729">
                  <c:v>12.15</c:v>
                </c:pt>
                <c:pt idx="730">
                  <c:v>12.166666666666666</c:v>
                </c:pt>
                <c:pt idx="731">
                  <c:v>12.183333333333334</c:v>
                </c:pt>
                <c:pt idx="732">
                  <c:v>12.2</c:v>
                </c:pt>
                <c:pt idx="733">
                  <c:v>12.216666666666667</c:v>
                </c:pt>
                <c:pt idx="734">
                  <c:v>12.233333333333333</c:v>
                </c:pt>
                <c:pt idx="735">
                  <c:v>12.25</c:v>
                </c:pt>
                <c:pt idx="736">
                  <c:v>12.266666666666667</c:v>
                </c:pt>
                <c:pt idx="737">
                  <c:v>12.283333333333333</c:v>
                </c:pt>
                <c:pt idx="738">
                  <c:v>12.3</c:v>
                </c:pt>
                <c:pt idx="739">
                  <c:v>12.316666666666666</c:v>
                </c:pt>
                <c:pt idx="740">
                  <c:v>12.333333333333334</c:v>
                </c:pt>
                <c:pt idx="741">
                  <c:v>12.35</c:v>
                </c:pt>
                <c:pt idx="742">
                  <c:v>12.366666666666667</c:v>
                </c:pt>
                <c:pt idx="743">
                  <c:v>12.383333333333333</c:v>
                </c:pt>
                <c:pt idx="744">
                  <c:v>12.4</c:v>
                </c:pt>
                <c:pt idx="745">
                  <c:v>12.416666666666666</c:v>
                </c:pt>
                <c:pt idx="746">
                  <c:v>12.433333333333334</c:v>
                </c:pt>
                <c:pt idx="747">
                  <c:v>12.45</c:v>
                </c:pt>
                <c:pt idx="748">
                  <c:v>12.466666666666667</c:v>
                </c:pt>
                <c:pt idx="749">
                  <c:v>12.483333333333333</c:v>
                </c:pt>
                <c:pt idx="750">
                  <c:v>12.5</c:v>
                </c:pt>
                <c:pt idx="751">
                  <c:v>12.516666666666667</c:v>
                </c:pt>
                <c:pt idx="752">
                  <c:v>12.533333333333333</c:v>
                </c:pt>
                <c:pt idx="753">
                  <c:v>12.55</c:v>
                </c:pt>
                <c:pt idx="754">
                  <c:v>12.566666666666666</c:v>
                </c:pt>
                <c:pt idx="755">
                  <c:v>12.583333333333334</c:v>
                </c:pt>
                <c:pt idx="756">
                  <c:v>12.6</c:v>
                </c:pt>
                <c:pt idx="757">
                  <c:v>12.616666666666667</c:v>
                </c:pt>
                <c:pt idx="758">
                  <c:v>12.633333333333333</c:v>
                </c:pt>
                <c:pt idx="759">
                  <c:v>12.65</c:v>
                </c:pt>
                <c:pt idx="760">
                  <c:v>12.666666666666666</c:v>
                </c:pt>
                <c:pt idx="761">
                  <c:v>12.683333333333334</c:v>
                </c:pt>
                <c:pt idx="762">
                  <c:v>12.7</c:v>
                </c:pt>
                <c:pt idx="763">
                  <c:v>12.716666666666667</c:v>
                </c:pt>
                <c:pt idx="764">
                  <c:v>12.733333333333333</c:v>
                </c:pt>
                <c:pt idx="765">
                  <c:v>12.75</c:v>
                </c:pt>
                <c:pt idx="766">
                  <c:v>12.766666666666667</c:v>
                </c:pt>
                <c:pt idx="767">
                  <c:v>12.783333333333333</c:v>
                </c:pt>
                <c:pt idx="768">
                  <c:v>12.8</c:v>
                </c:pt>
                <c:pt idx="769">
                  <c:v>12.816666666666666</c:v>
                </c:pt>
                <c:pt idx="770">
                  <c:v>12.833333333333334</c:v>
                </c:pt>
                <c:pt idx="771">
                  <c:v>12.85</c:v>
                </c:pt>
                <c:pt idx="772">
                  <c:v>12.866666666666667</c:v>
                </c:pt>
                <c:pt idx="773">
                  <c:v>12.883333333333333</c:v>
                </c:pt>
                <c:pt idx="774">
                  <c:v>12.9</c:v>
                </c:pt>
                <c:pt idx="775">
                  <c:v>12.916666666666666</c:v>
                </c:pt>
                <c:pt idx="776">
                  <c:v>12.933333333333334</c:v>
                </c:pt>
                <c:pt idx="777">
                  <c:v>12.95</c:v>
                </c:pt>
                <c:pt idx="778">
                  <c:v>12.966666666666667</c:v>
                </c:pt>
                <c:pt idx="779">
                  <c:v>12.983333333333333</c:v>
                </c:pt>
                <c:pt idx="780">
                  <c:v>13</c:v>
                </c:pt>
                <c:pt idx="781">
                  <c:v>13.016666666666667</c:v>
                </c:pt>
                <c:pt idx="782">
                  <c:v>13.033333333333333</c:v>
                </c:pt>
                <c:pt idx="783">
                  <c:v>13.05</c:v>
                </c:pt>
                <c:pt idx="784">
                  <c:v>13.066666666666666</c:v>
                </c:pt>
                <c:pt idx="785">
                  <c:v>13.083333333333334</c:v>
                </c:pt>
                <c:pt idx="786">
                  <c:v>13.1</c:v>
                </c:pt>
                <c:pt idx="787">
                  <c:v>13.116666666666667</c:v>
                </c:pt>
                <c:pt idx="788">
                  <c:v>13.133333333333333</c:v>
                </c:pt>
                <c:pt idx="789">
                  <c:v>13.15</c:v>
                </c:pt>
                <c:pt idx="790">
                  <c:v>13.166666666666666</c:v>
                </c:pt>
                <c:pt idx="791">
                  <c:v>13.183333333333334</c:v>
                </c:pt>
                <c:pt idx="792">
                  <c:v>13.2</c:v>
                </c:pt>
                <c:pt idx="793">
                  <c:v>13.216666666666667</c:v>
                </c:pt>
                <c:pt idx="794">
                  <c:v>13.233333333333333</c:v>
                </c:pt>
                <c:pt idx="795">
                  <c:v>13.25</c:v>
                </c:pt>
                <c:pt idx="796">
                  <c:v>13.266666666666667</c:v>
                </c:pt>
                <c:pt idx="797">
                  <c:v>13.283333333333333</c:v>
                </c:pt>
                <c:pt idx="798">
                  <c:v>13.3</c:v>
                </c:pt>
                <c:pt idx="799">
                  <c:v>13.316666666666666</c:v>
                </c:pt>
                <c:pt idx="800">
                  <c:v>13.333333333333334</c:v>
                </c:pt>
                <c:pt idx="801">
                  <c:v>13.35</c:v>
                </c:pt>
                <c:pt idx="802">
                  <c:v>13.366666666666667</c:v>
                </c:pt>
                <c:pt idx="803">
                  <c:v>13.383333333333333</c:v>
                </c:pt>
                <c:pt idx="804">
                  <c:v>13.4</c:v>
                </c:pt>
                <c:pt idx="805">
                  <c:v>13.416666666666666</c:v>
                </c:pt>
                <c:pt idx="806">
                  <c:v>13.433333333333334</c:v>
                </c:pt>
                <c:pt idx="807">
                  <c:v>13.45</c:v>
                </c:pt>
                <c:pt idx="808">
                  <c:v>13.466666666666667</c:v>
                </c:pt>
                <c:pt idx="809">
                  <c:v>13.483333333333333</c:v>
                </c:pt>
                <c:pt idx="810">
                  <c:v>13.5</c:v>
                </c:pt>
                <c:pt idx="811">
                  <c:v>13.516666666666667</c:v>
                </c:pt>
                <c:pt idx="812">
                  <c:v>13.533333333333333</c:v>
                </c:pt>
                <c:pt idx="813">
                  <c:v>13.55</c:v>
                </c:pt>
                <c:pt idx="814">
                  <c:v>13.566666666666666</c:v>
                </c:pt>
                <c:pt idx="815">
                  <c:v>13.583333333333334</c:v>
                </c:pt>
                <c:pt idx="816">
                  <c:v>13.6</c:v>
                </c:pt>
                <c:pt idx="817">
                  <c:v>13.616666666666667</c:v>
                </c:pt>
                <c:pt idx="818">
                  <c:v>13.633333333333333</c:v>
                </c:pt>
                <c:pt idx="819">
                  <c:v>13.65</c:v>
                </c:pt>
                <c:pt idx="820">
                  <c:v>13.666666666666666</c:v>
                </c:pt>
                <c:pt idx="821">
                  <c:v>13.683333333333334</c:v>
                </c:pt>
                <c:pt idx="822">
                  <c:v>13.7</c:v>
                </c:pt>
                <c:pt idx="823">
                  <c:v>13.716666666666667</c:v>
                </c:pt>
                <c:pt idx="824">
                  <c:v>13.733333333333333</c:v>
                </c:pt>
                <c:pt idx="825">
                  <c:v>13.75</c:v>
                </c:pt>
                <c:pt idx="826">
                  <c:v>13.766666666666667</c:v>
                </c:pt>
                <c:pt idx="827">
                  <c:v>13.783333333333333</c:v>
                </c:pt>
                <c:pt idx="828">
                  <c:v>13.8</c:v>
                </c:pt>
                <c:pt idx="829">
                  <c:v>13.816666666666666</c:v>
                </c:pt>
                <c:pt idx="830">
                  <c:v>13.833333333333334</c:v>
                </c:pt>
                <c:pt idx="831">
                  <c:v>13.85</c:v>
                </c:pt>
                <c:pt idx="832">
                  <c:v>13.866666666666667</c:v>
                </c:pt>
                <c:pt idx="833">
                  <c:v>13.883333333333333</c:v>
                </c:pt>
                <c:pt idx="834">
                  <c:v>13.9</c:v>
                </c:pt>
                <c:pt idx="835">
                  <c:v>13.916666666666666</c:v>
                </c:pt>
                <c:pt idx="836">
                  <c:v>13.933333333333334</c:v>
                </c:pt>
                <c:pt idx="837">
                  <c:v>13.95</c:v>
                </c:pt>
                <c:pt idx="838">
                  <c:v>13.966666666666667</c:v>
                </c:pt>
                <c:pt idx="839">
                  <c:v>13.983333333333333</c:v>
                </c:pt>
                <c:pt idx="840">
                  <c:v>14</c:v>
                </c:pt>
                <c:pt idx="841">
                  <c:v>14.016666666666667</c:v>
                </c:pt>
                <c:pt idx="842">
                  <c:v>14.033333333333333</c:v>
                </c:pt>
                <c:pt idx="843">
                  <c:v>14.05</c:v>
                </c:pt>
                <c:pt idx="844">
                  <c:v>14.066666666666666</c:v>
                </c:pt>
                <c:pt idx="845">
                  <c:v>14.083333333333334</c:v>
                </c:pt>
                <c:pt idx="846">
                  <c:v>14.1</c:v>
                </c:pt>
                <c:pt idx="847">
                  <c:v>14.116666666666667</c:v>
                </c:pt>
                <c:pt idx="848">
                  <c:v>14.133333333333333</c:v>
                </c:pt>
                <c:pt idx="849">
                  <c:v>14.15</c:v>
                </c:pt>
                <c:pt idx="850">
                  <c:v>14.166666666666666</c:v>
                </c:pt>
                <c:pt idx="851">
                  <c:v>14.183333333333334</c:v>
                </c:pt>
                <c:pt idx="852">
                  <c:v>14.2</c:v>
                </c:pt>
                <c:pt idx="853">
                  <c:v>14.216666666666667</c:v>
                </c:pt>
                <c:pt idx="854">
                  <c:v>14.233333333333333</c:v>
                </c:pt>
                <c:pt idx="855">
                  <c:v>14.25</c:v>
                </c:pt>
                <c:pt idx="856">
                  <c:v>14.266666666666667</c:v>
                </c:pt>
                <c:pt idx="857">
                  <c:v>14.283333333333333</c:v>
                </c:pt>
                <c:pt idx="858">
                  <c:v>14.3</c:v>
                </c:pt>
                <c:pt idx="859">
                  <c:v>14.316666666666666</c:v>
                </c:pt>
                <c:pt idx="860">
                  <c:v>14.333333333333334</c:v>
                </c:pt>
                <c:pt idx="861">
                  <c:v>14.35</c:v>
                </c:pt>
                <c:pt idx="862">
                  <c:v>14.366666666666667</c:v>
                </c:pt>
                <c:pt idx="863">
                  <c:v>14.383333333333333</c:v>
                </c:pt>
                <c:pt idx="864">
                  <c:v>14.4</c:v>
                </c:pt>
                <c:pt idx="865">
                  <c:v>14.416666666666666</c:v>
                </c:pt>
                <c:pt idx="866">
                  <c:v>14.433333333333334</c:v>
                </c:pt>
                <c:pt idx="867">
                  <c:v>14.45</c:v>
                </c:pt>
                <c:pt idx="868">
                  <c:v>14.466666666666667</c:v>
                </c:pt>
                <c:pt idx="869">
                  <c:v>14.483333333333333</c:v>
                </c:pt>
                <c:pt idx="870">
                  <c:v>14.5</c:v>
                </c:pt>
                <c:pt idx="871">
                  <c:v>14.516666666666667</c:v>
                </c:pt>
                <c:pt idx="872">
                  <c:v>14.533333333333333</c:v>
                </c:pt>
                <c:pt idx="873">
                  <c:v>14.55</c:v>
                </c:pt>
                <c:pt idx="874">
                  <c:v>14.566666666666666</c:v>
                </c:pt>
                <c:pt idx="875">
                  <c:v>14.583333333333334</c:v>
                </c:pt>
                <c:pt idx="876">
                  <c:v>14.6</c:v>
                </c:pt>
                <c:pt idx="877">
                  <c:v>14.616666666666667</c:v>
                </c:pt>
                <c:pt idx="878">
                  <c:v>14.633333333333333</c:v>
                </c:pt>
                <c:pt idx="879">
                  <c:v>14.65</c:v>
                </c:pt>
                <c:pt idx="880">
                  <c:v>14.666666666666666</c:v>
                </c:pt>
                <c:pt idx="881">
                  <c:v>14.683333333333334</c:v>
                </c:pt>
                <c:pt idx="882">
                  <c:v>14.7</c:v>
                </c:pt>
                <c:pt idx="883">
                  <c:v>14.716666666666667</c:v>
                </c:pt>
                <c:pt idx="884">
                  <c:v>14.733333333333333</c:v>
                </c:pt>
                <c:pt idx="885">
                  <c:v>14.75</c:v>
                </c:pt>
                <c:pt idx="886">
                  <c:v>14.766666666666667</c:v>
                </c:pt>
                <c:pt idx="887">
                  <c:v>14.783333333333333</c:v>
                </c:pt>
                <c:pt idx="888">
                  <c:v>14.8</c:v>
                </c:pt>
                <c:pt idx="889">
                  <c:v>14.816666666666666</c:v>
                </c:pt>
                <c:pt idx="890">
                  <c:v>14.833333333333334</c:v>
                </c:pt>
                <c:pt idx="891">
                  <c:v>14.85</c:v>
                </c:pt>
                <c:pt idx="892">
                  <c:v>14.866666666666667</c:v>
                </c:pt>
                <c:pt idx="893">
                  <c:v>14.883333333333333</c:v>
                </c:pt>
                <c:pt idx="894">
                  <c:v>14.9</c:v>
                </c:pt>
                <c:pt idx="895">
                  <c:v>14.916666666666666</c:v>
                </c:pt>
                <c:pt idx="896">
                  <c:v>14.933333333333334</c:v>
                </c:pt>
                <c:pt idx="897">
                  <c:v>14.95</c:v>
                </c:pt>
                <c:pt idx="898">
                  <c:v>14.966666666666667</c:v>
                </c:pt>
                <c:pt idx="899">
                  <c:v>14.983333333333333</c:v>
                </c:pt>
                <c:pt idx="900">
                  <c:v>15</c:v>
                </c:pt>
                <c:pt idx="901">
                  <c:v>15.016666666666667</c:v>
                </c:pt>
                <c:pt idx="902">
                  <c:v>15.033333333333333</c:v>
                </c:pt>
                <c:pt idx="903">
                  <c:v>15.05</c:v>
                </c:pt>
                <c:pt idx="904">
                  <c:v>15.066666666666666</c:v>
                </c:pt>
                <c:pt idx="905">
                  <c:v>15.083333333333334</c:v>
                </c:pt>
                <c:pt idx="906">
                  <c:v>15.1</c:v>
                </c:pt>
                <c:pt idx="907">
                  <c:v>15.116666666666667</c:v>
                </c:pt>
                <c:pt idx="908">
                  <c:v>15.133333333333333</c:v>
                </c:pt>
                <c:pt idx="909">
                  <c:v>15.15</c:v>
                </c:pt>
                <c:pt idx="910">
                  <c:v>15.166666666666666</c:v>
                </c:pt>
                <c:pt idx="911">
                  <c:v>15.183333333333334</c:v>
                </c:pt>
                <c:pt idx="912">
                  <c:v>15.2</c:v>
                </c:pt>
                <c:pt idx="913">
                  <c:v>15.216666666666667</c:v>
                </c:pt>
                <c:pt idx="914">
                  <c:v>15.233333333333333</c:v>
                </c:pt>
                <c:pt idx="915">
                  <c:v>15.25</c:v>
                </c:pt>
                <c:pt idx="916">
                  <c:v>15.266666666666667</c:v>
                </c:pt>
                <c:pt idx="917">
                  <c:v>15.283333333333333</c:v>
                </c:pt>
                <c:pt idx="918">
                  <c:v>15.3</c:v>
                </c:pt>
                <c:pt idx="919">
                  <c:v>15.316666666666666</c:v>
                </c:pt>
                <c:pt idx="920">
                  <c:v>15.333333333333334</c:v>
                </c:pt>
                <c:pt idx="921">
                  <c:v>15.35</c:v>
                </c:pt>
                <c:pt idx="922">
                  <c:v>15.366666666666667</c:v>
                </c:pt>
                <c:pt idx="923">
                  <c:v>15.383333333333333</c:v>
                </c:pt>
                <c:pt idx="924">
                  <c:v>15.4</c:v>
                </c:pt>
                <c:pt idx="925">
                  <c:v>15.416666666666666</c:v>
                </c:pt>
                <c:pt idx="926">
                  <c:v>15.433333333333334</c:v>
                </c:pt>
                <c:pt idx="927">
                  <c:v>15.45</c:v>
                </c:pt>
                <c:pt idx="928">
                  <c:v>15.466666666666667</c:v>
                </c:pt>
                <c:pt idx="929">
                  <c:v>15.483333333333333</c:v>
                </c:pt>
                <c:pt idx="930">
                  <c:v>15.5</c:v>
                </c:pt>
                <c:pt idx="931">
                  <c:v>15.516666666666667</c:v>
                </c:pt>
                <c:pt idx="932">
                  <c:v>15.533333333333333</c:v>
                </c:pt>
                <c:pt idx="933">
                  <c:v>15.55</c:v>
                </c:pt>
                <c:pt idx="934">
                  <c:v>15.566666666666666</c:v>
                </c:pt>
                <c:pt idx="935">
                  <c:v>15.583333333333334</c:v>
                </c:pt>
                <c:pt idx="936">
                  <c:v>15.6</c:v>
                </c:pt>
                <c:pt idx="937">
                  <c:v>15.616666666666667</c:v>
                </c:pt>
                <c:pt idx="938">
                  <c:v>15.633333333333333</c:v>
                </c:pt>
                <c:pt idx="939">
                  <c:v>15.65</c:v>
                </c:pt>
                <c:pt idx="940">
                  <c:v>15.666666666666666</c:v>
                </c:pt>
                <c:pt idx="941">
                  <c:v>15.683333333333334</c:v>
                </c:pt>
                <c:pt idx="942">
                  <c:v>15.7</c:v>
                </c:pt>
                <c:pt idx="943">
                  <c:v>15.716666666666667</c:v>
                </c:pt>
                <c:pt idx="944">
                  <c:v>15.733333333333333</c:v>
                </c:pt>
                <c:pt idx="945">
                  <c:v>15.75</c:v>
                </c:pt>
                <c:pt idx="946">
                  <c:v>15.766666666666667</c:v>
                </c:pt>
                <c:pt idx="947">
                  <c:v>15.783333333333333</c:v>
                </c:pt>
                <c:pt idx="948">
                  <c:v>15.8</c:v>
                </c:pt>
                <c:pt idx="949">
                  <c:v>15.816666666666666</c:v>
                </c:pt>
                <c:pt idx="950">
                  <c:v>15.833333333333334</c:v>
                </c:pt>
                <c:pt idx="951">
                  <c:v>15.85</c:v>
                </c:pt>
                <c:pt idx="952">
                  <c:v>15.866666666666667</c:v>
                </c:pt>
                <c:pt idx="953">
                  <c:v>15.883333333333333</c:v>
                </c:pt>
                <c:pt idx="954">
                  <c:v>15.9</c:v>
                </c:pt>
                <c:pt idx="955">
                  <c:v>15.916666666666666</c:v>
                </c:pt>
                <c:pt idx="956">
                  <c:v>15.933333333333334</c:v>
                </c:pt>
                <c:pt idx="957">
                  <c:v>15.95</c:v>
                </c:pt>
                <c:pt idx="958">
                  <c:v>15.966666666666667</c:v>
                </c:pt>
                <c:pt idx="959">
                  <c:v>15.983333333333333</c:v>
                </c:pt>
                <c:pt idx="960">
                  <c:v>16</c:v>
                </c:pt>
                <c:pt idx="961">
                  <c:v>16.016666666666666</c:v>
                </c:pt>
                <c:pt idx="962">
                  <c:v>16.033333333333335</c:v>
                </c:pt>
                <c:pt idx="963">
                  <c:v>16.05</c:v>
                </c:pt>
                <c:pt idx="964">
                  <c:v>16.066666666666666</c:v>
                </c:pt>
                <c:pt idx="965">
                  <c:v>16.083333333333332</c:v>
                </c:pt>
                <c:pt idx="966">
                  <c:v>16.100000000000001</c:v>
                </c:pt>
                <c:pt idx="967">
                  <c:v>16.116666666666667</c:v>
                </c:pt>
                <c:pt idx="968">
                  <c:v>16.133333333333333</c:v>
                </c:pt>
                <c:pt idx="969">
                  <c:v>16.149999999999999</c:v>
                </c:pt>
                <c:pt idx="970">
                  <c:v>16.166666666666668</c:v>
                </c:pt>
                <c:pt idx="971">
                  <c:v>16.183333333333334</c:v>
                </c:pt>
                <c:pt idx="972">
                  <c:v>16.2</c:v>
                </c:pt>
                <c:pt idx="973">
                  <c:v>16.216666666666665</c:v>
                </c:pt>
                <c:pt idx="974">
                  <c:v>16.233333333333334</c:v>
                </c:pt>
                <c:pt idx="975">
                  <c:v>16.25</c:v>
                </c:pt>
                <c:pt idx="976">
                  <c:v>16.266666666666666</c:v>
                </c:pt>
                <c:pt idx="977">
                  <c:v>16.283333333333335</c:v>
                </c:pt>
                <c:pt idx="978">
                  <c:v>16.3</c:v>
                </c:pt>
                <c:pt idx="979">
                  <c:v>16.316666666666666</c:v>
                </c:pt>
                <c:pt idx="980">
                  <c:v>16.333333333333332</c:v>
                </c:pt>
                <c:pt idx="981">
                  <c:v>16.350000000000001</c:v>
                </c:pt>
                <c:pt idx="982">
                  <c:v>16.366666666666667</c:v>
                </c:pt>
                <c:pt idx="983">
                  <c:v>16.383333333333333</c:v>
                </c:pt>
                <c:pt idx="984">
                  <c:v>16.399999999999999</c:v>
                </c:pt>
                <c:pt idx="985">
                  <c:v>16.416666666666668</c:v>
                </c:pt>
                <c:pt idx="986">
                  <c:v>16.433333333333334</c:v>
                </c:pt>
                <c:pt idx="987">
                  <c:v>16.45</c:v>
                </c:pt>
                <c:pt idx="988">
                  <c:v>16.466666666666665</c:v>
                </c:pt>
                <c:pt idx="989">
                  <c:v>16.483333333333334</c:v>
                </c:pt>
                <c:pt idx="990">
                  <c:v>16.5</c:v>
                </c:pt>
                <c:pt idx="991">
                  <c:v>16.516666666666666</c:v>
                </c:pt>
                <c:pt idx="992">
                  <c:v>16.533333333333335</c:v>
                </c:pt>
                <c:pt idx="993">
                  <c:v>16.55</c:v>
                </c:pt>
                <c:pt idx="994">
                  <c:v>16.566666666666666</c:v>
                </c:pt>
                <c:pt idx="995">
                  <c:v>16.583333333333332</c:v>
                </c:pt>
                <c:pt idx="996">
                  <c:v>16.600000000000001</c:v>
                </c:pt>
                <c:pt idx="997">
                  <c:v>16.616666666666667</c:v>
                </c:pt>
                <c:pt idx="998">
                  <c:v>16.633333333333333</c:v>
                </c:pt>
                <c:pt idx="999">
                  <c:v>16.649999999999999</c:v>
                </c:pt>
                <c:pt idx="1000">
                  <c:v>16.666666666666668</c:v>
                </c:pt>
                <c:pt idx="1001">
                  <c:v>16.683333333333334</c:v>
                </c:pt>
                <c:pt idx="1002">
                  <c:v>16.7</c:v>
                </c:pt>
                <c:pt idx="1003">
                  <c:v>16.716666666666665</c:v>
                </c:pt>
                <c:pt idx="1004">
                  <c:v>16.733333333333334</c:v>
                </c:pt>
                <c:pt idx="1005">
                  <c:v>16.75</c:v>
                </c:pt>
                <c:pt idx="1006">
                  <c:v>16.766666666666666</c:v>
                </c:pt>
                <c:pt idx="1007">
                  <c:v>16.783333333333335</c:v>
                </c:pt>
                <c:pt idx="1008">
                  <c:v>16.8</c:v>
                </c:pt>
                <c:pt idx="1009">
                  <c:v>16.816666666666666</c:v>
                </c:pt>
                <c:pt idx="1010">
                  <c:v>16.833333333333332</c:v>
                </c:pt>
                <c:pt idx="1011">
                  <c:v>16.850000000000001</c:v>
                </c:pt>
                <c:pt idx="1012">
                  <c:v>16.866666666666667</c:v>
                </c:pt>
                <c:pt idx="1013">
                  <c:v>16.883333333333333</c:v>
                </c:pt>
                <c:pt idx="1014">
                  <c:v>16.899999999999999</c:v>
                </c:pt>
                <c:pt idx="1015">
                  <c:v>16.916666666666668</c:v>
                </c:pt>
                <c:pt idx="1016">
                  <c:v>16.933333333333334</c:v>
                </c:pt>
                <c:pt idx="1017">
                  <c:v>16.95</c:v>
                </c:pt>
                <c:pt idx="1018">
                  <c:v>16.966666666666665</c:v>
                </c:pt>
                <c:pt idx="1019">
                  <c:v>16.983333333333334</c:v>
                </c:pt>
                <c:pt idx="1020">
                  <c:v>17</c:v>
                </c:pt>
                <c:pt idx="1021">
                  <c:v>17.016666666666666</c:v>
                </c:pt>
                <c:pt idx="1022">
                  <c:v>17.033333333333335</c:v>
                </c:pt>
                <c:pt idx="1023">
                  <c:v>17.05</c:v>
                </c:pt>
                <c:pt idx="1024">
                  <c:v>17.066666666666666</c:v>
                </c:pt>
                <c:pt idx="1025">
                  <c:v>17.083333333333332</c:v>
                </c:pt>
                <c:pt idx="1026">
                  <c:v>17.100000000000001</c:v>
                </c:pt>
                <c:pt idx="1027">
                  <c:v>17.116666666666667</c:v>
                </c:pt>
                <c:pt idx="1028">
                  <c:v>17.133333333333333</c:v>
                </c:pt>
                <c:pt idx="1029">
                  <c:v>17.149999999999999</c:v>
                </c:pt>
                <c:pt idx="1030">
                  <c:v>17.166666666666668</c:v>
                </c:pt>
                <c:pt idx="1031">
                  <c:v>17.183333333333334</c:v>
                </c:pt>
                <c:pt idx="1032">
                  <c:v>17.2</c:v>
                </c:pt>
                <c:pt idx="1033">
                  <c:v>17.216666666666665</c:v>
                </c:pt>
                <c:pt idx="1034">
                  <c:v>17.233333333333334</c:v>
                </c:pt>
                <c:pt idx="1035">
                  <c:v>17.25</c:v>
                </c:pt>
                <c:pt idx="1036">
                  <c:v>17.266666666666666</c:v>
                </c:pt>
                <c:pt idx="1037">
                  <c:v>17.283333333333335</c:v>
                </c:pt>
                <c:pt idx="1038">
                  <c:v>17.3</c:v>
                </c:pt>
                <c:pt idx="1039">
                  <c:v>17.316666666666666</c:v>
                </c:pt>
                <c:pt idx="1040">
                  <c:v>17.333333333333332</c:v>
                </c:pt>
                <c:pt idx="1041">
                  <c:v>17.350000000000001</c:v>
                </c:pt>
                <c:pt idx="1042">
                  <c:v>17.366666666666667</c:v>
                </c:pt>
                <c:pt idx="1043">
                  <c:v>17.383333333333333</c:v>
                </c:pt>
                <c:pt idx="1044">
                  <c:v>17.399999999999999</c:v>
                </c:pt>
                <c:pt idx="1045">
                  <c:v>17.416666666666668</c:v>
                </c:pt>
                <c:pt idx="1046">
                  <c:v>17.433333333333334</c:v>
                </c:pt>
                <c:pt idx="1047">
                  <c:v>17.45</c:v>
                </c:pt>
                <c:pt idx="1048">
                  <c:v>17.466666666666665</c:v>
                </c:pt>
                <c:pt idx="1049">
                  <c:v>17.483333333333334</c:v>
                </c:pt>
                <c:pt idx="1050">
                  <c:v>17.5</c:v>
                </c:pt>
                <c:pt idx="1051">
                  <c:v>17.516666666666666</c:v>
                </c:pt>
                <c:pt idx="1052">
                  <c:v>17.533333333333335</c:v>
                </c:pt>
                <c:pt idx="1053">
                  <c:v>17.55</c:v>
                </c:pt>
                <c:pt idx="1054">
                  <c:v>17.566666666666666</c:v>
                </c:pt>
                <c:pt idx="1055">
                  <c:v>17.583333333333332</c:v>
                </c:pt>
                <c:pt idx="1056">
                  <c:v>17.600000000000001</c:v>
                </c:pt>
                <c:pt idx="1057">
                  <c:v>17.616666666666667</c:v>
                </c:pt>
                <c:pt idx="1058">
                  <c:v>17.633333333333333</c:v>
                </c:pt>
                <c:pt idx="1059">
                  <c:v>17.649999999999999</c:v>
                </c:pt>
                <c:pt idx="1060">
                  <c:v>17.666666666666668</c:v>
                </c:pt>
                <c:pt idx="1061">
                  <c:v>17.683333333333334</c:v>
                </c:pt>
                <c:pt idx="1062">
                  <c:v>17.7</c:v>
                </c:pt>
                <c:pt idx="1063">
                  <c:v>17.716666666666665</c:v>
                </c:pt>
                <c:pt idx="1064">
                  <c:v>17.733333333333334</c:v>
                </c:pt>
                <c:pt idx="1065">
                  <c:v>17.75</c:v>
                </c:pt>
                <c:pt idx="1066">
                  <c:v>17.766666666666666</c:v>
                </c:pt>
                <c:pt idx="1067">
                  <c:v>17.783333333333335</c:v>
                </c:pt>
                <c:pt idx="1068">
                  <c:v>17.8</c:v>
                </c:pt>
                <c:pt idx="1069">
                  <c:v>17.816666666666666</c:v>
                </c:pt>
                <c:pt idx="1070">
                  <c:v>17.833333333333332</c:v>
                </c:pt>
                <c:pt idx="1071">
                  <c:v>17.850000000000001</c:v>
                </c:pt>
                <c:pt idx="1072">
                  <c:v>17.866666666666667</c:v>
                </c:pt>
                <c:pt idx="1073">
                  <c:v>17.883333333333333</c:v>
                </c:pt>
                <c:pt idx="1074">
                  <c:v>17.899999999999999</c:v>
                </c:pt>
                <c:pt idx="1075">
                  <c:v>17.916666666666668</c:v>
                </c:pt>
                <c:pt idx="1076">
                  <c:v>17.933333333333334</c:v>
                </c:pt>
                <c:pt idx="1077">
                  <c:v>17.95</c:v>
                </c:pt>
                <c:pt idx="1078">
                  <c:v>17.966666666666665</c:v>
                </c:pt>
                <c:pt idx="1079">
                  <c:v>17.983333333333334</c:v>
                </c:pt>
                <c:pt idx="1080">
                  <c:v>18</c:v>
                </c:pt>
                <c:pt idx="1081">
                  <c:v>18.016666666666666</c:v>
                </c:pt>
                <c:pt idx="1082">
                  <c:v>18.033333333333335</c:v>
                </c:pt>
                <c:pt idx="1083">
                  <c:v>18.05</c:v>
                </c:pt>
                <c:pt idx="1084">
                  <c:v>18.066666666666666</c:v>
                </c:pt>
                <c:pt idx="1085">
                  <c:v>18.083333333333332</c:v>
                </c:pt>
                <c:pt idx="1086">
                  <c:v>18.100000000000001</c:v>
                </c:pt>
                <c:pt idx="1087">
                  <c:v>18.116666666666667</c:v>
                </c:pt>
                <c:pt idx="1088">
                  <c:v>18.133333333333333</c:v>
                </c:pt>
                <c:pt idx="1089">
                  <c:v>18.149999999999999</c:v>
                </c:pt>
                <c:pt idx="1090">
                  <c:v>18.166666666666668</c:v>
                </c:pt>
                <c:pt idx="1091">
                  <c:v>18.183333333333334</c:v>
                </c:pt>
                <c:pt idx="1092">
                  <c:v>18.2</c:v>
                </c:pt>
                <c:pt idx="1093">
                  <c:v>18.216666666666665</c:v>
                </c:pt>
                <c:pt idx="1094">
                  <c:v>18.233333333333334</c:v>
                </c:pt>
                <c:pt idx="1095">
                  <c:v>18.25</c:v>
                </c:pt>
                <c:pt idx="1096">
                  <c:v>18.266666666666666</c:v>
                </c:pt>
                <c:pt idx="1097">
                  <c:v>18.283333333333335</c:v>
                </c:pt>
                <c:pt idx="1098">
                  <c:v>18.3</c:v>
                </c:pt>
                <c:pt idx="1099">
                  <c:v>18.316666666666666</c:v>
                </c:pt>
                <c:pt idx="1100">
                  <c:v>18.333333333333332</c:v>
                </c:pt>
                <c:pt idx="1101">
                  <c:v>18.350000000000001</c:v>
                </c:pt>
                <c:pt idx="1102">
                  <c:v>18.366666666666667</c:v>
                </c:pt>
                <c:pt idx="1103">
                  <c:v>18.383333333333333</c:v>
                </c:pt>
                <c:pt idx="1104">
                  <c:v>18.399999999999999</c:v>
                </c:pt>
                <c:pt idx="1105">
                  <c:v>18.416666666666668</c:v>
                </c:pt>
                <c:pt idx="1106">
                  <c:v>18.433333333333334</c:v>
                </c:pt>
                <c:pt idx="1107">
                  <c:v>18.45</c:v>
                </c:pt>
                <c:pt idx="1108">
                  <c:v>18.466666666666665</c:v>
                </c:pt>
                <c:pt idx="1109">
                  <c:v>18.483333333333334</c:v>
                </c:pt>
                <c:pt idx="1110">
                  <c:v>18.5</c:v>
                </c:pt>
                <c:pt idx="1111">
                  <c:v>18.516666666666666</c:v>
                </c:pt>
                <c:pt idx="1112">
                  <c:v>18.533333333333335</c:v>
                </c:pt>
                <c:pt idx="1113">
                  <c:v>18.55</c:v>
                </c:pt>
                <c:pt idx="1114">
                  <c:v>18.566666666666666</c:v>
                </c:pt>
                <c:pt idx="1115">
                  <c:v>18.583333333333332</c:v>
                </c:pt>
                <c:pt idx="1116">
                  <c:v>18.600000000000001</c:v>
                </c:pt>
                <c:pt idx="1117">
                  <c:v>18.616666666666667</c:v>
                </c:pt>
                <c:pt idx="1118">
                  <c:v>18.633333333333333</c:v>
                </c:pt>
                <c:pt idx="1119">
                  <c:v>18.649999999999999</c:v>
                </c:pt>
                <c:pt idx="1120">
                  <c:v>18.666666666666668</c:v>
                </c:pt>
                <c:pt idx="1121">
                  <c:v>18.683333333333334</c:v>
                </c:pt>
                <c:pt idx="1122">
                  <c:v>18.7</c:v>
                </c:pt>
                <c:pt idx="1123">
                  <c:v>18.716666666666665</c:v>
                </c:pt>
                <c:pt idx="1124">
                  <c:v>18.733333333333334</c:v>
                </c:pt>
                <c:pt idx="1125">
                  <c:v>18.75</c:v>
                </c:pt>
                <c:pt idx="1126">
                  <c:v>18.766666666666666</c:v>
                </c:pt>
                <c:pt idx="1127">
                  <c:v>18.783333333333335</c:v>
                </c:pt>
                <c:pt idx="1128">
                  <c:v>18.8</c:v>
                </c:pt>
                <c:pt idx="1129">
                  <c:v>18.816666666666666</c:v>
                </c:pt>
                <c:pt idx="1130">
                  <c:v>18.833333333333332</c:v>
                </c:pt>
                <c:pt idx="1131">
                  <c:v>18.850000000000001</c:v>
                </c:pt>
                <c:pt idx="1132">
                  <c:v>18.866666666666667</c:v>
                </c:pt>
                <c:pt idx="1133">
                  <c:v>18.883333333333333</c:v>
                </c:pt>
                <c:pt idx="1134">
                  <c:v>18.899999999999999</c:v>
                </c:pt>
                <c:pt idx="1135">
                  <c:v>18.916666666666668</c:v>
                </c:pt>
                <c:pt idx="1136">
                  <c:v>18.933333333333334</c:v>
                </c:pt>
                <c:pt idx="1137">
                  <c:v>18.95</c:v>
                </c:pt>
                <c:pt idx="1138">
                  <c:v>18.966666666666665</c:v>
                </c:pt>
                <c:pt idx="1139">
                  <c:v>18.983333333333334</c:v>
                </c:pt>
                <c:pt idx="1140">
                  <c:v>19</c:v>
                </c:pt>
                <c:pt idx="1141">
                  <c:v>19.016666666666666</c:v>
                </c:pt>
                <c:pt idx="1142">
                  <c:v>19.033333333333335</c:v>
                </c:pt>
                <c:pt idx="1143">
                  <c:v>19.05</c:v>
                </c:pt>
                <c:pt idx="1144">
                  <c:v>19.066666666666666</c:v>
                </c:pt>
                <c:pt idx="1145">
                  <c:v>19.083333333333332</c:v>
                </c:pt>
                <c:pt idx="1146">
                  <c:v>19.100000000000001</c:v>
                </c:pt>
                <c:pt idx="1147">
                  <c:v>19.116666666666667</c:v>
                </c:pt>
                <c:pt idx="1148">
                  <c:v>19.133333333333333</c:v>
                </c:pt>
                <c:pt idx="1149">
                  <c:v>19.149999999999999</c:v>
                </c:pt>
                <c:pt idx="1150">
                  <c:v>19.166666666666668</c:v>
                </c:pt>
                <c:pt idx="1151">
                  <c:v>19.183333333333334</c:v>
                </c:pt>
                <c:pt idx="1152">
                  <c:v>19.2</c:v>
                </c:pt>
                <c:pt idx="1153">
                  <c:v>19.216666666666665</c:v>
                </c:pt>
                <c:pt idx="1154">
                  <c:v>19.233333333333334</c:v>
                </c:pt>
                <c:pt idx="1155">
                  <c:v>19.25</c:v>
                </c:pt>
                <c:pt idx="1156">
                  <c:v>19.266666666666666</c:v>
                </c:pt>
                <c:pt idx="1157">
                  <c:v>19.283333333333335</c:v>
                </c:pt>
                <c:pt idx="1158">
                  <c:v>19.3</c:v>
                </c:pt>
                <c:pt idx="1159">
                  <c:v>19.316666666666666</c:v>
                </c:pt>
                <c:pt idx="1160">
                  <c:v>19.333333333333332</c:v>
                </c:pt>
                <c:pt idx="1161">
                  <c:v>19.350000000000001</c:v>
                </c:pt>
                <c:pt idx="1162">
                  <c:v>19.366666666666667</c:v>
                </c:pt>
                <c:pt idx="1163">
                  <c:v>19.383333333333333</c:v>
                </c:pt>
                <c:pt idx="1164">
                  <c:v>19.399999999999999</c:v>
                </c:pt>
                <c:pt idx="1165">
                  <c:v>19.416666666666668</c:v>
                </c:pt>
                <c:pt idx="1166">
                  <c:v>19.433333333333334</c:v>
                </c:pt>
                <c:pt idx="1167">
                  <c:v>19.45</c:v>
                </c:pt>
                <c:pt idx="1168">
                  <c:v>19.466666666666665</c:v>
                </c:pt>
                <c:pt idx="1169">
                  <c:v>19.483333333333334</c:v>
                </c:pt>
                <c:pt idx="1170">
                  <c:v>19.5</c:v>
                </c:pt>
                <c:pt idx="1171">
                  <c:v>19.516666666666666</c:v>
                </c:pt>
                <c:pt idx="1172">
                  <c:v>19.533333333333335</c:v>
                </c:pt>
                <c:pt idx="1173">
                  <c:v>19.55</c:v>
                </c:pt>
                <c:pt idx="1174">
                  <c:v>19.566666666666666</c:v>
                </c:pt>
                <c:pt idx="1175">
                  <c:v>19.583333333333332</c:v>
                </c:pt>
                <c:pt idx="1176">
                  <c:v>19.600000000000001</c:v>
                </c:pt>
                <c:pt idx="1177">
                  <c:v>19.616666666666667</c:v>
                </c:pt>
                <c:pt idx="1178">
                  <c:v>19.633333333333333</c:v>
                </c:pt>
                <c:pt idx="1179">
                  <c:v>19.649999999999999</c:v>
                </c:pt>
                <c:pt idx="1180">
                  <c:v>19.666666666666668</c:v>
                </c:pt>
                <c:pt idx="1181">
                  <c:v>19.683333333333334</c:v>
                </c:pt>
                <c:pt idx="1182">
                  <c:v>19.7</c:v>
                </c:pt>
                <c:pt idx="1183">
                  <c:v>19.716666666666665</c:v>
                </c:pt>
                <c:pt idx="1184">
                  <c:v>19.733333333333334</c:v>
                </c:pt>
                <c:pt idx="1185">
                  <c:v>19.75</c:v>
                </c:pt>
                <c:pt idx="1186">
                  <c:v>19.766666666666666</c:v>
                </c:pt>
                <c:pt idx="1187">
                  <c:v>19.783333333333335</c:v>
                </c:pt>
                <c:pt idx="1188">
                  <c:v>19.8</c:v>
                </c:pt>
                <c:pt idx="1189">
                  <c:v>19.816666666666666</c:v>
                </c:pt>
                <c:pt idx="1190">
                  <c:v>19.833333333333332</c:v>
                </c:pt>
                <c:pt idx="1191">
                  <c:v>19.850000000000001</c:v>
                </c:pt>
                <c:pt idx="1192">
                  <c:v>19.866666666666667</c:v>
                </c:pt>
                <c:pt idx="1193">
                  <c:v>19.883333333333333</c:v>
                </c:pt>
                <c:pt idx="1194">
                  <c:v>19.899999999999999</c:v>
                </c:pt>
                <c:pt idx="1195">
                  <c:v>19.916666666666668</c:v>
                </c:pt>
                <c:pt idx="1196">
                  <c:v>19.933333333333334</c:v>
                </c:pt>
                <c:pt idx="1197">
                  <c:v>19.95</c:v>
                </c:pt>
                <c:pt idx="1198">
                  <c:v>19.966666666666665</c:v>
                </c:pt>
                <c:pt idx="1199">
                  <c:v>19.983333333333334</c:v>
                </c:pt>
                <c:pt idx="1200">
                  <c:v>20</c:v>
                </c:pt>
                <c:pt idx="1201">
                  <c:v>20.016666666666666</c:v>
                </c:pt>
                <c:pt idx="1202">
                  <c:v>20.033333333333335</c:v>
                </c:pt>
                <c:pt idx="1203">
                  <c:v>20.05</c:v>
                </c:pt>
                <c:pt idx="1204">
                  <c:v>20.066666666666666</c:v>
                </c:pt>
                <c:pt idx="1205">
                  <c:v>20.083333333333332</c:v>
                </c:pt>
                <c:pt idx="1206">
                  <c:v>20.100000000000001</c:v>
                </c:pt>
                <c:pt idx="1207">
                  <c:v>20.116666666666667</c:v>
                </c:pt>
                <c:pt idx="1208">
                  <c:v>20.133333333333333</c:v>
                </c:pt>
                <c:pt idx="1209">
                  <c:v>20.149999999999999</c:v>
                </c:pt>
                <c:pt idx="1210">
                  <c:v>20.166666666666668</c:v>
                </c:pt>
                <c:pt idx="1211">
                  <c:v>20.183333333333334</c:v>
                </c:pt>
                <c:pt idx="1212">
                  <c:v>20.2</c:v>
                </c:pt>
                <c:pt idx="1213">
                  <c:v>20.216666666666665</c:v>
                </c:pt>
                <c:pt idx="1214">
                  <c:v>20.233333333333334</c:v>
                </c:pt>
                <c:pt idx="1215">
                  <c:v>20.25</c:v>
                </c:pt>
                <c:pt idx="1216">
                  <c:v>20.266666666666666</c:v>
                </c:pt>
                <c:pt idx="1217">
                  <c:v>20.283333333333335</c:v>
                </c:pt>
                <c:pt idx="1218">
                  <c:v>20.3</c:v>
                </c:pt>
                <c:pt idx="1219">
                  <c:v>20.316666666666666</c:v>
                </c:pt>
                <c:pt idx="1220">
                  <c:v>20.333333333333332</c:v>
                </c:pt>
                <c:pt idx="1221">
                  <c:v>20.350000000000001</c:v>
                </c:pt>
                <c:pt idx="1222">
                  <c:v>20.366666666666667</c:v>
                </c:pt>
                <c:pt idx="1223">
                  <c:v>20.383333333333333</c:v>
                </c:pt>
                <c:pt idx="1224">
                  <c:v>20.399999999999999</c:v>
                </c:pt>
                <c:pt idx="1225">
                  <c:v>20.416666666666668</c:v>
                </c:pt>
                <c:pt idx="1226">
                  <c:v>20.433333333333334</c:v>
                </c:pt>
                <c:pt idx="1227">
                  <c:v>20.45</c:v>
                </c:pt>
                <c:pt idx="1228">
                  <c:v>20.466666666666665</c:v>
                </c:pt>
                <c:pt idx="1229">
                  <c:v>20.483333333333334</c:v>
                </c:pt>
                <c:pt idx="1230">
                  <c:v>20.5</c:v>
                </c:pt>
                <c:pt idx="1231">
                  <c:v>20.516666666666666</c:v>
                </c:pt>
                <c:pt idx="1232">
                  <c:v>20.533333333333335</c:v>
                </c:pt>
                <c:pt idx="1233">
                  <c:v>20.55</c:v>
                </c:pt>
                <c:pt idx="1234">
                  <c:v>20.566666666666666</c:v>
                </c:pt>
                <c:pt idx="1235">
                  <c:v>20.583333333333332</c:v>
                </c:pt>
                <c:pt idx="1236">
                  <c:v>20.6</c:v>
                </c:pt>
                <c:pt idx="1237">
                  <c:v>20.616666666666667</c:v>
                </c:pt>
                <c:pt idx="1238">
                  <c:v>20.633333333333333</c:v>
                </c:pt>
                <c:pt idx="1239">
                  <c:v>20.65</c:v>
                </c:pt>
                <c:pt idx="1240">
                  <c:v>20.666666666666668</c:v>
                </c:pt>
                <c:pt idx="1241">
                  <c:v>20.683333333333334</c:v>
                </c:pt>
                <c:pt idx="1242">
                  <c:v>20.7</c:v>
                </c:pt>
                <c:pt idx="1243">
                  <c:v>20.716666666666665</c:v>
                </c:pt>
                <c:pt idx="1244">
                  <c:v>20.733333333333334</c:v>
                </c:pt>
                <c:pt idx="1245">
                  <c:v>20.75</c:v>
                </c:pt>
                <c:pt idx="1246">
                  <c:v>20.766666666666666</c:v>
                </c:pt>
                <c:pt idx="1247">
                  <c:v>20.783333333333335</c:v>
                </c:pt>
                <c:pt idx="1248">
                  <c:v>20.8</c:v>
                </c:pt>
                <c:pt idx="1249">
                  <c:v>20.816666666666666</c:v>
                </c:pt>
                <c:pt idx="1250">
                  <c:v>20.833333333333332</c:v>
                </c:pt>
                <c:pt idx="1251">
                  <c:v>20.85</c:v>
                </c:pt>
                <c:pt idx="1252">
                  <c:v>20.866666666666667</c:v>
                </c:pt>
                <c:pt idx="1253">
                  <c:v>20.883333333333333</c:v>
                </c:pt>
                <c:pt idx="1254">
                  <c:v>20.9</c:v>
                </c:pt>
                <c:pt idx="1255">
                  <c:v>20.916666666666668</c:v>
                </c:pt>
                <c:pt idx="1256">
                  <c:v>20.933333333333334</c:v>
                </c:pt>
                <c:pt idx="1257">
                  <c:v>20.95</c:v>
                </c:pt>
                <c:pt idx="1258">
                  <c:v>20.966666666666665</c:v>
                </c:pt>
                <c:pt idx="1259">
                  <c:v>20.983333333333334</c:v>
                </c:pt>
                <c:pt idx="1260">
                  <c:v>21</c:v>
                </c:pt>
                <c:pt idx="1261">
                  <c:v>21.016666666666666</c:v>
                </c:pt>
                <c:pt idx="1262">
                  <c:v>21.033333333333335</c:v>
                </c:pt>
                <c:pt idx="1263">
                  <c:v>21.05</c:v>
                </c:pt>
                <c:pt idx="1264">
                  <c:v>21.066666666666666</c:v>
                </c:pt>
                <c:pt idx="1265">
                  <c:v>21.083333333333332</c:v>
                </c:pt>
                <c:pt idx="1266">
                  <c:v>21.1</c:v>
                </c:pt>
                <c:pt idx="1267">
                  <c:v>21.116666666666667</c:v>
                </c:pt>
                <c:pt idx="1268">
                  <c:v>21.133333333333333</c:v>
                </c:pt>
                <c:pt idx="1269">
                  <c:v>21.15</c:v>
                </c:pt>
                <c:pt idx="1270">
                  <c:v>21.166666666666668</c:v>
                </c:pt>
                <c:pt idx="1271">
                  <c:v>21.183333333333334</c:v>
                </c:pt>
                <c:pt idx="1272">
                  <c:v>21.2</c:v>
                </c:pt>
                <c:pt idx="1273">
                  <c:v>21.216666666666665</c:v>
                </c:pt>
                <c:pt idx="1274">
                  <c:v>21.233333333333334</c:v>
                </c:pt>
                <c:pt idx="1275">
                  <c:v>21.25</c:v>
                </c:pt>
                <c:pt idx="1276">
                  <c:v>21.266666666666666</c:v>
                </c:pt>
                <c:pt idx="1277">
                  <c:v>21.283333333333335</c:v>
                </c:pt>
                <c:pt idx="1278">
                  <c:v>21.3</c:v>
                </c:pt>
                <c:pt idx="1279">
                  <c:v>21.316666666666666</c:v>
                </c:pt>
                <c:pt idx="1280">
                  <c:v>21.333333333333332</c:v>
                </c:pt>
                <c:pt idx="1281">
                  <c:v>21.35</c:v>
                </c:pt>
                <c:pt idx="1282">
                  <c:v>21.366666666666667</c:v>
                </c:pt>
                <c:pt idx="1283">
                  <c:v>21.383333333333333</c:v>
                </c:pt>
                <c:pt idx="1284">
                  <c:v>21.4</c:v>
                </c:pt>
                <c:pt idx="1285">
                  <c:v>21.416666666666668</c:v>
                </c:pt>
                <c:pt idx="1286">
                  <c:v>21.433333333333334</c:v>
                </c:pt>
                <c:pt idx="1287">
                  <c:v>21.45</c:v>
                </c:pt>
                <c:pt idx="1288">
                  <c:v>21.466666666666665</c:v>
                </c:pt>
                <c:pt idx="1289">
                  <c:v>21.483333333333334</c:v>
                </c:pt>
                <c:pt idx="1290">
                  <c:v>21.5</c:v>
                </c:pt>
                <c:pt idx="1291">
                  <c:v>21.516666666666666</c:v>
                </c:pt>
                <c:pt idx="1292">
                  <c:v>21.533333333333335</c:v>
                </c:pt>
                <c:pt idx="1293">
                  <c:v>21.55</c:v>
                </c:pt>
                <c:pt idx="1294">
                  <c:v>21.566666666666666</c:v>
                </c:pt>
                <c:pt idx="1295">
                  <c:v>21.583333333333332</c:v>
                </c:pt>
                <c:pt idx="1296">
                  <c:v>21.6</c:v>
                </c:pt>
                <c:pt idx="1297">
                  <c:v>21.616666666666667</c:v>
                </c:pt>
                <c:pt idx="1298">
                  <c:v>21.633333333333333</c:v>
                </c:pt>
                <c:pt idx="1299">
                  <c:v>21.65</c:v>
                </c:pt>
                <c:pt idx="1300">
                  <c:v>21.666666666666668</c:v>
                </c:pt>
                <c:pt idx="1301">
                  <c:v>21.683333333333334</c:v>
                </c:pt>
                <c:pt idx="1302">
                  <c:v>21.7</c:v>
                </c:pt>
                <c:pt idx="1303">
                  <c:v>21.716666666666665</c:v>
                </c:pt>
                <c:pt idx="1304">
                  <c:v>21.733333333333334</c:v>
                </c:pt>
                <c:pt idx="1305">
                  <c:v>21.75</c:v>
                </c:pt>
                <c:pt idx="1306">
                  <c:v>21.766666666666666</c:v>
                </c:pt>
                <c:pt idx="1307">
                  <c:v>21.783333333333335</c:v>
                </c:pt>
                <c:pt idx="1308">
                  <c:v>21.8</c:v>
                </c:pt>
                <c:pt idx="1309">
                  <c:v>21.816666666666666</c:v>
                </c:pt>
                <c:pt idx="1310">
                  <c:v>21.833333333333332</c:v>
                </c:pt>
                <c:pt idx="1311">
                  <c:v>21.85</c:v>
                </c:pt>
                <c:pt idx="1312">
                  <c:v>21.866666666666667</c:v>
                </c:pt>
                <c:pt idx="1313">
                  <c:v>21.883333333333333</c:v>
                </c:pt>
                <c:pt idx="1314">
                  <c:v>21.9</c:v>
                </c:pt>
                <c:pt idx="1315">
                  <c:v>21.916666666666668</c:v>
                </c:pt>
                <c:pt idx="1316">
                  <c:v>21.933333333333334</c:v>
                </c:pt>
                <c:pt idx="1317">
                  <c:v>21.95</c:v>
                </c:pt>
                <c:pt idx="1318">
                  <c:v>21.966666666666665</c:v>
                </c:pt>
                <c:pt idx="1319">
                  <c:v>21.983333333333334</c:v>
                </c:pt>
                <c:pt idx="1320">
                  <c:v>22</c:v>
                </c:pt>
                <c:pt idx="1321">
                  <c:v>22.016666666666666</c:v>
                </c:pt>
                <c:pt idx="1322">
                  <c:v>22.033333333333335</c:v>
                </c:pt>
                <c:pt idx="1323">
                  <c:v>22.05</c:v>
                </c:pt>
                <c:pt idx="1324">
                  <c:v>22.066666666666666</c:v>
                </c:pt>
                <c:pt idx="1325">
                  <c:v>22.083333333333332</c:v>
                </c:pt>
                <c:pt idx="1326">
                  <c:v>22.1</c:v>
                </c:pt>
                <c:pt idx="1327">
                  <c:v>22.116666666666667</c:v>
                </c:pt>
                <c:pt idx="1328">
                  <c:v>22.133333333333333</c:v>
                </c:pt>
                <c:pt idx="1329">
                  <c:v>22.15</c:v>
                </c:pt>
                <c:pt idx="1330">
                  <c:v>22.166666666666668</c:v>
                </c:pt>
                <c:pt idx="1331">
                  <c:v>22.183333333333334</c:v>
                </c:pt>
                <c:pt idx="1332">
                  <c:v>22.2</c:v>
                </c:pt>
                <c:pt idx="1333">
                  <c:v>22.216666666666665</c:v>
                </c:pt>
                <c:pt idx="1334">
                  <c:v>22.233333333333334</c:v>
                </c:pt>
                <c:pt idx="1335">
                  <c:v>22.25</c:v>
                </c:pt>
                <c:pt idx="1336">
                  <c:v>22.266666666666666</c:v>
                </c:pt>
                <c:pt idx="1337">
                  <c:v>22.283333333333335</c:v>
                </c:pt>
                <c:pt idx="1338">
                  <c:v>22.3</c:v>
                </c:pt>
                <c:pt idx="1339">
                  <c:v>22.316666666666666</c:v>
                </c:pt>
                <c:pt idx="1340">
                  <c:v>22.333333333333332</c:v>
                </c:pt>
                <c:pt idx="1341">
                  <c:v>22.35</c:v>
                </c:pt>
                <c:pt idx="1342">
                  <c:v>22.366666666666667</c:v>
                </c:pt>
                <c:pt idx="1343">
                  <c:v>22.383333333333333</c:v>
                </c:pt>
                <c:pt idx="1344">
                  <c:v>22.4</c:v>
                </c:pt>
                <c:pt idx="1345">
                  <c:v>22.416666666666668</c:v>
                </c:pt>
                <c:pt idx="1346">
                  <c:v>22.433333333333334</c:v>
                </c:pt>
                <c:pt idx="1347">
                  <c:v>22.45</c:v>
                </c:pt>
                <c:pt idx="1348">
                  <c:v>22.466666666666665</c:v>
                </c:pt>
                <c:pt idx="1349">
                  <c:v>22.483333333333334</c:v>
                </c:pt>
                <c:pt idx="1350">
                  <c:v>22.5</c:v>
                </c:pt>
                <c:pt idx="1351">
                  <c:v>22.516666666666666</c:v>
                </c:pt>
                <c:pt idx="1352">
                  <c:v>22.533333333333335</c:v>
                </c:pt>
                <c:pt idx="1353">
                  <c:v>22.55</c:v>
                </c:pt>
                <c:pt idx="1354">
                  <c:v>22.566666666666666</c:v>
                </c:pt>
                <c:pt idx="1355">
                  <c:v>22.583333333333332</c:v>
                </c:pt>
                <c:pt idx="1356">
                  <c:v>22.6</c:v>
                </c:pt>
                <c:pt idx="1357">
                  <c:v>22.616666666666667</c:v>
                </c:pt>
                <c:pt idx="1358">
                  <c:v>22.633333333333333</c:v>
                </c:pt>
                <c:pt idx="1359">
                  <c:v>22.65</c:v>
                </c:pt>
                <c:pt idx="1360">
                  <c:v>22.666666666666668</c:v>
                </c:pt>
                <c:pt idx="1361">
                  <c:v>22.683333333333334</c:v>
                </c:pt>
                <c:pt idx="1362">
                  <c:v>22.7</c:v>
                </c:pt>
                <c:pt idx="1363">
                  <c:v>22.716666666666665</c:v>
                </c:pt>
                <c:pt idx="1364">
                  <c:v>22.733333333333334</c:v>
                </c:pt>
                <c:pt idx="1365">
                  <c:v>22.75</c:v>
                </c:pt>
                <c:pt idx="1366">
                  <c:v>22.766666666666666</c:v>
                </c:pt>
                <c:pt idx="1367">
                  <c:v>22.783333333333335</c:v>
                </c:pt>
                <c:pt idx="1368">
                  <c:v>22.8</c:v>
                </c:pt>
                <c:pt idx="1369">
                  <c:v>22.816666666666666</c:v>
                </c:pt>
                <c:pt idx="1370">
                  <c:v>22.833333333333332</c:v>
                </c:pt>
                <c:pt idx="1371">
                  <c:v>22.85</c:v>
                </c:pt>
                <c:pt idx="1372">
                  <c:v>22.866666666666667</c:v>
                </c:pt>
                <c:pt idx="1373">
                  <c:v>22.883333333333333</c:v>
                </c:pt>
                <c:pt idx="1374">
                  <c:v>22.9</c:v>
                </c:pt>
                <c:pt idx="1375">
                  <c:v>22.916666666666668</c:v>
                </c:pt>
                <c:pt idx="1376">
                  <c:v>22.933333333333334</c:v>
                </c:pt>
                <c:pt idx="1377">
                  <c:v>22.95</c:v>
                </c:pt>
                <c:pt idx="1378">
                  <c:v>22.966666666666665</c:v>
                </c:pt>
                <c:pt idx="1379">
                  <c:v>22.983333333333334</c:v>
                </c:pt>
                <c:pt idx="1380">
                  <c:v>23</c:v>
                </c:pt>
                <c:pt idx="1381">
                  <c:v>23.016666666666666</c:v>
                </c:pt>
                <c:pt idx="1382">
                  <c:v>23.033333333333335</c:v>
                </c:pt>
                <c:pt idx="1383">
                  <c:v>23.05</c:v>
                </c:pt>
                <c:pt idx="1384">
                  <c:v>23.066666666666666</c:v>
                </c:pt>
                <c:pt idx="1385">
                  <c:v>23.083333333333332</c:v>
                </c:pt>
                <c:pt idx="1386">
                  <c:v>23.1</c:v>
                </c:pt>
                <c:pt idx="1387">
                  <c:v>23.116666666666667</c:v>
                </c:pt>
                <c:pt idx="1388">
                  <c:v>23.133333333333333</c:v>
                </c:pt>
                <c:pt idx="1389">
                  <c:v>23.15</c:v>
                </c:pt>
                <c:pt idx="1390">
                  <c:v>23.166666666666668</c:v>
                </c:pt>
                <c:pt idx="1391">
                  <c:v>23.183333333333334</c:v>
                </c:pt>
                <c:pt idx="1392">
                  <c:v>23.2</c:v>
                </c:pt>
                <c:pt idx="1393">
                  <c:v>23.216666666666665</c:v>
                </c:pt>
                <c:pt idx="1394">
                  <c:v>23.233333333333334</c:v>
                </c:pt>
                <c:pt idx="1395">
                  <c:v>23.25</c:v>
                </c:pt>
                <c:pt idx="1396">
                  <c:v>23.266666666666666</c:v>
                </c:pt>
                <c:pt idx="1397">
                  <c:v>23.283333333333335</c:v>
                </c:pt>
                <c:pt idx="1398">
                  <c:v>23.3</c:v>
                </c:pt>
                <c:pt idx="1399">
                  <c:v>23.316666666666666</c:v>
                </c:pt>
                <c:pt idx="1400">
                  <c:v>23.333333333333332</c:v>
                </c:pt>
                <c:pt idx="1401">
                  <c:v>23.35</c:v>
                </c:pt>
                <c:pt idx="1402">
                  <c:v>23.366666666666667</c:v>
                </c:pt>
                <c:pt idx="1403">
                  <c:v>23.383333333333333</c:v>
                </c:pt>
                <c:pt idx="1404">
                  <c:v>23.4</c:v>
                </c:pt>
                <c:pt idx="1405">
                  <c:v>23.416666666666668</c:v>
                </c:pt>
                <c:pt idx="1406">
                  <c:v>23.433333333333334</c:v>
                </c:pt>
                <c:pt idx="1407">
                  <c:v>23.45</c:v>
                </c:pt>
                <c:pt idx="1408">
                  <c:v>23.466666666666665</c:v>
                </c:pt>
                <c:pt idx="1409">
                  <c:v>23.483333333333334</c:v>
                </c:pt>
                <c:pt idx="1410">
                  <c:v>23.5</c:v>
                </c:pt>
                <c:pt idx="1411">
                  <c:v>23.516666666666666</c:v>
                </c:pt>
                <c:pt idx="1412">
                  <c:v>23.533333333333335</c:v>
                </c:pt>
                <c:pt idx="1413">
                  <c:v>23.55</c:v>
                </c:pt>
                <c:pt idx="1414">
                  <c:v>23.566666666666666</c:v>
                </c:pt>
                <c:pt idx="1415">
                  <c:v>23.583333333333332</c:v>
                </c:pt>
                <c:pt idx="1416">
                  <c:v>23.6</c:v>
                </c:pt>
                <c:pt idx="1417">
                  <c:v>23.616666666666667</c:v>
                </c:pt>
                <c:pt idx="1418">
                  <c:v>23.633333333333333</c:v>
                </c:pt>
                <c:pt idx="1419">
                  <c:v>23.65</c:v>
                </c:pt>
                <c:pt idx="1420">
                  <c:v>23.666666666666668</c:v>
                </c:pt>
                <c:pt idx="1421">
                  <c:v>23.683333333333334</c:v>
                </c:pt>
                <c:pt idx="1422">
                  <c:v>23.7</c:v>
                </c:pt>
                <c:pt idx="1423">
                  <c:v>23.716666666666665</c:v>
                </c:pt>
                <c:pt idx="1424">
                  <c:v>23.733333333333334</c:v>
                </c:pt>
                <c:pt idx="1425">
                  <c:v>23.75</c:v>
                </c:pt>
                <c:pt idx="1426">
                  <c:v>23.766666666666666</c:v>
                </c:pt>
              </c:numCache>
            </c:numRef>
          </c:xVal>
          <c:yVal>
            <c:numRef>
              <c:f>'ESS 12-03-2015 10h52'!$F$2:$F$1428</c:f>
              <c:numCache>
                <c:formatCode>General</c:formatCode>
                <c:ptCount val="1427"/>
                <c:pt idx="0">
                  <c:v>292.17</c:v>
                </c:pt>
                <c:pt idx="1">
                  <c:v>292.16000000000003</c:v>
                </c:pt>
                <c:pt idx="2">
                  <c:v>292.14</c:v>
                </c:pt>
                <c:pt idx="3">
                  <c:v>292.11</c:v>
                </c:pt>
                <c:pt idx="4">
                  <c:v>292.08</c:v>
                </c:pt>
                <c:pt idx="5">
                  <c:v>292.04000000000002</c:v>
                </c:pt>
                <c:pt idx="6">
                  <c:v>292.02</c:v>
                </c:pt>
                <c:pt idx="7">
                  <c:v>291.98</c:v>
                </c:pt>
                <c:pt idx="8">
                  <c:v>291.95</c:v>
                </c:pt>
                <c:pt idx="9">
                  <c:v>291.91000000000003</c:v>
                </c:pt>
                <c:pt idx="10">
                  <c:v>291.88</c:v>
                </c:pt>
                <c:pt idx="11">
                  <c:v>291.83999999999997</c:v>
                </c:pt>
                <c:pt idx="12">
                  <c:v>291.81</c:v>
                </c:pt>
                <c:pt idx="13">
                  <c:v>291.77</c:v>
                </c:pt>
                <c:pt idx="14">
                  <c:v>291.72000000000003</c:v>
                </c:pt>
                <c:pt idx="15">
                  <c:v>291.7</c:v>
                </c:pt>
                <c:pt idx="16">
                  <c:v>291.64</c:v>
                </c:pt>
                <c:pt idx="17">
                  <c:v>291.60000000000002</c:v>
                </c:pt>
                <c:pt idx="18">
                  <c:v>291.56</c:v>
                </c:pt>
                <c:pt idx="19">
                  <c:v>291.51</c:v>
                </c:pt>
                <c:pt idx="20">
                  <c:v>291.47000000000003</c:v>
                </c:pt>
                <c:pt idx="21">
                  <c:v>291.41000000000003</c:v>
                </c:pt>
                <c:pt idx="22">
                  <c:v>291.37</c:v>
                </c:pt>
                <c:pt idx="23">
                  <c:v>291.31</c:v>
                </c:pt>
                <c:pt idx="24">
                  <c:v>291.26</c:v>
                </c:pt>
                <c:pt idx="25">
                  <c:v>291.2</c:v>
                </c:pt>
                <c:pt idx="26">
                  <c:v>291.14999999999998</c:v>
                </c:pt>
                <c:pt idx="27">
                  <c:v>291.08999999999997</c:v>
                </c:pt>
                <c:pt idx="28">
                  <c:v>291.04000000000002</c:v>
                </c:pt>
                <c:pt idx="29">
                  <c:v>290.97000000000003</c:v>
                </c:pt>
                <c:pt idx="30">
                  <c:v>290.91000000000003</c:v>
                </c:pt>
                <c:pt idx="31">
                  <c:v>290.83999999999997</c:v>
                </c:pt>
                <c:pt idx="32">
                  <c:v>290.77999999999997</c:v>
                </c:pt>
                <c:pt idx="33">
                  <c:v>290.70999999999998</c:v>
                </c:pt>
                <c:pt idx="34">
                  <c:v>290.63</c:v>
                </c:pt>
                <c:pt idx="35">
                  <c:v>290.57</c:v>
                </c:pt>
                <c:pt idx="36">
                  <c:v>290.49</c:v>
                </c:pt>
                <c:pt idx="37">
                  <c:v>290.42</c:v>
                </c:pt>
                <c:pt idx="38">
                  <c:v>290.33999999999997</c:v>
                </c:pt>
                <c:pt idx="39">
                  <c:v>290.26</c:v>
                </c:pt>
                <c:pt idx="40">
                  <c:v>290.18</c:v>
                </c:pt>
                <c:pt idx="41">
                  <c:v>290.10000000000002</c:v>
                </c:pt>
                <c:pt idx="42">
                  <c:v>290.01</c:v>
                </c:pt>
                <c:pt idx="43">
                  <c:v>289.92</c:v>
                </c:pt>
                <c:pt idx="44">
                  <c:v>289.83</c:v>
                </c:pt>
                <c:pt idx="45">
                  <c:v>289.74</c:v>
                </c:pt>
                <c:pt idx="46">
                  <c:v>289.64999999999998</c:v>
                </c:pt>
                <c:pt idx="47">
                  <c:v>289.54000000000002</c:v>
                </c:pt>
                <c:pt idx="48">
                  <c:v>289.44</c:v>
                </c:pt>
                <c:pt idx="49">
                  <c:v>289.36</c:v>
                </c:pt>
                <c:pt idx="50">
                  <c:v>289.24</c:v>
                </c:pt>
                <c:pt idx="51">
                  <c:v>289.13</c:v>
                </c:pt>
                <c:pt idx="52">
                  <c:v>289.02999999999997</c:v>
                </c:pt>
                <c:pt idx="53">
                  <c:v>288.92</c:v>
                </c:pt>
                <c:pt idx="54">
                  <c:v>288.81</c:v>
                </c:pt>
                <c:pt idx="55">
                  <c:v>288.69</c:v>
                </c:pt>
                <c:pt idx="56">
                  <c:v>288.57</c:v>
                </c:pt>
                <c:pt idx="57">
                  <c:v>288.47000000000003</c:v>
                </c:pt>
                <c:pt idx="58">
                  <c:v>288.33</c:v>
                </c:pt>
                <c:pt idx="59">
                  <c:v>288.20999999999998</c:v>
                </c:pt>
                <c:pt idx="60">
                  <c:v>288.08999999999997</c:v>
                </c:pt>
                <c:pt idx="61">
                  <c:v>287.95999999999998</c:v>
                </c:pt>
                <c:pt idx="62">
                  <c:v>287.82</c:v>
                </c:pt>
                <c:pt idx="63">
                  <c:v>287.68</c:v>
                </c:pt>
                <c:pt idx="64">
                  <c:v>287.55</c:v>
                </c:pt>
                <c:pt idx="65">
                  <c:v>287.41000000000003</c:v>
                </c:pt>
                <c:pt idx="66">
                  <c:v>287.27</c:v>
                </c:pt>
                <c:pt idx="67">
                  <c:v>287.13</c:v>
                </c:pt>
                <c:pt idx="68">
                  <c:v>286.98</c:v>
                </c:pt>
                <c:pt idx="69">
                  <c:v>286.82</c:v>
                </c:pt>
                <c:pt idx="70">
                  <c:v>286.67</c:v>
                </c:pt>
                <c:pt idx="71">
                  <c:v>286.51</c:v>
                </c:pt>
                <c:pt idx="72">
                  <c:v>286.35000000000002</c:v>
                </c:pt>
                <c:pt idx="73">
                  <c:v>286.19</c:v>
                </c:pt>
                <c:pt idx="74">
                  <c:v>286.02999999999997</c:v>
                </c:pt>
                <c:pt idx="75">
                  <c:v>285.86</c:v>
                </c:pt>
                <c:pt idx="76">
                  <c:v>285.7</c:v>
                </c:pt>
                <c:pt idx="77">
                  <c:v>285.52</c:v>
                </c:pt>
                <c:pt idx="78">
                  <c:v>285.33999999999997</c:v>
                </c:pt>
                <c:pt idx="79">
                  <c:v>285.17</c:v>
                </c:pt>
                <c:pt idx="80">
                  <c:v>284.99</c:v>
                </c:pt>
                <c:pt idx="81">
                  <c:v>284.81</c:v>
                </c:pt>
                <c:pt idx="82">
                  <c:v>284.62</c:v>
                </c:pt>
                <c:pt idx="83">
                  <c:v>284.43</c:v>
                </c:pt>
                <c:pt idx="84">
                  <c:v>284.24</c:v>
                </c:pt>
                <c:pt idx="85">
                  <c:v>284.04000000000002</c:v>
                </c:pt>
                <c:pt idx="86">
                  <c:v>283.85000000000002</c:v>
                </c:pt>
                <c:pt idx="87">
                  <c:v>283.64999999999998</c:v>
                </c:pt>
                <c:pt idx="88">
                  <c:v>283.45</c:v>
                </c:pt>
                <c:pt idx="89">
                  <c:v>283.23</c:v>
                </c:pt>
                <c:pt idx="90">
                  <c:v>283.02999999999997</c:v>
                </c:pt>
                <c:pt idx="91">
                  <c:v>282.81</c:v>
                </c:pt>
                <c:pt idx="92">
                  <c:v>282.60000000000002</c:v>
                </c:pt>
                <c:pt idx="93">
                  <c:v>282.38</c:v>
                </c:pt>
                <c:pt idx="94">
                  <c:v>282.17</c:v>
                </c:pt>
                <c:pt idx="95">
                  <c:v>281.94</c:v>
                </c:pt>
                <c:pt idx="96">
                  <c:v>281.72000000000003</c:v>
                </c:pt>
                <c:pt idx="97">
                  <c:v>281.49</c:v>
                </c:pt>
                <c:pt idx="98">
                  <c:v>281.25</c:v>
                </c:pt>
                <c:pt idx="99">
                  <c:v>281.02999999999997</c:v>
                </c:pt>
                <c:pt idx="100">
                  <c:v>280.79000000000002</c:v>
                </c:pt>
                <c:pt idx="101">
                  <c:v>280.56</c:v>
                </c:pt>
                <c:pt idx="102">
                  <c:v>280.3</c:v>
                </c:pt>
                <c:pt idx="103">
                  <c:v>280.05</c:v>
                </c:pt>
                <c:pt idx="104">
                  <c:v>279.81</c:v>
                </c:pt>
                <c:pt idx="105">
                  <c:v>279.55</c:v>
                </c:pt>
                <c:pt idx="106">
                  <c:v>279.3</c:v>
                </c:pt>
                <c:pt idx="107">
                  <c:v>279.04000000000002</c:v>
                </c:pt>
                <c:pt idx="108">
                  <c:v>278.79000000000002</c:v>
                </c:pt>
                <c:pt idx="109">
                  <c:v>278.52</c:v>
                </c:pt>
                <c:pt idx="110">
                  <c:v>278.25</c:v>
                </c:pt>
                <c:pt idx="111">
                  <c:v>277.98</c:v>
                </c:pt>
                <c:pt idx="112">
                  <c:v>277.72000000000003</c:v>
                </c:pt>
                <c:pt idx="113">
                  <c:v>277.43</c:v>
                </c:pt>
                <c:pt idx="114">
                  <c:v>277.16000000000003</c:v>
                </c:pt>
                <c:pt idx="115">
                  <c:v>276.88</c:v>
                </c:pt>
                <c:pt idx="116">
                  <c:v>276.58999999999997</c:v>
                </c:pt>
                <c:pt idx="117">
                  <c:v>276.3</c:v>
                </c:pt>
                <c:pt idx="118">
                  <c:v>276.02</c:v>
                </c:pt>
                <c:pt idx="119">
                  <c:v>275.72000000000003</c:v>
                </c:pt>
                <c:pt idx="120">
                  <c:v>275.43</c:v>
                </c:pt>
                <c:pt idx="121">
                  <c:v>275.13</c:v>
                </c:pt>
                <c:pt idx="122">
                  <c:v>274.83</c:v>
                </c:pt>
                <c:pt idx="123">
                  <c:v>274.52999999999997</c:v>
                </c:pt>
                <c:pt idx="124">
                  <c:v>274.22000000000003</c:v>
                </c:pt>
                <c:pt idx="125">
                  <c:v>273.91000000000003</c:v>
                </c:pt>
                <c:pt idx="126">
                  <c:v>273.58999999999997</c:v>
                </c:pt>
                <c:pt idx="127">
                  <c:v>273.27</c:v>
                </c:pt>
                <c:pt idx="128">
                  <c:v>272.95999999999998</c:v>
                </c:pt>
                <c:pt idx="129">
                  <c:v>272.62</c:v>
                </c:pt>
                <c:pt idx="130">
                  <c:v>272.31</c:v>
                </c:pt>
                <c:pt idx="131">
                  <c:v>271.97000000000003</c:v>
                </c:pt>
                <c:pt idx="132">
                  <c:v>271.64</c:v>
                </c:pt>
                <c:pt idx="133">
                  <c:v>271.3</c:v>
                </c:pt>
                <c:pt idx="134">
                  <c:v>270.95999999999998</c:v>
                </c:pt>
                <c:pt idx="135">
                  <c:v>270.61</c:v>
                </c:pt>
                <c:pt idx="136">
                  <c:v>270.25</c:v>
                </c:pt>
                <c:pt idx="137">
                  <c:v>269.89999999999998</c:v>
                </c:pt>
                <c:pt idx="138">
                  <c:v>269.54000000000002</c:v>
                </c:pt>
                <c:pt idx="139">
                  <c:v>269.17</c:v>
                </c:pt>
                <c:pt idx="140">
                  <c:v>268.8</c:v>
                </c:pt>
                <c:pt idx="141">
                  <c:v>268.42</c:v>
                </c:pt>
                <c:pt idx="142">
                  <c:v>268.02</c:v>
                </c:pt>
                <c:pt idx="143">
                  <c:v>267.63</c:v>
                </c:pt>
                <c:pt idx="144">
                  <c:v>267.22000000000003</c:v>
                </c:pt>
                <c:pt idx="145">
                  <c:v>266.8</c:v>
                </c:pt>
                <c:pt idx="146">
                  <c:v>266.38</c:v>
                </c:pt>
                <c:pt idx="147">
                  <c:v>265.95</c:v>
                </c:pt>
                <c:pt idx="148">
                  <c:v>265.5</c:v>
                </c:pt>
                <c:pt idx="149">
                  <c:v>265.05</c:v>
                </c:pt>
                <c:pt idx="150">
                  <c:v>264.56</c:v>
                </c:pt>
                <c:pt idx="151">
                  <c:v>264.08</c:v>
                </c:pt>
                <c:pt idx="152">
                  <c:v>263.57</c:v>
                </c:pt>
                <c:pt idx="153">
                  <c:v>263.04000000000002</c:v>
                </c:pt>
                <c:pt idx="154">
                  <c:v>262.5</c:v>
                </c:pt>
                <c:pt idx="155">
                  <c:v>261.93</c:v>
                </c:pt>
                <c:pt idx="156">
                  <c:v>261.35000000000002</c:v>
                </c:pt>
                <c:pt idx="157">
                  <c:v>260.74</c:v>
                </c:pt>
                <c:pt idx="158">
                  <c:v>260.13</c:v>
                </c:pt>
                <c:pt idx="159">
                  <c:v>259.49</c:v>
                </c:pt>
                <c:pt idx="160">
                  <c:v>258.81</c:v>
                </c:pt>
                <c:pt idx="161">
                  <c:v>258.13</c:v>
                </c:pt>
                <c:pt idx="162">
                  <c:v>257.43</c:v>
                </c:pt>
                <c:pt idx="163">
                  <c:v>256.7</c:v>
                </c:pt>
                <c:pt idx="164">
                  <c:v>255.96</c:v>
                </c:pt>
                <c:pt idx="165">
                  <c:v>255.21</c:v>
                </c:pt>
                <c:pt idx="166">
                  <c:v>254.43</c:v>
                </c:pt>
                <c:pt idx="167">
                  <c:v>253.65</c:v>
                </c:pt>
                <c:pt idx="168">
                  <c:v>252.84</c:v>
                </c:pt>
                <c:pt idx="169">
                  <c:v>252</c:v>
                </c:pt>
                <c:pt idx="170">
                  <c:v>251.2</c:v>
                </c:pt>
                <c:pt idx="171">
                  <c:v>250.34</c:v>
                </c:pt>
                <c:pt idx="172">
                  <c:v>249.49</c:v>
                </c:pt>
                <c:pt idx="173">
                  <c:v>248.61</c:v>
                </c:pt>
                <c:pt idx="174">
                  <c:v>247.75</c:v>
                </c:pt>
                <c:pt idx="175">
                  <c:v>246.86</c:v>
                </c:pt>
                <c:pt idx="176">
                  <c:v>245.98</c:v>
                </c:pt>
                <c:pt idx="177">
                  <c:v>245.07</c:v>
                </c:pt>
                <c:pt idx="178">
                  <c:v>244.19</c:v>
                </c:pt>
                <c:pt idx="179">
                  <c:v>243.27</c:v>
                </c:pt>
                <c:pt idx="180">
                  <c:v>242.38</c:v>
                </c:pt>
                <c:pt idx="181">
                  <c:v>241.46</c:v>
                </c:pt>
                <c:pt idx="182">
                  <c:v>240.55</c:v>
                </c:pt>
                <c:pt idx="183">
                  <c:v>239.61</c:v>
                </c:pt>
                <c:pt idx="184">
                  <c:v>238.71</c:v>
                </c:pt>
                <c:pt idx="185">
                  <c:v>237.77</c:v>
                </c:pt>
                <c:pt idx="186">
                  <c:v>236.85</c:v>
                </c:pt>
                <c:pt idx="187">
                  <c:v>235.92</c:v>
                </c:pt>
                <c:pt idx="188">
                  <c:v>235.01</c:v>
                </c:pt>
                <c:pt idx="189">
                  <c:v>234.06</c:v>
                </c:pt>
                <c:pt idx="190">
                  <c:v>233.15</c:v>
                </c:pt>
                <c:pt idx="191">
                  <c:v>232.22</c:v>
                </c:pt>
                <c:pt idx="192">
                  <c:v>231.32</c:v>
                </c:pt>
                <c:pt idx="193">
                  <c:v>230.38</c:v>
                </c:pt>
                <c:pt idx="194">
                  <c:v>229.46</c:v>
                </c:pt>
                <c:pt idx="195">
                  <c:v>228.53</c:v>
                </c:pt>
                <c:pt idx="196">
                  <c:v>227.64</c:v>
                </c:pt>
                <c:pt idx="197">
                  <c:v>226.71</c:v>
                </c:pt>
                <c:pt idx="198">
                  <c:v>225.81</c:v>
                </c:pt>
                <c:pt idx="199">
                  <c:v>224.88</c:v>
                </c:pt>
                <c:pt idx="200">
                  <c:v>223.99</c:v>
                </c:pt>
                <c:pt idx="201">
                  <c:v>223.09</c:v>
                </c:pt>
                <c:pt idx="202">
                  <c:v>222.2</c:v>
                </c:pt>
                <c:pt idx="203">
                  <c:v>221.29</c:v>
                </c:pt>
                <c:pt idx="204">
                  <c:v>220.38</c:v>
                </c:pt>
                <c:pt idx="205">
                  <c:v>219.48</c:v>
                </c:pt>
                <c:pt idx="206">
                  <c:v>218.6</c:v>
                </c:pt>
                <c:pt idx="207">
                  <c:v>217.69</c:v>
                </c:pt>
                <c:pt idx="208">
                  <c:v>216.81</c:v>
                </c:pt>
                <c:pt idx="209">
                  <c:v>215.94</c:v>
                </c:pt>
                <c:pt idx="210">
                  <c:v>215.04</c:v>
                </c:pt>
                <c:pt idx="211">
                  <c:v>214.17</c:v>
                </c:pt>
                <c:pt idx="212">
                  <c:v>213.28</c:v>
                </c:pt>
                <c:pt idx="213">
                  <c:v>212.4</c:v>
                </c:pt>
                <c:pt idx="214">
                  <c:v>211.52</c:v>
                </c:pt>
                <c:pt idx="215">
                  <c:v>210.65</c:v>
                </c:pt>
                <c:pt idx="216">
                  <c:v>209.8</c:v>
                </c:pt>
                <c:pt idx="217">
                  <c:v>208.92</c:v>
                </c:pt>
                <c:pt idx="218">
                  <c:v>208.06</c:v>
                </c:pt>
                <c:pt idx="219">
                  <c:v>207.2</c:v>
                </c:pt>
                <c:pt idx="220">
                  <c:v>206.34</c:v>
                </c:pt>
                <c:pt idx="221">
                  <c:v>205.49</c:v>
                </c:pt>
                <c:pt idx="222">
                  <c:v>204.65</c:v>
                </c:pt>
                <c:pt idx="223">
                  <c:v>203.85</c:v>
                </c:pt>
                <c:pt idx="224">
                  <c:v>203.01</c:v>
                </c:pt>
                <c:pt idx="225">
                  <c:v>202.19</c:v>
                </c:pt>
                <c:pt idx="226">
                  <c:v>201.35</c:v>
                </c:pt>
                <c:pt idx="227">
                  <c:v>200.55</c:v>
                </c:pt>
                <c:pt idx="228">
                  <c:v>199.7</c:v>
                </c:pt>
                <c:pt idx="229">
                  <c:v>198.9</c:v>
                </c:pt>
                <c:pt idx="230">
                  <c:v>198.07</c:v>
                </c:pt>
                <c:pt idx="231">
                  <c:v>197.27</c:v>
                </c:pt>
                <c:pt idx="232">
                  <c:v>196.45</c:v>
                </c:pt>
                <c:pt idx="233">
                  <c:v>195.43</c:v>
                </c:pt>
                <c:pt idx="234">
                  <c:v>194.48</c:v>
                </c:pt>
                <c:pt idx="235">
                  <c:v>193.55</c:v>
                </c:pt>
                <c:pt idx="236">
                  <c:v>192.65</c:v>
                </c:pt>
                <c:pt idx="237">
                  <c:v>191.72</c:v>
                </c:pt>
                <c:pt idx="238">
                  <c:v>190.81</c:v>
                </c:pt>
                <c:pt idx="239">
                  <c:v>189.98</c:v>
                </c:pt>
                <c:pt idx="240">
                  <c:v>189.23</c:v>
                </c:pt>
                <c:pt idx="241">
                  <c:v>188.38</c:v>
                </c:pt>
                <c:pt idx="242">
                  <c:v>187.54</c:v>
                </c:pt>
                <c:pt idx="243">
                  <c:v>186.68</c:v>
                </c:pt>
                <c:pt idx="244">
                  <c:v>185.86</c:v>
                </c:pt>
                <c:pt idx="245">
                  <c:v>185.14</c:v>
                </c:pt>
                <c:pt idx="246">
                  <c:v>184.3</c:v>
                </c:pt>
                <c:pt idx="247">
                  <c:v>183.51</c:v>
                </c:pt>
                <c:pt idx="248">
                  <c:v>182.69</c:v>
                </c:pt>
                <c:pt idx="249">
                  <c:v>181.92</c:v>
                </c:pt>
                <c:pt idx="250">
                  <c:v>181.14</c:v>
                </c:pt>
                <c:pt idx="251">
                  <c:v>180.43</c:v>
                </c:pt>
                <c:pt idx="252">
                  <c:v>179.65</c:v>
                </c:pt>
                <c:pt idx="253">
                  <c:v>178.88</c:v>
                </c:pt>
                <c:pt idx="254">
                  <c:v>178.11</c:v>
                </c:pt>
                <c:pt idx="255">
                  <c:v>177.32</c:v>
                </c:pt>
                <c:pt idx="256">
                  <c:v>176.55</c:v>
                </c:pt>
                <c:pt idx="257">
                  <c:v>175.78</c:v>
                </c:pt>
                <c:pt idx="258">
                  <c:v>174.98</c:v>
                </c:pt>
                <c:pt idx="259">
                  <c:v>174.22</c:v>
                </c:pt>
                <c:pt idx="260">
                  <c:v>173.43</c:v>
                </c:pt>
                <c:pt idx="261">
                  <c:v>172.65</c:v>
                </c:pt>
                <c:pt idx="262">
                  <c:v>171.87</c:v>
                </c:pt>
                <c:pt idx="263">
                  <c:v>171.09</c:v>
                </c:pt>
                <c:pt idx="264">
                  <c:v>170.31</c:v>
                </c:pt>
                <c:pt idx="265">
                  <c:v>169.54</c:v>
                </c:pt>
                <c:pt idx="266">
                  <c:v>168.75</c:v>
                </c:pt>
                <c:pt idx="267">
                  <c:v>168.01</c:v>
                </c:pt>
                <c:pt idx="268">
                  <c:v>167.24</c:v>
                </c:pt>
                <c:pt idx="269">
                  <c:v>166.49</c:v>
                </c:pt>
                <c:pt idx="270">
                  <c:v>165.72</c:v>
                </c:pt>
                <c:pt idx="271">
                  <c:v>164.95</c:v>
                </c:pt>
                <c:pt idx="272">
                  <c:v>164.19</c:v>
                </c:pt>
                <c:pt idx="273">
                  <c:v>163.46</c:v>
                </c:pt>
                <c:pt idx="274">
                  <c:v>162.72</c:v>
                </c:pt>
                <c:pt idx="275">
                  <c:v>162</c:v>
                </c:pt>
                <c:pt idx="276">
                  <c:v>161.28</c:v>
                </c:pt>
                <c:pt idx="277">
                  <c:v>160.56</c:v>
                </c:pt>
                <c:pt idx="278">
                  <c:v>159.82</c:v>
                </c:pt>
                <c:pt idx="279">
                  <c:v>159.11000000000001</c:v>
                </c:pt>
                <c:pt idx="280">
                  <c:v>158.38</c:v>
                </c:pt>
                <c:pt idx="281">
                  <c:v>157.66999999999999</c:v>
                </c:pt>
                <c:pt idx="282">
                  <c:v>156.94</c:v>
                </c:pt>
                <c:pt idx="283">
                  <c:v>156.22999999999999</c:v>
                </c:pt>
                <c:pt idx="284">
                  <c:v>155.47999999999999</c:v>
                </c:pt>
                <c:pt idx="285">
                  <c:v>154.78</c:v>
                </c:pt>
                <c:pt idx="286">
                  <c:v>154.06</c:v>
                </c:pt>
                <c:pt idx="287">
                  <c:v>153.37</c:v>
                </c:pt>
                <c:pt idx="288">
                  <c:v>152.65</c:v>
                </c:pt>
                <c:pt idx="289">
                  <c:v>151.96</c:v>
                </c:pt>
                <c:pt idx="290">
                  <c:v>151.27000000000001</c:v>
                </c:pt>
                <c:pt idx="291">
                  <c:v>150.59</c:v>
                </c:pt>
                <c:pt idx="292">
                  <c:v>149.88999999999999</c:v>
                </c:pt>
                <c:pt idx="293">
                  <c:v>149.22999999999999</c:v>
                </c:pt>
                <c:pt idx="294">
                  <c:v>148.54</c:v>
                </c:pt>
                <c:pt idx="295">
                  <c:v>147.88</c:v>
                </c:pt>
                <c:pt idx="296">
                  <c:v>147.19999999999999</c:v>
                </c:pt>
                <c:pt idx="297">
                  <c:v>146.56</c:v>
                </c:pt>
                <c:pt idx="298">
                  <c:v>145.87</c:v>
                </c:pt>
                <c:pt idx="299">
                  <c:v>145.22999999999999</c:v>
                </c:pt>
                <c:pt idx="300">
                  <c:v>144.55000000000001</c:v>
                </c:pt>
                <c:pt idx="301">
                  <c:v>143.88999999999999</c:v>
                </c:pt>
                <c:pt idx="302">
                  <c:v>143.22999999999999</c:v>
                </c:pt>
                <c:pt idx="303">
                  <c:v>142.57</c:v>
                </c:pt>
                <c:pt idx="304">
                  <c:v>141.91</c:v>
                </c:pt>
                <c:pt idx="305">
                  <c:v>141.26</c:v>
                </c:pt>
                <c:pt idx="306">
                  <c:v>140.59</c:v>
                </c:pt>
                <c:pt idx="307">
                  <c:v>139.96</c:v>
                </c:pt>
                <c:pt idx="308">
                  <c:v>139.32</c:v>
                </c:pt>
                <c:pt idx="309">
                  <c:v>138.68</c:v>
                </c:pt>
                <c:pt idx="310">
                  <c:v>138.03</c:v>
                </c:pt>
                <c:pt idx="311">
                  <c:v>137.41</c:v>
                </c:pt>
                <c:pt idx="312">
                  <c:v>136.79</c:v>
                </c:pt>
                <c:pt idx="313">
                  <c:v>136.16999999999999</c:v>
                </c:pt>
                <c:pt idx="314">
                  <c:v>135.53</c:v>
                </c:pt>
                <c:pt idx="315">
                  <c:v>134.93</c:v>
                </c:pt>
                <c:pt idx="316">
                  <c:v>134.31</c:v>
                </c:pt>
                <c:pt idx="317">
                  <c:v>133.71</c:v>
                </c:pt>
                <c:pt idx="318">
                  <c:v>133.1</c:v>
                </c:pt>
                <c:pt idx="319">
                  <c:v>132.51</c:v>
                </c:pt>
                <c:pt idx="320">
                  <c:v>131.9</c:v>
                </c:pt>
                <c:pt idx="321">
                  <c:v>131.31</c:v>
                </c:pt>
                <c:pt idx="322">
                  <c:v>130.72</c:v>
                </c:pt>
                <c:pt idx="323">
                  <c:v>130.13</c:v>
                </c:pt>
                <c:pt idx="324">
                  <c:v>129.54</c:v>
                </c:pt>
                <c:pt idx="325">
                  <c:v>128.96</c:v>
                </c:pt>
                <c:pt idx="326">
                  <c:v>128.41</c:v>
                </c:pt>
                <c:pt idx="327">
                  <c:v>127.87</c:v>
                </c:pt>
                <c:pt idx="328">
                  <c:v>127.32</c:v>
                </c:pt>
                <c:pt idx="329">
                  <c:v>126.79</c:v>
                </c:pt>
                <c:pt idx="330">
                  <c:v>126.26</c:v>
                </c:pt>
                <c:pt idx="331">
                  <c:v>125.72</c:v>
                </c:pt>
                <c:pt idx="332">
                  <c:v>125.2</c:v>
                </c:pt>
                <c:pt idx="333">
                  <c:v>124.65</c:v>
                </c:pt>
                <c:pt idx="334">
                  <c:v>124.13</c:v>
                </c:pt>
                <c:pt idx="335">
                  <c:v>123.58</c:v>
                </c:pt>
                <c:pt idx="336">
                  <c:v>123.05</c:v>
                </c:pt>
                <c:pt idx="337">
                  <c:v>122.51</c:v>
                </c:pt>
                <c:pt idx="338">
                  <c:v>121.98</c:v>
                </c:pt>
                <c:pt idx="339">
                  <c:v>121.43</c:v>
                </c:pt>
                <c:pt idx="340">
                  <c:v>120.9</c:v>
                </c:pt>
                <c:pt idx="341">
                  <c:v>120.37</c:v>
                </c:pt>
                <c:pt idx="342">
                  <c:v>119.83</c:v>
                </c:pt>
                <c:pt idx="343">
                  <c:v>119.29</c:v>
                </c:pt>
                <c:pt idx="344">
                  <c:v>118.77</c:v>
                </c:pt>
                <c:pt idx="345">
                  <c:v>118.24</c:v>
                </c:pt>
                <c:pt idx="346">
                  <c:v>117.72</c:v>
                </c:pt>
                <c:pt idx="347">
                  <c:v>117.22</c:v>
                </c:pt>
                <c:pt idx="348">
                  <c:v>116.7</c:v>
                </c:pt>
                <c:pt idx="349">
                  <c:v>116.19</c:v>
                </c:pt>
                <c:pt idx="350">
                  <c:v>115.69</c:v>
                </c:pt>
                <c:pt idx="351">
                  <c:v>115.19</c:v>
                </c:pt>
                <c:pt idx="352">
                  <c:v>114.69</c:v>
                </c:pt>
                <c:pt idx="353">
                  <c:v>114.19</c:v>
                </c:pt>
                <c:pt idx="354">
                  <c:v>113.69</c:v>
                </c:pt>
                <c:pt idx="355">
                  <c:v>113.18</c:v>
                </c:pt>
                <c:pt idx="356">
                  <c:v>112.67</c:v>
                </c:pt>
                <c:pt idx="357">
                  <c:v>112.15</c:v>
                </c:pt>
                <c:pt idx="358">
                  <c:v>111.63</c:v>
                </c:pt>
                <c:pt idx="359">
                  <c:v>111.11</c:v>
                </c:pt>
                <c:pt idx="360">
                  <c:v>110.59</c:v>
                </c:pt>
                <c:pt idx="361">
                  <c:v>110.08</c:v>
                </c:pt>
                <c:pt idx="362">
                  <c:v>109.55</c:v>
                </c:pt>
                <c:pt idx="363">
                  <c:v>109.03</c:v>
                </c:pt>
                <c:pt idx="364">
                  <c:v>108.51</c:v>
                </c:pt>
                <c:pt idx="365">
                  <c:v>107.99</c:v>
                </c:pt>
                <c:pt idx="366">
                  <c:v>107.47</c:v>
                </c:pt>
                <c:pt idx="367">
                  <c:v>106.96</c:v>
                </c:pt>
                <c:pt idx="368">
                  <c:v>106.46</c:v>
                </c:pt>
                <c:pt idx="369">
                  <c:v>105.96</c:v>
                </c:pt>
                <c:pt idx="370">
                  <c:v>105.46</c:v>
                </c:pt>
                <c:pt idx="371">
                  <c:v>104.96</c:v>
                </c:pt>
                <c:pt idx="372">
                  <c:v>104.46</c:v>
                </c:pt>
                <c:pt idx="373">
                  <c:v>103.97</c:v>
                </c:pt>
                <c:pt idx="374">
                  <c:v>103.49</c:v>
                </c:pt>
                <c:pt idx="375">
                  <c:v>103.01</c:v>
                </c:pt>
                <c:pt idx="376">
                  <c:v>102.52</c:v>
                </c:pt>
                <c:pt idx="377">
                  <c:v>102.04</c:v>
                </c:pt>
                <c:pt idx="378">
                  <c:v>101.56</c:v>
                </c:pt>
                <c:pt idx="379">
                  <c:v>101.08</c:v>
                </c:pt>
                <c:pt idx="380">
                  <c:v>100.6</c:v>
                </c:pt>
                <c:pt idx="381">
                  <c:v>100.13</c:v>
                </c:pt>
                <c:pt idx="382">
                  <c:v>99.65</c:v>
                </c:pt>
                <c:pt idx="383">
                  <c:v>99.16</c:v>
                </c:pt>
                <c:pt idx="384">
                  <c:v>98.7</c:v>
                </c:pt>
                <c:pt idx="385">
                  <c:v>98.21</c:v>
                </c:pt>
                <c:pt idx="386">
                  <c:v>97.75</c:v>
                </c:pt>
                <c:pt idx="387">
                  <c:v>97.28</c:v>
                </c:pt>
                <c:pt idx="388">
                  <c:v>96.82</c:v>
                </c:pt>
                <c:pt idx="389">
                  <c:v>96.35</c:v>
                </c:pt>
                <c:pt idx="390">
                  <c:v>95.83</c:v>
                </c:pt>
                <c:pt idx="391">
                  <c:v>95.31</c:v>
                </c:pt>
                <c:pt idx="392">
                  <c:v>94.81</c:v>
                </c:pt>
                <c:pt idx="393">
                  <c:v>94.29</c:v>
                </c:pt>
                <c:pt idx="394">
                  <c:v>93.78</c:v>
                </c:pt>
                <c:pt idx="395">
                  <c:v>93.27</c:v>
                </c:pt>
                <c:pt idx="396">
                  <c:v>92.77</c:v>
                </c:pt>
                <c:pt idx="397">
                  <c:v>92.29</c:v>
                </c:pt>
                <c:pt idx="398">
                  <c:v>91.78</c:v>
                </c:pt>
                <c:pt idx="399">
                  <c:v>91.29</c:v>
                </c:pt>
                <c:pt idx="400">
                  <c:v>90.81</c:v>
                </c:pt>
                <c:pt idx="401">
                  <c:v>90.31</c:v>
                </c:pt>
                <c:pt idx="402">
                  <c:v>89.82</c:v>
                </c:pt>
                <c:pt idx="403">
                  <c:v>89.34</c:v>
                </c:pt>
                <c:pt idx="404">
                  <c:v>88.87</c:v>
                </c:pt>
                <c:pt idx="405">
                  <c:v>88.41</c:v>
                </c:pt>
                <c:pt idx="406">
                  <c:v>87.95</c:v>
                </c:pt>
                <c:pt idx="407">
                  <c:v>87.51</c:v>
                </c:pt>
                <c:pt idx="408">
                  <c:v>87.09</c:v>
                </c:pt>
                <c:pt idx="409">
                  <c:v>86.66</c:v>
                </c:pt>
                <c:pt idx="410">
                  <c:v>86.26</c:v>
                </c:pt>
                <c:pt idx="411">
                  <c:v>85.87</c:v>
                </c:pt>
                <c:pt idx="412">
                  <c:v>85.49</c:v>
                </c:pt>
                <c:pt idx="413">
                  <c:v>85.12</c:v>
                </c:pt>
                <c:pt idx="414">
                  <c:v>84.76</c:v>
                </c:pt>
                <c:pt idx="415">
                  <c:v>84.42</c:v>
                </c:pt>
                <c:pt idx="416">
                  <c:v>84.09</c:v>
                </c:pt>
                <c:pt idx="417">
                  <c:v>83.77</c:v>
                </c:pt>
                <c:pt idx="418">
                  <c:v>83.46</c:v>
                </c:pt>
                <c:pt idx="419">
                  <c:v>83.15</c:v>
                </c:pt>
                <c:pt idx="420">
                  <c:v>82.86</c:v>
                </c:pt>
                <c:pt idx="421">
                  <c:v>82.58</c:v>
                </c:pt>
                <c:pt idx="422">
                  <c:v>82.31</c:v>
                </c:pt>
                <c:pt idx="423">
                  <c:v>82.04</c:v>
                </c:pt>
                <c:pt idx="424">
                  <c:v>81.78</c:v>
                </c:pt>
                <c:pt idx="425">
                  <c:v>81.52</c:v>
                </c:pt>
                <c:pt idx="426">
                  <c:v>81.260000000000005</c:v>
                </c:pt>
                <c:pt idx="427">
                  <c:v>81</c:v>
                </c:pt>
                <c:pt idx="428">
                  <c:v>80.75</c:v>
                </c:pt>
                <c:pt idx="429">
                  <c:v>80.5</c:v>
                </c:pt>
                <c:pt idx="430">
                  <c:v>80.260000000000005</c:v>
                </c:pt>
                <c:pt idx="431">
                  <c:v>80.02</c:v>
                </c:pt>
                <c:pt idx="432">
                  <c:v>79.8</c:v>
                </c:pt>
                <c:pt idx="433">
                  <c:v>79.59</c:v>
                </c:pt>
                <c:pt idx="434">
                  <c:v>79.39</c:v>
                </c:pt>
                <c:pt idx="435">
                  <c:v>79.2</c:v>
                </c:pt>
                <c:pt idx="436">
                  <c:v>79.040000000000006</c:v>
                </c:pt>
                <c:pt idx="437">
                  <c:v>78.88</c:v>
                </c:pt>
                <c:pt idx="438">
                  <c:v>78.73</c:v>
                </c:pt>
                <c:pt idx="439">
                  <c:v>78.599999999999994</c:v>
                </c:pt>
                <c:pt idx="440">
                  <c:v>78.48</c:v>
                </c:pt>
                <c:pt idx="441">
                  <c:v>78.37</c:v>
                </c:pt>
                <c:pt idx="442">
                  <c:v>78.260000000000005</c:v>
                </c:pt>
                <c:pt idx="443">
                  <c:v>78.17</c:v>
                </c:pt>
                <c:pt idx="444">
                  <c:v>78.099999999999994</c:v>
                </c:pt>
                <c:pt idx="445">
                  <c:v>78.040000000000006</c:v>
                </c:pt>
                <c:pt idx="446">
                  <c:v>78</c:v>
                </c:pt>
                <c:pt idx="447">
                  <c:v>77.97</c:v>
                </c:pt>
                <c:pt idx="448">
                  <c:v>77.97</c:v>
                </c:pt>
                <c:pt idx="449">
                  <c:v>77.989999999999995</c:v>
                </c:pt>
                <c:pt idx="450">
                  <c:v>78.03</c:v>
                </c:pt>
                <c:pt idx="451">
                  <c:v>78.08</c:v>
                </c:pt>
                <c:pt idx="452">
                  <c:v>78.150000000000006</c:v>
                </c:pt>
                <c:pt idx="453">
                  <c:v>78.22</c:v>
                </c:pt>
                <c:pt idx="454">
                  <c:v>78.31</c:v>
                </c:pt>
                <c:pt idx="455">
                  <c:v>78.41</c:v>
                </c:pt>
                <c:pt idx="456">
                  <c:v>78.52</c:v>
                </c:pt>
                <c:pt idx="457">
                  <c:v>78.650000000000006</c:v>
                </c:pt>
                <c:pt idx="458">
                  <c:v>78.790000000000006</c:v>
                </c:pt>
                <c:pt idx="459">
                  <c:v>78.95</c:v>
                </c:pt>
                <c:pt idx="460">
                  <c:v>79.12</c:v>
                </c:pt>
                <c:pt idx="461">
                  <c:v>79.3</c:v>
                </c:pt>
                <c:pt idx="462">
                  <c:v>79.489999999999995</c:v>
                </c:pt>
                <c:pt idx="463">
                  <c:v>79.69</c:v>
                </c:pt>
                <c:pt idx="464">
                  <c:v>79.900000000000006</c:v>
                </c:pt>
                <c:pt idx="465">
                  <c:v>80.11</c:v>
                </c:pt>
                <c:pt idx="466">
                  <c:v>80.34</c:v>
                </c:pt>
                <c:pt idx="467">
                  <c:v>80.58</c:v>
                </c:pt>
                <c:pt idx="468">
                  <c:v>80.819999999999993</c:v>
                </c:pt>
                <c:pt idx="469">
                  <c:v>81.06</c:v>
                </c:pt>
                <c:pt idx="470">
                  <c:v>81.31</c:v>
                </c:pt>
                <c:pt idx="471">
                  <c:v>81.55</c:v>
                </c:pt>
                <c:pt idx="472">
                  <c:v>81.77</c:v>
                </c:pt>
                <c:pt idx="473">
                  <c:v>81.97</c:v>
                </c:pt>
                <c:pt idx="474">
                  <c:v>82.17</c:v>
                </c:pt>
                <c:pt idx="475">
                  <c:v>82.35</c:v>
                </c:pt>
                <c:pt idx="476">
                  <c:v>82.51</c:v>
                </c:pt>
                <c:pt idx="477">
                  <c:v>82.68</c:v>
                </c:pt>
                <c:pt idx="478">
                  <c:v>82.84</c:v>
                </c:pt>
                <c:pt idx="479">
                  <c:v>82.99</c:v>
                </c:pt>
                <c:pt idx="480">
                  <c:v>83.13</c:v>
                </c:pt>
                <c:pt idx="481">
                  <c:v>83.27</c:v>
                </c:pt>
                <c:pt idx="482">
                  <c:v>83.4</c:v>
                </c:pt>
                <c:pt idx="483">
                  <c:v>83.53</c:v>
                </c:pt>
                <c:pt idx="484">
                  <c:v>83.65</c:v>
                </c:pt>
                <c:pt idx="485">
                  <c:v>83.77</c:v>
                </c:pt>
                <c:pt idx="486">
                  <c:v>83.89</c:v>
                </c:pt>
                <c:pt idx="487">
                  <c:v>84</c:v>
                </c:pt>
                <c:pt idx="488">
                  <c:v>84.11</c:v>
                </c:pt>
                <c:pt idx="489">
                  <c:v>84.22</c:v>
                </c:pt>
                <c:pt idx="490">
                  <c:v>84.31</c:v>
                </c:pt>
                <c:pt idx="491">
                  <c:v>84.41</c:v>
                </c:pt>
                <c:pt idx="492">
                  <c:v>84.49</c:v>
                </c:pt>
                <c:pt idx="493">
                  <c:v>84.57</c:v>
                </c:pt>
                <c:pt idx="494">
                  <c:v>84.65</c:v>
                </c:pt>
                <c:pt idx="495">
                  <c:v>84.72</c:v>
                </c:pt>
                <c:pt idx="496">
                  <c:v>84.79</c:v>
                </c:pt>
                <c:pt idx="497">
                  <c:v>84.85</c:v>
                </c:pt>
                <c:pt idx="498">
                  <c:v>84.9</c:v>
                </c:pt>
                <c:pt idx="499">
                  <c:v>84.95</c:v>
                </c:pt>
                <c:pt idx="500">
                  <c:v>85</c:v>
                </c:pt>
                <c:pt idx="501">
                  <c:v>85.04</c:v>
                </c:pt>
                <c:pt idx="502">
                  <c:v>85.08</c:v>
                </c:pt>
                <c:pt idx="503">
                  <c:v>85.12</c:v>
                </c:pt>
                <c:pt idx="504">
                  <c:v>85.15</c:v>
                </c:pt>
                <c:pt idx="505">
                  <c:v>85.18</c:v>
                </c:pt>
                <c:pt idx="506">
                  <c:v>85.2</c:v>
                </c:pt>
                <c:pt idx="507">
                  <c:v>85.22</c:v>
                </c:pt>
                <c:pt idx="508">
                  <c:v>85.24</c:v>
                </c:pt>
                <c:pt idx="509">
                  <c:v>85.12</c:v>
                </c:pt>
                <c:pt idx="510">
                  <c:v>84.9</c:v>
                </c:pt>
                <c:pt idx="511">
                  <c:v>84.72</c:v>
                </c:pt>
                <c:pt idx="512">
                  <c:v>84.53</c:v>
                </c:pt>
                <c:pt idx="513">
                  <c:v>84.36</c:v>
                </c:pt>
                <c:pt idx="514">
                  <c:v>84.2</c:v>
                </c:pt>
                <c:pt idx="515">
                  <c:v>84.04</c:v>
                </c:pt>
                <c:pt idx="516">
                  <c:v>83.88</c:v>
                </c:pt>
                <c:pt idx="517">
                  <c:v>83.72</c:v>
                </c:pt>
                <c:pt idx="518">
                  <c:v>83.57</c:v>
                </c:pt>
                <c:pt idx="519">
                  <c:v>83.42</c:v>
                </c:pt>
                <c:pt idx="520">
                  <c:v>83.26</c:v>
                </c:pt>
                <c:pt idx="521">
                  <c:v>83.1</c:v>
                </c:pt>
                <c:pt idx="522">
                  <c:v>82.94</c:v>
                </c:pt>
                <c:pt idx="523">
                  <c:v>82.77</c:v>
                </c:pt>
                <c:pt idx="524">
                  <c:v>82.59</c:v>
                </c:pt>
                <c:pt idx="525">
                  <c:v>82.38</c:v>
                </c:pt>
                <c:pt idx="526">
                  <c:v>82.13</c:v>
                </c:pt>
                <c:pt idx="527">
                  <c:v>81.83</c:v>
                </c:pt>
                <c:pt idx="528">
                  <c:v>81.489999999999995</c:v>
                </c:pt>
                <c:pt idx="529">
                  <c:v>81.09</c:v>
                </c:pt>
                <c:pt idx="530">
                  <c:v>80.63</c:v>
                </c:pt>
                <c:pt idx="531">
                  <c:v>80.099999999999994</c:v>
                </c:pt>
                <c:pt idx="532">
                  <c:v>79.53</c:v>
                </c:pt>
                <c:pt idx="533">
                  <c:v>78.930000000000007</c:v>
                </c:pt>
                <c:pt idx="534">
                  <c:v>78.31</c:v>
                </c:pt>
                <c:pt idx="535">
                  <c:v>77.67</c:v>
                </c:pt>
                <c:pt idx="536">
                  <c:v>77.010000000000005</c:v>
                </c:pt>
                <c:pt idx="537">
                  <c:v>76.349999999999994</c:v>
                </c:pt>
                <c:pt idx="538">
                  <c:v>75.709999999999994</c:v>
                </c:pt>
                <c:pt idx="539">
                  <c:v>75.040000000000006</c:v>
                </c:pt>
                <c:pt idx="540">
                  <c:v>74.39</c:v>
                </c:pt>
                <c:pt idx="541">
                  <c:v>73.760000000000005</c:v>
                </c:pt>
                <c:pt idx="542">
                  <c:v>73.12</c:v>
                </c:pt>
                <c:pt idx="543">
                  <c:v>72.5</c:v>
                </c:pt>
                <c:pt idx="544">
                  <c:v>71.89</c:v>
                </c:pt>
                <c:pt idx="545">
                  <c:v>71.27</c:v>
                </c:pt>
                <c:pt idx="546">
                  <c:v>70.66</c:v>
                </c:pt>
                <c:pt idx="547">
                  <c:v>70.06</c:v>
                </c:pt>
                <c:pt idx="548">
                  <c:v>69.45</c:v>
                </c:pt>
                <c:pt idx="549">
                  <c:v>68.86</c:v>
                </c:pt>
                <c:pt idx="550">
                  <c:v>68.27</c:v>
                </c:pt>
                <c:pt idx="551">
                  <c:v>67.680000000000007</c:v>
                </c:pt>
                <c:pt idx="552">
                  <c:v>67.11</c:v>
                </c:pt>
                <c:pt idx="553">
                  <c:v>66.52</c:v>
                </c:pt>
                <c:pt idx="554">
                  <c:v>65.95</c:v>
                </c:pt>
                <c:pt idx="555">
                  <c:v>65.37</c:v>
                </c:pt>
                <c:pt idx="556">
                  <c:v>64.8</c:v>
                </c:pt>
                <c:pt idx="557">
                  <c:v>64.25</c:v>
                </c:pt>
                <c:pt idx="558">
                  <c:v>63.69</c:v>
                </c:pt>
                <c:pt idx="559">
                  <c:v>63.12</c:v>
                </c:pt>
                <c:pt idx="560">
                  <c:v>62.56</c:v>
                </c:pt>
                <c:pt idx="561">
                  <c:v>62.01</c:v>
                </c:pt>
                <c:pt idx="562">
                  <c:v>61.47</c:v>
                </c:pt>
                <c:pt idx="563">
                  <c:v>60.92</c:v>
                </c:pt>
                <c:pt idx="564">
                  <c:v>60.38</c:v>
                </c:pt>
                <c:pt idx="565">
                  <c:v>59.84</c:v>
                </c:pt>
                <c:pt idx="566">
                  <c:v>59.31</c:v>
                </c:pt>
                <c:pt idx="567">
                  <c:v>58.78</c:v>
                </c:pt>
                <c:pt idx="568">
                  <c:v>58.25</c:v>
                </c:pt>
                <c:pt idx="569">
                  <c:v>57.74</c:v>
                </c:pt>
                <c:pt idx="570">
                  <c:v>57.22</c:v>
                </c:pt>
                <c:pt idx="571">
                  <c:v>56.72</c:v>
                </c:pt>
                <c:pt idx="572">
                  <c:v>56.23</c:v>
                </c:pt>
                <c:pt idx="573">
                  <c:v>55.73</c:v>
                </c:pt>
                <c:pt idx="574">
                  <c:v>55.24</c:v>
                </c:pt>
                <c:pt idx="575">
                  <c:v>54.76</c:v>
                </c:pt>
                <c:pt idx="576">
                  <c:v>54.28</c:v>
                </c:pt>
                <c:pt idx="577">
                  <c:v>53.82</c:v>
                </c:pt>
                <c:pt idx="578">
                  <c:v>53.36</c:v>
                </c:pt>
                <c:pt idx="579">
                  <c:v>52.92</c:v>
                </c:pt>
                <c:pt idx="580">
                  <c:v>52.5</c:v>
                </c:pt>
                <c:pt idx="581">
                  <c:v>52.08</c:v>
                </c:pt>
                <c:pt idx="582">
                  <c:v>51.69</c:v>
                </c:pt>
                <c:pt idx="583">
                  <c:v>51.32</c:v>
                </c:pt>
                <c:pt idx="584">
                  <c:v>50.95</c:v>
                </c:pt>
                <c:pt idx="585">
                  <c:v>50.6</c:v>
                </c:pt>
                <c:pt idx="586">
                  <c:v>50.28</c:v>
                </c:pt>
                <c:pt idx="587">
                  <c:v>49.97</c:v>
                </c:pt>
                <c:pt idx="588">
                  <c:v>49.69</c:v>
                </c:pt>
                <c:pt idx="589">
                  <c:v>49.43</c:v>
                </c:pt>
                <c:pt idx="590">
                  <c:v>49.18</c:v>
                </c:pt>
                <c:pt idx="591">
                  <c:v>48.95</c:v>
                </c:pt>
                <c:pt idx="592">
                  <c:v>48.74</c:v>
                </c:pt>
                <c:pt idx="593">
                  <c:v>48.54</c:v>
                </c:pt>
                <c:pt idx="594">
                  <c:v>48.36</c:v>
                </c:pt>
                <c:pt idx="595">
                  <c:v>48.19</c:v>
                </c:pt>
                <c:pt idx="596">
                  <c:v>48.04</c:v>
                </c:pt>
                <c:pt idx="597">
                  <c:v>47.91</c:v>
                </c:pt>
                <c:pt idx="598">
                  <c:v>47.79</c:v>
                </c:pt>
                <c:pt idx="599">
                  <c:v>47.68</c:v>
                </c:pt>
                <c:pt idx="600">
                  <c:v>47.59</c:v>
                </c:pt>
                <c:pt idx="601">
                  <c:v>47.5</c:v>
                </c:pt>
                <c:pt idx="602">
                  <c:v>47.43</c:v>
                </c:pt>
                <c:pt idx="603">
                  <c:v>47.38</c:v>
                </c:pt>
                <c:pt idx="604">
                  <c:v>47.33</c:v>
                </c:pt>
                <c:pt idx="605">
                  <c:v>47.29</c:v>
                </c:pt>
                <c:pt idx="606">
                  <c:v>47.26</c:v>
                </c:pt>
                <c:pt idx="607">
                  <c:v>47.25</c:v>
                </c:pt>
                <c:pt idx="608">
                  <c:v>47.24</c:v>
                </c:pt>
                <c:pt idx="609">
                  <c:v>47.23</c:v>
                </c:pt>
                <c:pt idx="610">
                  <c:v>47.24</c:v>
                </c:pt>
                <c:pt idx="611">
                  <c:v>47.25</c:v>
                </c:pt>
                <c:pt idx="612">
                  <c:v>47.26</c:v>
                </c:pt>
                <c:pt idx="613">
                  <c:v>47.29</c:v>
                </c:pt>
                <c:pt idx="614">
                  <c:v>47.32</c:v>
                </c:pt>
                <c:pt idx="615">
                  <c:v>47.35</c:v>
                </c:pt>
                <c:pt idx="616">
                  <c:v>47.39</c:v>
                </c:pt>
                <c:pt idx="617">
                  <c:v>47.44</c:v>
                </c:pt>
                <c:pt idx="618">
                  <c:v>47.49</c:v>
                </c:pt>
                <c:pt idx="619">
                  <c:v>47.55</c:v>
                </c:pt>
                <c:pt idx="620">
                  <c:v>47.6</c:v>
                </c:pt>
                <c:pt idx="621">
                  <c:v>47.66</c:v>
                </c:pt>
                <c:pt idx="622">
                  <c:v>47.72</c:v>
                </c:pt>
                <c:pt idx="623">
                  <c:v>47.79</c:v>
                </c:pt>
                <c:pt idx="624">
                  <c:v>47.86</c:v>
                </c:pt>
                <c:pt idx="625">
                  <c:v>47.93</c:v>
                </c:pt>
                <c:pt idx="626">
                  <c:v>48.01</c:v>
                </c:pt>
                <c:pt idx="627">
                  <c:v>48.08</c:v>
                </c:pt>
                <c:pt idx="628">
                  <c:v>48.16</c:v>
                </c:pt>
                <c:pt idx="629">
                  <c:v>48.25</c:v>
                </c:pt>
                <c:pt idx="630">
                  <c:v>48.33</c:v>
                </c:pt>
                <c:pt idx="631">
                  <c:v>48.42</c:v>
                </c:pt>
                <c:pt idx="632">
                  <c:v>48.52</c:v>
                </c:pt>
                <c:pt idx="633">
                  <c:v>48.62</c:v>
                </c:pt>
                <c:pt idx="634">
                  <c:v>48.72</c:v>
                </c:pt>
                <c:pt idx="635">
                  <c:v>48.83</c:v>
                </c:pt>
                <c:pt idx="636">
                  <c:v>48.94</c:v>
                </c:pt>
                <c:pt idx="637">
                  <c:v>49.06</c:v>
                </c:pt>
                <c:pt idx="638">
                  <c:v>49.19</c:v>
                </c:pt>
                <c:pt idx="639">
                  <c:v>49.32</c:v>
                </c:pt>
                <c:pt idx="640">
                  <c:v>49.45</c:v>
                </c:pt>
                <c:pt idx="641">
                  <c:v>49.59</c:v>
                </c:pt>
                <c:pt idx="642">
                  <c:v>49.73</c:v>
                </c:pt>
                <c:pt idx="643">
                  <c:v>49.88</c:v>
                </c:pt>
                <c:pt idx="644">
                  <c:v>50.03</c:v>
                </c:pt>
                <c:pt idx="645">
                  <c:v>50.19</c:v>
                </c:pt>
                <c:pt idx="646">
                  <c:v>50.36</c:v>
                </c:pt>
                <c:pt idx="647">
                  <c:v>50.54</c:v>
                </c:pt>
                <c:pt idx="648">
                  <c:v>50.72</c:v>
                </c:pt>
                <c:pt idx="649">
                  <c:v>50.91</c:v>
                </c:pt>
                <c:pt idx="650">
                  <c:v>51.11</c:v>
                </c:pt>
                <c:pt idx="651">
                  <c:v>51.31</c:v>
                </c:pt>
                <c:pt idx="652">
                  <c:v>51.52</c:v>
                </c:pt>
                <c:pt idx="653">
                  <c:v>51.74</c:v>
                </c:pt>
                <c:pt idx="654">
                  <c:v>51.96</c:v>
                </c:pt>
                <c:pt idx="655">
                  <c:v>52.19</c:v>
                </c:pt>
                <c:pt idx="656">
                  <c:v>52.43</c:v>
                </c:pt>
                <c:pt idx="657">
                  <c:v>52.68</c:v>
                </c:pt>
                <c:pt idx="658">
                  <c:v>52.95</c:v>
                </c:pt>
                <c:pt idx="659">
                  <c:v>53.21</c:v>
                </c:pt>
                <c:pt idx="660">
                  <c:v>53.49</c:v>
                </c:pt>
                <c:pt idx="661">
                  <c:v>53.76</c:v>
                </c:pt>
                <c:pt idx="662">
                  <c:v>54.05</c:v>
                </c:pt>
                <c:pt idx="663">
                  <c:v>54.33</c:v>
                </c:pt>
                <c:pt idx="664">
                  <c:v>54.63</c:v>
                </c:pt>
                <c:pt idx="665">
                  <c:v>54.92</c:v>
                </c:pt>
                <c:pt idx="666">
                  <c:v>55.22</c:v>
                </c:pt>
                <c:pt idx="667">
                  <c:v>55.53</c:v>
                </c:pt>
                <c:pt idx="668">
                  <c:v>55.83</c:v>
                </c:pt>
                <c:pt idx="669">
                  <c:v>56.14</c:v>
                </c:pt>
                <c:pt idx="670">
                  <c:v>56.45</c:v>
                </c:pt>
                <c:pt idx="671">
                  <c:v>56.75</c:v>
                </c:pt>
                <c:pt idx="672">
                  <c:v>57.06</c:v>
                </c:pt>
                <c:pt idx="673">
                  <c:v>57.37</c:v>
                </c:pt>
                <c:pt idx="674">
                  <c:v>57.67</c:v>
                </c:pt>
                <c:pt idx="675">
                  <c:v>57.97</c:v>
                </c:pt>
                <c:pt idx="676">
                  <c:v>58.27</c:v>
                </c:pt>
                <c:pt idx="677">
                  <c:v>58.57</c:v>
                </c:pt>
                <c:pt idx="678">
                  <c:v>58.85</c:v>
                </c:pt>
                <c:pt idx="679">
                  <c:v>59.13</c:v>
                </c:pt>
                <c:pt idx="680">
                  <c:v>59.39</c:v>
                </c:pt>
                <c:pt idx="681">
                  <c:v>59.64</c:v>
                </c:pt>
                <c:pt idx="682">
                  <c:v>59.88</c:v>
                </c:pt>
                <c:pt idx="683">
                  <c:v>60.11</c:v>
                </c:pt>
                <c:pt idx="684">
                  <c:v>60.34</c:v>
                </c:pt>
                <c:pt idx="685">
                  <c:v>60.57</c:v>
                </c:pt>
                <c:pt idx="686">
                  <c:v>60.78</c:v>
                </c:pt>
                <c:pt idx="687">
                  <c:v>60.99</c:v>
                </c:pt>
                <c:pt idx="688">
                  <c:v>61.19</c:v>
                </c:pt>
                <c:pt idx="689">
                  <c:v>61.38</c:v>
                </c:pt>
                <c:pt idx="690">
                  <c:v>61.57</c:v>
                </c:pt>
                <c:pt idx="691">
                  <c:v>61.75</c:v>
                </c:pt>
                <c:pt idx="692">
                  <c:v>61.91</c:v>
                </c:pt>
                <c:pt idx="693">
                  <c:v>62.08</c:v>
                </c:pt>
                <c:pt idx="694">
                  <c:v>62.24</c:v>
                </c:pt>
                <c:pt idx="695">
                  <c:v>62.4</c:v>
                </c:pt>
                <c:pt idx="696">
                  <c:v>62.55</c:v>
                </c:pt>
                <c:pt idx="697">
                  <c:v>62.69</c:v>
                </c:pt>
                <c:pt idx="698">
                  <c:v>62.84</c:v>
                </c:pt>
                <c:pt idx="699">
                  <c:v>62.98</c:v>
                </c:pt>
                <c:pt idx="700">
                  <c:v>63.11</c:v>
                </c:pt>
                <c:pt idx="701">
                  <c:v>63.25</c:v>
                </c:pt>
                <c:pt idx="702">
                  <c:v>63.38</c:v>
                </c:pt>
                <c:pt idx="703">
                  <c:v>63.52</c:v>
                </c:pt>
                <c:pt idx="704">
                  <c:v>63.64</c:v>
                </c:pt>
                <c:pt idx="705">
                  <c:v>63.77</c:v>
                </c:pt>
                <c:pt idx="706">
                  <c:v>63.9</c:v>
                </c:pt>
                <c:pt idx="707">
                  <c:v>64.02</c:v>
                </c:pt>
                <c:pt idx="708">
                  <c:v>64.150000000000006</c:v>
                </c:pt>
                <c:pt idx="709">
                  <c:v>64.27</c:v>
                </c:pt>
                <c:pt idx="710">
                  <c:v>64.38</c:v>
                </c:pt>
                <c:pt idx="711">
                  <c:v>64.489999999999995</c:v>
                </c:pt>
                <c:pt idx="712">
                  <c:v>64.599999999999994</c:v>
                </c:pt>
                <c:pt idx="713">
                  <c:v>64.7</c:v>
                </c:pt>
                <c:pt idx="714">
                  <c:v>64.8</c:v>
                </c:pt>
                <c:pt idx="715">
                  <c:v>64.900000000000006</c:v>
                </c:pt>
                <c:pt idx="716">
                  <c:v>64.989999999999995</c:v>
                </c:pt>
                <c:pt idx="717">
                  <c:v>65.069999999999993</c:v>
                </c:pt>
                <c:pt idx="718">
                  <c:v>65.16</c:v>
                </c:pt>
                <c:pt idx="719">
                  <c:v>65.239999999999995</c:v>
                </c:pt>
                <c:pt idx="720">
                  <c:v>65.319999999999993</c:v>
                </c:pt>
                <c:pt idx="721">
                  <c:v>65.39</c:v>
                </c:pt>
                <c:pt idx="722">
                  <c:v>65.459999999999994</c:v>
                </c:pt>
                <c:pt idx="723">
                  <c:v>65.53</c:v>
                </c:pt>
                <c:pt idx="724">
                  <c:v>65.599999999999994</c:v>
                </c:pt>
                <c:pt idx="725">
                  <c:v>65.66</c:v>
                </c:pt>
                <c:pt idx="726">
                  <c:v>65.72</c:v>
                </c:pt>
                <c:pt idx="727">
                  <c:v>65.78</c:v>
                </c:pt>
                <c:pt idx="728">
                  <c:v>65.84</c:v>
                </c:pt>
                <c:pt idx="729">
                  <c:v>65.89</c:v>
                </c:pt>
                <c:pt idx="730">
                  <c:v>65.94</c:v>
                </c:pt>
                <c:pt idx="731">
                  <c:v>65.989999999999995</c:v>
                </c:pt>
                <c:pt idx="732">
                  <c:v>66.040000000000006</c:v>
                </c:pt>
                <c:pt idx="733">
                  <c:v>66.08</c:v>
                </c:pt>
                <c:pt idx="734">
                  <c:v>66.12</c:v>
                </c:pt>
                <c:pt idx="735">
                  <c:v>66.17</c:v>
                </c:pt>
                <c:pt idx="736">
                  <c:v>66.2</c:v>
                </c:pt>
                <c:pt idx="737">
                  <c:v>66.239999999999995</c:v>
                </c:pt>
                <c:pt idx="738">
                  <c:v>66.28</c:v>
                </c:pt>
                <c:pt idx="739">
                  <c:v>66.31</c:v>
                </c:pt>
                <c:pt idx="740">
                  <c:v>66.349999999999994</c:v>
                </c:pt>
                <c:pt idx="741">
                  <c:v>66.39</c:v>
                </c:pt>
                <c:pt idx="742">
                  <c:v>66.42</c:v>
                </c:pt>
                <c:pt idx="743">
                  <c:v>66.45</c:v>
                </c:pt>
                <c:pt idx="744">
                  <c:v>66.459999999999994</c:v>
                </c:pt>
                <c:pt idx="745">
                  <c:v>66.290000000000006</c:v>
                </c:pt>
                <c:pt idx="746">
                  <c:v>66.16</c:v>
                </c:pt>
                <c:pt idx="747">
                  <c:v>66.03</c:v>
                </c:pt>
                <c:pt idx="748">
                  <c:v>65.91</c:v>
                </c:pt>
                <c:pt idx="749">
                  <c:v>65.8</c:v>
                </c:pt>
                <c:pt idx="750">
                  <c:v>65.69</c:v>
                </c:pt>
                <c:pt idx="751">
                  <c:v>65.58</c:v>
                </c:pt>
                <c:pt idx="752">
                  <c:v>65.47</c:v>
                </c:pt>
                <c:pt idx="753">
                  <c:v>65.36</c:v>
                </c:pt>
                <c:pt idx="754">
                  <c:v>65.260000000000005</c:v>
                </c:pt>
                <c:pt idx="755">
                  <c:v>65.150000000000006</c:v>
                </c:pt>
                <c:pt idx="756">
                  <c:v>65.05</c:v>
                </c:pt>
                <c:pt idx="757">
                  <c:v>64.94</c:v>
                </c:pt>
                <c:pt idx="758">
                  <c:v>64.8</c:v>
                </c:pt>
                <c:pt idx="759">
                  <c:v>64.64</c:v>
                </c:pt>
                <c:pt idx="760">
                  <c:v>64.42</c:v>
                </c:pt>
                <c:pt idx="761">
                  <c:v>64.12</c:v>
                </c:pt>
                <c:pt idx="762">
                  <c:v>63.72</c:v>
                </c:pt>
                <c:pt idx="763">
                  <c:v>63.22</c:v>
                </c:pt>
                <c:pt idx="764">
                  <c:v>62.61</c:v>
                </c:pt>
                <c:pt idx="765">
                  <c:v>61.95</c:v>
                </c:pt>
                <c:pt idx="766">
                  <c:v>61.22</c:v>
                </c:pt>
                <c:pt idx="767">
                  <c:v>60.46</c:v>
                </c:pt>
                <c:pt idx="768">
                  <c:v>59.67</c:v>
                </c:pt>
                <c:pt idx="769">
                  <c:v>58.91</c:v>
                </c:pt>
                <c:pt idx="770">
                  <c:v>58.12</c:v>
                </c:pt>
                <c:pt idx="771">
                  <c:v>57.36</c:v>
                </c:pt>
                <c:pt idx="772">
                  <c:v>56.58</c:v>
                </c:pt>
                <c:pt idx="773">
                  <c:v>55.85</c:v>
                </c:pt>
                <c:pt idx="774">
                  <c:v>55.08</c:v>
                </c:pt>
                <c:pt idx="775">
                  <c:v>54.36</c:v>
                </c:pt>
                <c:pt idx="776">
                  <c:v>53.62</c:v>
                </c:pt>
                <c:pt idx="777">
                  <c:v>52.89</c:v>
                </c:pt>
                <c:pt idx="778">
                  <c:v>52.17</c:v>
                </c:pt>
                <c:pt idx="779">
                  <c:v>51.43</c:v>
                </c:pt>
                <c:pt idx="780">
                  <c:v>50.69</c:v>
                </c:pt>
                <c:pt idx="781">
                  <c:v>49.98</c:v>
                </c:pt>
                <c:pt idx="782">
                  <c:v>49.25</c:v>
                </c:pt>
                <c:pt idx="783">
                  <c:v>48.55</c:v>
                </c:pt>
                <c:pt idx="784">
                  <c:v>47.81</c:v>
                </c:pt>
                <c:pt idx="785">
                  <c:v>47.11</c:v>
                </c:pt>
                <c:pt idx="786">
                  <c:v>46.39</c:v>
                </c:pt>
                <c:pt idx="787">
                  <c:v>45.68</c:v>
                </c:pt>
                <c:pt idx="788">
                  <c:v>44.97</c:v>
                </c:pt>
                <c:pt idx="789">
                  <c:v>44.28</c:v>
                </c:pt>
                <c:pt idx="790">
                  <c:v>43.57</c:v>
                </c:pt>
                <c:pt idx="791">
                  <c:v>42.89</c:v>
                </c:pt>
                <c:pt idx="792">
                  <c:v>42.21</c:v>
                </c:pt>
                <c:pt idx="793">
                  <c:v>41.55</c:v>
                </c:pt>
                <c:pt idx="794">
                  <c:v>40.869999999999997</c:v>
                </c:pt>
                <c:pt idx="795">
                  <c:v>40.229999999999997</c:v>
                </c:pt>
                <c:pt idx="796">
                  <c:v>39.590000000000003</c:v>
                </c:pt>
                <c:pt idx="797">
                  <c:v>38.979999999999997</c:v>
                </c:pt>
                <c:pt idx="798">
                  <c:v>38.369999999999997</c:v>
                </c:pt>
                <c:pt idx="799">
                  <c:v>37.770000000000003</c:v>
                </c:pt>
                <c:pt idx="800">
                  <c:v>37.200000000000003</c:v>
                </c:pt>
                <c:pt idx="801">
                  <c:v>36.659999999999997</c:v>
                </c:pt>
                <c:pt idx="802">
                  <c:v>36.119999999999997</c:v>
                </c:pt>
                <c:pt idx="803">
                  <c:v>35.6</c:v>
                </c:pt>
                <c:pt idx="804">
                  <c:v>35.119999999999997</c:v>
                </c:pt>
                <c:pt idx="805">
                  <c:v>34.659999999999997</c:v>
                </c:pt>
                <c:pt idx="806">
                  <c:v>34.22</c:v>
                </c:pt>
                <c:pt idx="807">
                  <c:v>33.799999999999997</c:v>
                </c:pt>
                <c:pt idx="808">
                  <c:v>33.39</c:v>
                </c:pt>
                <c:pt idx="809">
                  <c:v>33.020000000000003</c:v>
                </c:pt>
                <c:pt idx="810">
                  <c:v>32.68</c:v>
                </c:pt>
                <c:pt idx="811">
                  <c:v>32.369999999999997</c:v>
                </c:pt>
                <c:pt idx="812">
                  <c:v>32.1</c:v>
                </c:pt>
                <c:pt idx="813">
                  <c:v>31.85</c:v>
                </c:pt>
                <c:pt idx="814">
                  <c:v>31.63</c:v>
                </c:pt>
                <c:pt idx="815">
                  <c:v>31.42</c:v>
                </c:pt>
                <c:pt idx="816">
                  <c:v>31.25</c:v>
                </c:pt>
                <c:pt idx="817">
                  <c:v>31.1</c:v>
                </c:pt>
                <c:pt idx="818">
                  <c:v>30.97</c:v>
                </c:pt>
                <c:pt idx="819">
                  <c:v>30.87</c:v>
                </c:pt>
                <c:pt idx="820">
                  <c:v>30.78</c:v>
                </c:pt>
                <c:pt idx="821">
                  <c:v>30.72</c:v>
                </c:pt>
                <c:pt idx="822">
                  <c:v>30.67</c:v>
                </c:pt>
                <c:pt idx="823">
                  <c:v>30.65</c:v>
                </c:pt>
                <c:pt idx="824">
                  <c:v>30.64</c:v>
                </c:pt>
                <c:pt idx="825">
                  <c:v>30.65</c:v>
                </c:pt>
                <c:pt idx="826">
                  <c:v>30.67</c:v>
                </c:pt>
                <c:pt idx="827">
                  <c:v>30.7</c:v>
                </c:pt>
                <c:pt idx="828">
                  <c:v>30.75</c:v>
                </c:pt>
                <c:pt idx="829">
                  <c:v>30.81</c:v>
                </c:pt>
                <c:pt idx="830">
                  <c:v>30.88</c:v>
                </c:pt>
                <c:pt idx="831">
                  <c:v>30.96</c:v>
                </c:pt>
                <c:pt idx="832">
                  <c:v>31.05</c:v>
                </c:pt>
                <c:pt idx="833">
                  <c:v>31.15</c:v>
                </c:pt>
                <c:pt idx="834">
                  <c:v>31.25</c:v>
                </c:pt>
                <c:pt idx="835">
                  <c:v>31.36</c:v>
                </c:pt>
                <c:pt idx="836">
                  <c:v>31.47</c:v>
                </c:pt>
                <c:pt idx="837">
                  <c:v>31.59</c:v>
                </c:pt>
                <c:pt idx="838">
                  <c:v>31.72</c:v>
                </c:pt>
                <c:pt idx="839">
                  <c:v>31.84</c:v>
                </c:pt>
                <c:pt idx="840">
                  <c:v>31.97</c:v>
                </c:pt>
                <c:pt idx="841">
                  <c:v>32.1</c:v>
                </c:pt>
                <c:pt idx="842">
                  <c:v>32.229999999999997</c:v>
                </c:pt>
                <c:pt idx="843">
                  <c:v>32.369999999999997</c:v>
                </c:pt>
                <c:pt idx="844">
                  <c:v>32.51</c:v>
                </c:pt>
                <c:pt idx="845">
                  <c:v>32.64</c:v>
                </c:pt>
                <c:pt idx="846">
                  <c:v>32.78</c:v>
                </c:pt>
                <c:pt idx="847">
                  <c:v>32.92</c:v>
                </c:pt>
                <c:pt idx="848">
                  <c:v>33.07</c:v>
                </c:pt>
                <c:pt idx="849">
                  <c:v>33.200000000000003</c:v>
                </c:pt>
                <c:pt idx="850">
                  <c:v>33.35</c:v>
                </c:pt>
                <c:pt idx="851">
                  <c:v>33.479999999999997</c:v>
                </c:pt>
                <c:pt idx="852">
                  <c:v>33.619999999999997</c:v>
                </c:pt>
                <c:pt idx="853">
                  <c:v>33.76</c:v>
                </c:pt>
                <c:pt idx="854">
                  <c:v>33.9</c:v>
                </c:pt>
                <c:pt idx="855">
                  <c:v>34.04</c:v>
                </c:pt>
                <c:pt idx="856">
                  <c:v>34.18</c:v>
                </c:pt>
                <c:pt idx="857">
                  <c:v>34.32</c:v>
                </c:pt>
                <c:pt idx="858">
                  <c:v>34.46</c:v>
                </c:pt>
                <c:pt idx="859">
                  <c:v>34.6</c:v>
                </c:pt>
                <c:pt idx="860">
                  <c:v>34.74</c:v>
                </c:pt>
                <c:pt idx="861">
                  <c:v>34.880000000000003</c:v>
                </c:pt>
                <c:pt idx="862">
                  <c:v>35.01</c:v>
                </c:pt>
                <c:pt idx="863">
                  <c:v>35.15</c:v>
                </c:pt>
                <c:pt idx="864">
                  <c:v>35.28</c:v>
                </c:pt>
                <c:pt idx="865">
                  <c:v>35.42</c:v>
                </c:pt>
                <c:pt idx="866">
                  <c:v>35.54</c:v>
                </c:pt>
                <c:pt idx="867">
                  <c:v>35.68</c:v>
                </c:pt>
                <c:pt idx="868">
                  <c:v>35.81</c:v>
                </c:pt>
                <c:pt idx="869">
                  <c:v>35.94</c:v>
                </c:pt>
                <c:pt idx="870">
                  <c:v>36.06</c:v>
                </c:pt>
                <c:pt idx="871">
                  <c:v>36.19</c:v>
                </c:pt>
                <c:pt idx="872">
                  <c:v>36.32</c:v>
                </c:pt>
                <c:pt idx="873">
                  <c:v>36.450000000000003</c:v>
                </c:pt>
                <c:pt idx="874">
                  <c:v>36.57</c:v>
                </c:pt>
                <c:pt idx="875">
                  <c:v>36.69</c:v>
                </c:pt>
                <c:pt idx="876">
                  <c:v>36.82</c:v>
                </c:pt>
                <c:pt idx="877">
                  <c:v>36.94</c:v>
                </c:pt>
                <c:pt idx="878">
                  <c:v>37.07</c:v>
                </c:pt>
                <c:pt idx="879">
                  <c:v>37.200000000000003</c:v>
                </c:pt>
                <c:pt idx="880">
                  <c:v>37.32</c:v>
                </c:pt>
                <c:pt idx="881">
                  <c:v>37.450000000000003</c:v>
                </c:pt>
                <c:pt idx="882">
                  <c:v>37.57</c:v>
                </c:pt>
                <c:pt idx="883">
                  <c:v>37.700000000000003</c:v>
                </c:pt>
                <c:pt idx="884">
                  <c:v>37.82</c:v>
                </c:pt>
                <c:pt idx="885">
                  <c:v>37.94</c:v>
                </c:pt>
                <c:pt idx="886">
                  <c:v>38.049999999999997</c:v>
                </c:pt>
                <c:pt idx="887">
                  <c:v>38.17</c:v>
                </c:pt>
                <c:pt idx="888">
                  <c:v>38.28</c:v>
                </c:pt>
                <c:pt idx="889">
                  <c:v>38.39</c:v>
                </c:pt>
                <c:pt idx="890">
                  <c:v>38.51</c:v>
                </c:pt>
                <c:pt idx="891">
                  <c:v>38.619999999999997</c:v>
                </c:pt>
                <c:pt idx="892">
                  <c:v>38.74</c:v>
                </c:pt>
                <c:pt idx="893">
                  <c:v>38.85</c:v>
                </c:pt>
                <c:pt idx="894">
                  <c:v>38.97</c:v>
                </c:pt>
                <c:pt idx="895">
                  <c:v>39.090000000000003</c:v>
                </c:pt>
                <c:pt idx="896">
                  <c:v>39.21</c:v>
                </c:pt>
                <c:pt idx="897">
                  <c:v>39.33</c:v>
                </c:pt>
                <c:pt idx="898">
                  <c:v>39.46</c:v>
                </c:pt>
                <c:pt idx="899">
                  <c:v>39.58</c:v>
                </c:pt>
                <c:pt idx="900">
                  <c:v>39.71</c:v>
                </c:pt>
                <c:pt idx="901">
                  <c:v>39.840000000000003</c:v>
                </c:pt>
                <c:pt idx="902">
                  <c:v>39.979999999999997</c:v>
                </c:pt>
                <c:pt idx="903">
                  <c:v>40.11</c:v>
                </c:pt>
                <c:pt idx="904">
                  <c:v>40.25</c:v>
                </c:pt>
                <c:pt idx="905">
                  <c:v>40.39</c:v>
                </c:pt>
                <c:pt idx="906">
                  <c:v>40.53</c:v>
                </c:pt>
                <c:pt idx="907">
                  <c:v>40.68</c:v>
                </c:pt>
                <c:pt idx="908">
                  <c:v>40.82</c:v>
                </c:pt>
                <c:pt idx="909">
                  <c:v>40.97</c:v>
                </c:pt>
                <c:pt idx="910">
                  <c:v>41.13</c:v>
                </c:pt>
                <c:pt idx="911">
                  <c:v>41.28</c:v>
                </c:pt>
                <c:pt idx="912">
                  <c:v>41.43</c:v>
                </c:pt>
                <c:pt idx="913">
                  <c:v>41.58</c:v>
                </c:pt>
                <c:pt idx="914">
                  <c:v>41.74</c:v>
                </c:pt>
                <c:pt idx="915">
                  <c:v>41.9</c:v>
                </c:pt>
                <c:pt idx="916">
                  <c:v>42.06</c:v>
                </c:pt>
                <c:pt idx="917">
                  <c:v>42.23</c:v>
                </c:pt>
                <c:pt idx="918">
                  <c:v>42.41</c:v>
                </c:pt>
                <c:pt idx="919">
                  <c:v>42.59</c:v>
                </c:pt>
                <c:pt idx="920">
                  <c:v>42.77</c:v>
                </c:pt>
                <c:pt idx="921">
                  <c:v>42.96</c:v>
                </c:pt>
                <c:pt idx="922">
                  <c:v>43.15</c:v>
                </c:pt>
                <c:pt idx="923">
                  <c:v>43.35</c:v>
                </c:pt>
                <c:pt idx="924">
                  <c:v>43.54</c:v>
                </c:pt>
                <c:pt idx="925">
                  <c:v>43.74</c:v>
                </c:pt>
                <c:pt idx="926">
                  <c:v>43.95</c:v>
                </c:pt>
                <c:pt idx="927">
                  <c:v>44.15</c:v>
                </c:pt>
                <c:pt idx="928">
                  <c:v>44.37</c:v>
                </c:pt>
                <c:pt idx="929">
                  <c:v>44.59</c:v>
                </c:pt>
                <c:pt idx="930">
                  <c:v>44.8</c:v>
                </c:pt>
                <c:pt idx="931">
                  <c:v>45.03</c:v>
                </c:pt>
                <c:pt idx="932">
                  <c:v>45.25</c:v>
                </c:pt>
                <c:pt idx="933">
                  <c:v>45.48</c:v>
                </c:pt>
                <c:pt idx="934">
                  <c:v>45.71</c:v>
                </c:pt>
                <c:pt idx="935">
                  <c:v>45.94</c:v>
                </c:pt>
                <c:pt idx="936">
                  <c:v>46.17</c:v>
                </c:pt>
                <c:pt idx="937">
                  <c:v>46.4</c:v>
                </c:pt>
                <c:pt idx="938">
                  <c:v>46.64</c:v>
                </c:pt>
                <c:pt idx="939">
                  <c:v>46.88</c:v>
                </c:pt>
                <c:pt idx="940">
                  <c:v>47.11</c:v>
                </c:pt>
                <c:pt idx="941">
                  <c:v>47.34</c:v>
                </c:pt>
                <c:pt idx="942">
                  <c:v>47.58</c:v>
                </c:pt>
                <c:pt idx="943">
                  <c:v>47.81</c:v>
                </c:pt>
                <c:pt idx="944">
                  <c:v>48.04</c:v>
                </c:pt>
                <c:pt idx="945">
                  <c:v>48.27</c:v>
                </c:pt>
                <c:pt idx="946">
                  <c:v>48.5</c:v>
                </c:pt>
                <c:pt idx="947">
                  <c:v>48.73</c:v>
                </c:pt>
                <c:pt idx="948">
                  <c:v>48.96</c:v>
                </c:pt>
                <c:pt idx="949">
                  <c:v>49.19</c:v>
                </c:pt>
                <c:pt idx="950">
                  <c:v>49.41</c:v>
                </c:pt>
                <c:pt idx="951">
                  <c:v>49.64</c:v>
                </c:pt>
                <c:pt idx="952">
                  <c:v>49.86</c:v>
                </c:pt>
                <c:pt idx="953">
                  <c:v>50.08</c:v>
                </c:pt>
                <c:pt idx="954">
                  <c:v>50.31</c:v>
                </c:pt>
                <c:pt idx="955">
                  <c:v>50.52</c:v>
                </c:pt>
                <c:pt idx="956">
                  <c:v>50.74</c:v>
                </c:pt>
                <c:pt idx="957">
                  <c:v>50.95</c:v>
                </c:pt>
                <c:pt idx="958">
                  <c:v>51.16</c:v>
                </c:pt>
                <c:pt idx="959">
                  <c:v>51.37</c:v>
                </c:pt>
                <c:pt idx="960">
                  <c:v>51.56</c:v>
                </c:pt>
                <c:pt idx="961">
                  <c:v>51.75</c:v>
                </c:pt>
                <c:pt idx="962">
                  <c:v>51.93</c:v>
                </c:pt>
                <c:pt idx="963">
                  <c:v>52.11</c:v>
                </c:pt>
                <c:pt idx="964">
                  <c:v>52.27</c:v>
                </c:pt>
                <c:pt idx="965">
                  <c:v>52.44</c:v>
                </c:pt>
                <c:pt idx="966">
                  <c:v>52.61</c:v>
                </c:pt>
                <c:pt idx="967">
                  <c:v>52.77</c:v>
                </c:pt>
                <c:pt idx="968">
                  <c:v>52.92</c:v>
                </c:pt>
                <c:pt idx="969">
                  <c:v>53.07</c:v>
                </c:pt>
                <c:pt idx="970">
                  <c:v>53.22</c:v>
                </c:pt>
                <c:pt idx="971">
                  <c:v>53.36</c:v>
                </c:pt>
                <c:pt idx="972">
                  <c:v>53.5</c:v>
                </c:pt>
                <c:pt idx="973">
                  <c:v>53.63</c:v>
                </c:pt>
                <c:pt idx="974">
                  <c:v>53.76</c:v>
                </c:pt>
                <c:pt idx="975">
                  <c:v>53.89</c:v>
                </c:pt>
                <c:pt idx="976">
                  <c:v>54.01</c:v>
                </c:pt>
                <c:pt idx="977">
                  <c:v>54.13</c:v>
                </c:pt>
                <c:pt idx="978">
                  <c:v>54.25</c:v>
                </c:pt>
                <c:pt idx="979">
                  <c:v>54.36</c:v>
                </c:pt>
                <c:pt idx="980">
                  <c:v>54.47</c:v>
                </c:pt>
                <c:pt idx="981">
                  <c:v>54.58</c:v>
                </c:pt>
                <c:pt idx="982">
                  <c:v>54.68</c:v>
                </c:pt>
                <c:pt idx="983">
                  <c:v>54.78</c:v>
                </c:pt>
                <c:pt idx="984">
                  <c:v>54.88</c:v>
                </c:pt>
                <c:pt idx="985">
                  <c:v>54.98</c:v>
                </c:pt>
                <c:pt idx="986">
                  <c:v>55.08</c:v>
                </c:pt>
                <c:pt idx="987">
                  <c:v>55.17</c:v>
                </c:pt>
                <c:pt idx="988">
                  <c:v>55.27</c:v>
                </c:pt>
                <c:pt idx="989">
                  <c:v>55.36</c:v>
                </c:pt>
                <c:pt idx="990">
                  <c:v>55.46</c:v>
                </c:pt>
                <c:pt idx="991">
                  <c:v>55.55</c:v>
                </c:pt>
                <c:pt idx="992">
                  <c:v>55.64</c:v>
                </c:pt>
                <c:pt idx="993">
                  <c:v>55.73</c:v>
                </c:pt>
                <c:pt idx="994">
                  <c:v>55.82</c:v>
                </c:pt>
                <c:pt idx="995">
                  <c:v>55.91</c:v>
                </c:pt>
                <c:pt idx="996">
                  <c:v>55.99</c:v>
                </c:pt>
                <c:pt idx="997">
                  <c:v>56.08</c:v>
                </c:pt>
                <c:pt idx="998">
                  <c:v>56.16</c:v>
                </c:pt>
                <c:pt idx="999">
                  <c:v>56.23</c:v>
                </c:pt>
                <c:pt idx="1000">
                  <c:v>56.31</c:v>
                </c:pt>
                <c:pt idx="1001">
                  <c:v>56.38</c:v>
                </c:pt>
                <c:pt idx="1002">
                  <c:v>56.45</c:v>
                </c:pt>
                <c:pt idx="1003">
                  <c:v>56.52</c:v>
                </c:pt>
                <c:pt idx="1004">
                  <c:v>56.59</c:v>
                </c:pt>
                <c:pt idx="1005">
                  <c:v>56.65</c:v>
                </c:pt>
                <c:pt idx="1006">
                  <c:v>56.72</c:v>
                </c:pt>
                <c:pt idx="1007">
                  <c:v>56.78</c:v>
                </c:pt>
                <c:pt idx="1008">
                  <c:v>56.83</c:v>
                </c:pt>
                <c:pt idx="1009">
                  <c:v>56.89</c:v>
                </c:pt>
                <c:pt idx="1010">
                  <c:v>56.95</c:v>
                </c:pt>
                <c:pt idx="1011">
                  <c:v>57</c:v>
                </c:pt>
                <c:pt idx="1012">
                  <c:v>57.05</c:v>
                </c:pt>
                <c:pt idx="1013">
                  <c:v>57.1</c:v>
                </c:pt>
                <c:pt idx="1014">
                  <c:v>57.16</c:v>
                </c:pt>
                <c:pt idx="1015">
                  <c:v>57.2</c:v>
                </c:pt>
                <c:pt idx="1016">
                  <c:v>57.25</c:v>
                </c:pt>
                <c:pt idx="1017">
                  <c:v>57.3</c:v>
                </c:pt>
                <c:pt idx="1018">
                  <c:v>57.34</c:v>
                </c:pt>
                <c:pt idx="1019">
                  <c:v>57.39</c:v>
                </c:pt>
                <c:pt idx="1020">
                  <c:v>57.43</c:v>
                </c:pt>
                <c:pt idx="1021">
                  <c:v>57.47</c:v>
                </c:pt>
                <c:pt idx="1022">
                  <c:v>57.51</c:v>
                </c:pt>
                <c:pt idx="1023">
                  <c:v>57.55</c:v>
                </c:pt>
                <c:pt idx="1024">
                  <c:v>57.59</c:v>
                </c:pt>
                <c:pt idx="1025">
                  <c:v>57.62</c:v>
                </c:pt>
                <c:pt idx="1026">
                  <c:v>57.66</c:v>
                </c:pt>
                <c:pt idx="1027">
                  <c:v>57.6</c:v>
                </c:pt>
                <c:pt idx="1028">
                  <c:v>57.47</c:v>
                </c:pt>
                <c:pt idx="1029">
                  <c:v>57.36</c:v>
                </c:pt>
                <c:pt idx="1030">
                  <c:v>57.25</c:v>
                </c:pt>
                <c:pt idx="1031">
                  <c:v>57.16</c:v>
                </c:pt>
                <c:pt idx="1032">
                  <c:v>57.06</c:v>
                </c:pt>
                <c:pt idx="1033">
                  <c:v>56.97</c:v>
                </c:pt>
                <c:pt idx="1034">
                  <c:v>56.89</c:v>
                </c:pt>
                <c:pt idx="1035">
                  <c:v>56.81</c:v>
                </c:pt>
                <c:pt idx="1036">
                  <c:v>56.73</c:v>
                </c:pt>
                <c:pt idx="1037">
                  <c:v>56.65</c:v>
                </c:pt>
                <c:pt idx="1038">
                  <c:v>56.56</c:v>
                </c:pt>
                <c:pt idx="1039">
                  <c:v>56.47</c:v>
                </c:pt>
                <c:pt idx="1040">
                  <c:v>56.34</c:v>
                </c:pt>
                <c:pt idx="1041">
                  <c:v>56.15</c:v>
                </c:pt>
                <c:pt idx="1042">
                  <c:v>55.87</c:v>
                </c:pt>
                <c:pt idx="1043">
                  <c:v>55.46</c:v>
                </c:pt>
                <c:pt idx="1044">
                  <c:v>54.89</c:v>
                </c:pt>
                <c:pt idx="1045">
                  <c:v>54.19</c:v>
                </c:pt>
                <c:pt idx="1046">
                  <c:v>53.42</c:v>
                </c:pt>
                <c:pt idx="1047">
                  <c:v>52.57</c:v>
                </c:pt>
                <c:pt idx="1048">
                  <c:v>51.68</c:v>
                </c:pt>
                <c:pt idx="1049">
                  <c:v>50.79</c:v>
                </c:pt>
                <c:pt idx="1050">
                  <c:v>49.91</c:v>
                </c:pt>
                <c:pt idx="1051">
                  <c:v>49.03</c:v>
                </c:pt>
                <c:pt idx="1052">
                  <c:v>48.17</c:v>
                </c:pt>
                <c:pt idx="1053">
                  <c:v>47.3</c:v>
                </c:pt>
                <c:pt idx="1054">
                  <c:v>46.44</c:v>
                </c:pt>
                <c:pt idx="1055">
                  <c:v>45.61</c:v>
                </c:pt>
                <c:pt idx="1056">
                  <c:v>44.76</c:v>
                </c:pt>
                <c:pt idx="1057">
                  <c:v>43.9</c:v>
                </c:pt>
                <c:pt idx="1058">
                  <c:v>43.03</c:v>
                </c:pt>
                <c:pt idx="1059">
                  <c:v>42.18</c:v>
                </c:pt>
                <c:pt idx="1060">
                  <c:v>41.32</c:v>
                </c:pt>
                <c:pt idx="1061">
                  <c:v>40.479999999999997</c:v>
                </c:pt>
                <c:pt idx="1062">
                  <c:v>39.61</c:v>
                </c:pt>
                <c:pt idx="1063">
                  <c:v>38.75</c:v>
                </c:pt>
                <c:pt idx="1064">
                  <c:v>37.89</c:v>
                </c:pt>
                <c:pt idx="1065">
                  <c:v>37.03</c:v>
                </c:pt>
                <c:pt idx="1066">
                  <c:v>36.18</c:v>
                </c:pt>
                <c:pt idx="1067">
                  <c:v>35.340000000000003</c:v>
                </c:pt>
                <c:pt idx="1068">
                  <c:v>34.51</c:v>
                </c:pt>
                <c:pt idx="1069">
                  <c:v>33.69</c:v>
                </c:pt>
                <c:pt idx="1070">
                  <c:v>32.9</c:v>
                </c:pt>
                <c:pt idx="1071">
                  <c:v>32.130000000000003</c:v>
                </c:pt>
                <c:pt idx="1072">
                  <c:v>31.39</c:v>
                </c:pt>
                <c:pt idx="1073">
                  <c:v>30.68</c:v>
                </c:pt>
                <c:pt idx="1074">
                  <c:v>30</c:v>
                </c:pt>
                <c:pt idx="1075">
                  <c:v>29.36</c:v>
                </c:pt>
                <c:pt idx="1076">
                  <c:v>28.76</c:v>
                </c:pt>
                <c:pt idx="1077">
                  <c:v>28.2</c:v>
                </c:pt>
                <c:pt idx="1078">
                  <c:v>27.68</c:v>
                </c:pt>
                <c:pt idx="1079">
                  <c:v>27.21</c:v>
                </c:pt>
                <c:pt idx="1080">
                  <c:v>26.76</c:v>
                </c:pt>
                <c:pt idx="1081">
                  <c:v>26.35</c:v>
                </c:pt>
                <c:pt idx="1082">
                  <c:v>25.98</c:v>
                </c:pt>
                <c:pt idx="1083">
                  <c:v>25.65</c:v>
                </c:pt>
                <c:pt idx="1084">
                  <c:v>25.34</c:v>
                </c:pt>
                <c:pt idx="1085">
                  <c:v>25.06</c:v>
                </c:pt>
                <c:pt idx="1086">
                  <c:v>24.81</c:v>
                </c:pt>
                <c:pt idx="1087">
                  <c:v>24.58</c:v>
                </c:pt>
                <c:pt idx="1088">
                  <c:v>24.39</c:v>
                </c:pt>
                <c:pt idx="1089">
                  <c:v>24.21</c:v>
                </c:pt>
                <c:pt idx="1090">
                  <c:v>24.05</c:v>
                </c:pt>
                <c:pt idx="1091">
                  <c:v>23.92</c:v>
                </c:pt>
                <c:pt idx="1092">
                  <c:v>23.8</c:v>
                </c:pt>
                <c:pt idx="1093">
                  <c:v>23.7</c:v>
                </c:pt>
                <c:pt idx="1094">
                  <c:v>23.62</c:v>
                </c:pt>
                <c:pt idx="1095">
                  <c:v>23.56</c:v>
                </c:pt>
                <c:pt idx="1096">
                  <c:v>23.51</c:v>
                </c:pt>
                <c:pt idx="1097">
                  <c:v>23.48</c:v>
                </c:pt>
                <c:pt idx="1098">
                  <c:v>23.46</c:v>
                </c:pt>
                <c:pt idx="1099">
                  <c:v>23.46</c:v>
                </c:pt>
                <c:pt idx="1100">
                  <c:v>23.47</c:v>
                </c:pt>
                <c:pt idx="1101">
                  <c:v>23.49</c:v>
                </c:pt>
                <c:pt idx="1102">
                  <c:v>23.51</c:v>
                </c:pt>
                <c:pt idx="1103">
                  <c:v>23.55</c:v>
                </c:pt>
                <c:pt idx="1104">
                  <c:v>23.59</c:v>
                </c:pt>
                <c:pt idx="1105">
                  <c:v>23.65</c:v>
                </c:pt>
                <c:pt idx="1106">
                  <c:v>23.71</c:v>
                </c:pt>
                <c:pt idx="1107">
                  <c:v>23.78</c:v>
                </c:pt>
                <c:pt idx="1108">
                  <c:v>23.85</c:v>
                </c:pt>
                <c:pt idx="1109">
                  <c:v>23.93</c:v>
                </c:pt>
                <c:pt idx="1110">
                  <c:v>24.02</c:v>
                </c:pt>
                <c:pt idx="1111">
                  <c:v>24.11</c:v>
                </c:pt>
                <c:pt idx="1112">
                  <c:v>24.2</c:v>
                </c:pt>
                <c:pt idx="1113">
                  <c:v>24.3</c:v>
                </c:pt>
                <c:pt idx="1114">
                  <c:v>24.4</c:v>
                </c:pt>
                <c:pt idx="1115">
                  <c:v>24.51</c:v>
                </c:pt>
                <c:pt idx="1116">
                  <c:v>24.63</c:v>
                </c:pt>
                <c:pt idx="1117">
                  <c:v>24.73</c:v>
                </c:pt>
                <c:pt idx="1118">
                  <c:v>24.85</c:v>
                </c:pt>
                <c:pt idx="1119">
                  <c:v>24.97</c:v>
                </c:pt>
                <c:pt idx="1120">
                  <c:v>25.09</c:v>
                </c:pt>
                <c:pt idx="1121">
                  <c:v>25.21</c:v>
                </c:pt>
                <c:pt idx="1122">
                  <c:v>25.34</c:v>
                </c:pt>
                <c:pt idx="1123">
                  <c:v>25.46</c:v>
                </c:pt>
                <c:pt idx="1124">
                  <c:v>25.59</c:v>
                </c:pt>
                <c:pt idx="1125">
                  <c:v>25.72</c:v>
                </c:pt>
                <c:pt idx="1126">
                  <c:v>25.84</c:v>
                </c:pt>
                <c:pt idx="1127">
                  <c:v>25.97</c:v>
                </c:pt>
                <c:pt idx="1128">
                  <c:v>26.1</c:v>
                </c:pt>
                <c:pt idx="1129">
                  <c:v>26.23</c:v>
                </c:pt>
                <c:pt idx="1130">
                  <c:v>26.36</c:v>
                </c:pt>
                <c:pt idx="1131">
                  <c:v>26.49</c:v>
                </c:pt>
                <c:pt idx="1132">
                  <c:v>26.62</c:v>
                </c:pt>
                <c:pt idx="1133">
                  <c:v>26.75</c:v>
                </c:pt>
                <c:pt idx="1134">
                  <c:v>26.88</c:v>
                </c:pt>
                <c:pt idx="1135">
                  <c:v>27.01</c:v>
                </c:pt>
                <c:pt idx="1136">
                  <c:v>27.14</c:v>
                </c:pt>
                <c:pt idx="1137">
                  <c:v>27.27</c:v>
                </c:pt>
                <c:pt idx="1138">
                  <c:v>27.4</c:v>
                </c:pt>
                <c:pt idx="1139">
                  <c:v>27.53</c:v>
                </c:pt>
                <c:pt idx="1140">
                  <c:v>27.65</c:v>
                </c:pt>
                <c:pt idx="1141">
                  <c:v>27.78</c:v>
                </c:pt>
                <c:pt idx="1142">
                  <c:v>27.91</c:v>
                </c:pt>
                <c:pt idx="1143">
                  <c:v>28.03</c:v>
                </c:pt>
                <c:pt idx="1144">
                  <c:v>28.16</c:v>
                </c:pt>
                <c:pt idx="1145">
                  <c:v>28.28</c:v>
                </c:pt>
                <c:pt idx="1146">
                  <c:v>28.41</c:v>
                </c:pt>
                <c:pt idx="1147">
                  <c:v>28.53</c:v>
                </c:pt>
                <c:pt idx="1148">
                  <c:v>28.65</c:v>
                </c:pt>
                <c:pt idx="1149">
                  <c:v>28.77</c:v>
                </c:pt>
                <c:pt idx="1150">
                  <c:v>28.89</c:v>
                </c:pt>
                <c:pt idx="1151">
                  <c:v>29.01</c:v>
                </c:pt>
                <c:pt idx="1152">
                  <c:v>29.13</c:v>
                </c:pt>
                <c:pt idx="1153">
                  <c:v>29.25</c:v>
                </c:pt>
                <c:pt idx="1154">
                  <c:v>29.36</c:v>
                </c:pt>
                <c:pt idx="1155">
                  <c:v>29.48</c:v>
                </c:pt>
                <c:pt idx="1156">
                  <c:v>29.59</c:v>
                </c:pt>
                <c:pt idx="1157">
                  <c:v>29.71</c:v>
                </c:pt>
                <c:pt idx="1158">
                  <c:v>29.82</c:v>
                </c:pt>
                <c:pt idx="1159">
                  <c:v>29.94</c:v>
                </c:pt>
                <c:pt idx="1160">
                  <c:v>30.05</c:v>
                </c:pt>
                <c:pt idx="1161">
                  <c:v>30.16</c:v>
                </c:pt>
                <c:pt idx="1162">
                  <c:v>30.27</c:v>
                </c:pt>
                <c:pt idx="1163">
                  <c:v>30.38</c:v>
                </c:pt>
                <c:pt idx="1164">
                  <c:v>30.49</c:v>
                </c:pt>
                <c:pt idx="1165">
                  <c:v>30.59</c:v>
                </c:pt>
                <c:pt idx="1166">
                  <c:v>30.7</c:v>
                </c:pt>
                <c:pt idx="1167">
                  <c:v>30.81</c:v>
                </c:pt>
                <c:pt idx="1168">
                  <c:v>30.92</c:v>
                </c:pt>
                <c:pt idx="1169">
                  <c:v>31.02</c:v>
                </c:pt>
                <c:pt idx="1170">
                  <c:v>31.13</c:v>
                </c:pt>
                <c:pt idx="1171">
                  <c:v>31.23</c:v>
                </c:pt>
                <c:pt idx="1172">
                  <c:v>31.34</c:v>
                </c:pt>
                <c:pt idx="1173">
                  <c:v>31.44</c:v>
                </c:pt>
                <c:pt idx="1174">
                  <c:v>31.54</c:v>
                </c:pt>
                <c:pt idx="1175">
                  <c:v>31.64</c:v>
                </c:pt>
                <c:pt idx="1176">
                  <c:v>31.75</c:v>
                </c:pt>
                <c:pt idx="1177">
                  <c:v>31.85</c:v>
                </c:pt>
                <c:pt idx="1178">
                  <c:v>31.95</c:v>
                </c:pt>
                <c:pt idx="1179">
                  <c:v>32.049999999999997</c:v>
                </c:pt>
                <c:pt idx="1180">
                  <c:v>32.15</c:v>
                </c:pt>
                <c:pt idx="1181">
                  <c:v>32.25</c:v>
                </c:pt>
                <c:pt idx="1182">
                  <c:v>32.35</c:v>
                </c:pt>
                <c:pt idx="1183">
                  <c:v>32.450000000000003</c:v>
                </c:pt>
                <c:pt idx="1184">
                  <c:v>32.549999999999997</c:v>
                </c:pt>
                <c:pt idx="1185">
                  <c:v>32.659999999999997</c:v>
                </c:pt>
                <c:pt idx="1186">
                  <c:v>32.76</c:v>
                </c:pt>
                <c:pt idx="1187">
                  <c:v>32.86</c:v>
                </c:pt>
                <c:pt idx="1188">
                  <c:v>32.96</c:v>
                </c:pt>
                <c:pt idx="1189">
                  <c:v>33.06</c:v>
                </c:pt>
                <c:pt idx="1190">
                  <c:v>33.159999999999997</c:v>
                </c:pt>
                <c:pt idx="1191">
                  <c:v>33.25</c:v>
                </c:pt>
                <c:pt idx="1192">
                  <c:v>33.35</c:v>
                </c:pt>
                <c:pt idx="1193">
                  <c:v>33.450000000000003</c:v>
                </c:pt>
                <c:pt idx="1194">
                  <c:v>33.549999999999997</c:v>
                </c:pt>
                <c:pt idx="1195">
                  <c:v>33.64</c:v>
                </c:pt>
                <c:pt idx="1196">
                  <c:v>33.74</c:v>
                </c:pt>
                <c:pt idx="1197">
                  <c:v>33.83</c:v>
                </c:pt>
                <c:pt idx="1198">
                  <c:v>33.92</c:v>
                </c:pt>
                <c:pt idx="1199">
                  <c:v>34.01</c:v>
                </c:pt>
                <c:pt idx="1200">
                  <c:v>34.1</c:v>
                </c:pt>
                <c:pt idx="1201">
                  <c:v>34.19</c:v>
                </c:pt>
                <c:pt idx="1202">
                  <c:v>34.28</c:v>
                </c:pt>
                <c:pt idx="1203">
                  <c:v>34.369999999999997</c:v>
                </c:pt>
                <c:pt idx="1204">
                  <c:v>34.450000000000003</c:v>
                </c:pt>
                <c:pt idx="1205">
                  <c:v>34.549999999999997</c:v>
                </c:pt>
                <c:pt idx="1206">
                  <c:v>34.64</c:v>
                </c:pt>
                <c:pt idx="1207">
                  <c:v>34.729999999999997</c:v>
                </c:pt>
                <c:pt idx="1208">
                  <c:v>34.82</c:v>
                </c:pt>
                <c:pt idx="1209">
                  <c:v>34.909999999999997</c:v>
                </c:pt>
                <c:pt idx="1210">
                  <c:v>35</c:v>
                </c:pt>
                <c:pt idx="1211">
                  <c:v>35.090000000000003</c:v>
                </c:pt>
                <c:pt idx="1212">
                  <c:v>35.19</c:v>
                </c:pt>
                <c:pt idx="1213">
                  <c:v>35.28</c:v>
                </c:pt>
                <c:pt idx="1214">
                  <c:v>35.369999999999997</c:v>
                </c:pt>
                <c:pt idx="1215">
                  <c:v>35.47</c:v>
                </c:pt>
                <c:pt idx="1216">
                  <c:v>35.57</c:v>
                </c:pt>
                <c:pt idx="1217">
                  <c:v>35.659999999999997</c:v>
                </c:pt>
                <c:pt idx="1218">
                  <c:v>35.76</c:v>
                </c:pt>
                <c:pt idx="1219">
                  <c:v>35.86</c:v>
                </c:pt>
                <c:pt idx="1220">
                  <c:v>35.97</c:v>
                </c:pt>
                <c:pt idx="1221">
                  <c:v>36.07</c:v>
                </c:pt>
                <c:pt idx="1222">
                  <c:v>36.18</c:v>
                </c:pt>
                <c:pt idx="1223">
                  <c:v>36.28</c:v>
                </c:pt>
                <c:pt idx="1224">
                  <c:v>36.39</c:v>
                </c:pt>
                <c:pt idx="1225">
                  <c:v>36.5</c:v>
                </c:pt>
                <c:pt idx="1226">
                  <c:v>36.61</c:v>
                </c:pt>
                <c:pt idx="1227">
                  <c:v>36.72</c:v>
                </c:pt>
                <c:pt idx="1228">
                  <c:v>36.840000000000003</c:v>
                </c:pt>
                <c:pt idx="1229">
                  <c:v>36.950000000000003</c:v>
                </c:pt>
                <c:pt idx="1230">
                  <c:v>37.07</c:v>
                </c:pt>
                <c:pt idx="1231">
                  <c:v>37.19</c:v>
                </c:pt>
                <c:pt idx="1232">
                  <c:v>37.31</c:v>
                </c:pt>
                <c:pt idx="1233">
                  <c:v>37.43</c:v>
                </c:pt>
                <c:pt idx="1234">
                  <c:v>37.56</c:v>
                </c:pt>
                <c:pt idx="1235">
                  <c:v>37.68</c:v>
                </c:pt>
                <c:pt idx="1236">
                  <c:v>37.81</c:v>
                </c:pt>
                <c:pt idx="1237">
                  <c:v>37.96</c:v>
                </c:pt>
                <c:pt idx="1238">
                  <c:v>38.07</c:v>
                </c:pt>
                <c:pt idx="1239">
                  <c:v>38.200000000000003</c:v>
                </c:pt>
                <c:pt idx="1240">
                  <c:v>38.29</c:v>
                </c:pt>
                <c:pt idx="1241">
                  <c:v>38.409999999999997</c:v>
                </c:pt>
                <c:pt idx="1242">
                  <c:v>38.54</c:v>
                </c:pt>
                <c:pt idx="1243">
                  <c:v>38.67</c:v>
                </c:pt>
                <c:pt idx="1244">
                  <c:v>38.79</c:v>
                </c:pt>
                <c:pt idx="1245">
                  <c:v>38.89</c:v>
                </c:pt>
                <c:pt idx="1246">
                  <c:v>38.92</c:v>
                </c:pt>
                <c:pt idx="1247">
                  <c:v>38.799999999999997</c:v>
                </c:pt>
                <c:pt idx="1248">
                  <c:v>38.42</c:v>
                </c:pt>
                <c:pt idx="1249">
                  <c:v>37.76</c:v>
                </c:pt>
                <c:pt idx="1250">
                  <c:v>36.909999999999997</c:v>
                </c:pt>
                <c:pt idx="1251">
                  <c:v>35.979999999999997</c:v>
                </c:pt>
                <c:pt idx="1252">
                  <c:v>35.03</c:v>
                </c:pt>
                <c:pt idx="1253">
                  <c:v>34.08</c:v>
                </c:pt>
                <c:pt idx="1254">
                  <c:v>33.14</c:v>
                </c:pt>
                <c:pt idx="1255">
                  <c:v>32.17</c:v>
                </c:pt>
                <c:pt idx="1256">
                  <c:v>31.22</c:v>
                </c:pt>
                <c:pt idx="1257">
                  <c:v>30.28</c:v>
                </c:pt>
                <c:pt idx="1258">
                  <c:v>29.28</c:v>
                </c:pt>
                <c:pt idx="1259">
                  <c:v>28.31</c:v>
                </c:pt>
                <c:pt idx="1260">
                  <c:v>27.35</c:v>
                </c:pt>
                <c:pt idx="1261">
                  <c:v>26.41</c:v>
                </c:pt>
                <c:pt idx="1262">
                  <c:v>25.52</c:v>
                </c:pt>
                <c:pt idx="1263">
                  <c:v>24.67</c:v>
                </c:pt>
                <c:pt idx="1264">
                  <c:v>23.89</c:v>
                </c:pt>
                <c:pt idx="1265">
                  <c:v>23.18</c:v>
                </c:pt>
                <c:pt idx="1266">
                  <c:v>22.56</c:v>
                </c:pt>
                <c:pt idx="1267">
                  <c:v>22.02</c:v>
                </c:pt>
                <c:pt idx="1268">
                  <c:v>21.53</c:v>
                </c:pt>
                <c:pt idx="1269">
                  <c:v>21.12</c:v>
                </c:pt>
                <c:pt idx="1270">
                  <c:v>20.77</c:v>
                </c:pt>
                <c:pt idx="1271">
                  <c:v>20.440000000000001</c:v>
                </c:pt>
                <c:pt idx="1272">
                  <c:v>20.170000000000002</c:v>
                </c:pt>
                <c:pt idx="1273">
                  <c:v>19.93</c:v>
                </c:pt>
                <c:pt idx="1274">
                  <c:v>19.72</c:v>
                </c:pt>
                <c:pt idx="1275">
                  <c:v>19.53</c:v>
                </c:pt>
                <c:pt idx="1276">
                  <c:v>19.36</c:v>
                </c:pt>
                <c:pt idx="1277">
                  <c:v>19.21</c:v>
                </c:pt>
                <c:pt idx="1278">
                  <c:v>19.079999999999998</c:v>
                </c:pt>
                <c:pt idx="1279">
                  <c:v>18.95</c:v>
                </c:pt>
                <c:pt idx="1280">
                  <c:v>18.84</c:v>
                </c:pt>
                <c:pt idx="1281">
                  <c:v>18.739999999999998</c:v>
                </c:pt>
                <c:pt idx="1282">
                  <c:v>18.64</c:v>
                </c:pt>
                <c:pt idx="1283">
                  <c:v>18.559999999999999</c:v>
                </c:pt>
                <c:pt idx="1284">
                  <c:v>18.47</c:v>
                </c:pt>
                <c:pt idx="1285">
                  <c:v>18.399999999999999</c:v>
                </c:pt>
                <c:pt idx="1286">
                  <c:v>18.329999999999998</c:v>
                </c:pt>
                <c:pt idx="1287">
                  <c:v>18.260000000000002</c:v>
                </c:pt>
                <c:pt idx="1288">
                  <c:v>18.2</c:v>
                </c:pt>
                <c:pt idx="1289">
                  <c:v>18.14</c:v>
                </c:pt>
                <c:pt idx="1290">
                  <c:v>18.09</c:v>
                </c:pt>
                <c:pt idx="1291">
                  <c:v>18.04</c:v>
                </c:pt>
                <c:pt idx="1292">
                  <c:v>17.989999999999998</c:v>
                </c:pt>
                <c:pt idx="1293">
                  <c:v>17.940000000000001</c:v>
                </c:pt>
                <c:pt idx="1294">
                  <c:v>17.899999999999999</c:v>
                </c:pt>
                <c:pt idx="1295">
                  <c:v>17.86</c:v>
                </c:pt>
                <c:pt idx="1296">
                  <c:v>17.82</c:v>
                </c:pt>
                <c:pt idx="1297">
                  <c:v>17.79</c:v>
                </c:pt>
                <c:pt idx="1298">
                  <c:v>17.75</c:v>
                </c:pt>
                <c:pt idx="1299">
                  <c:v>17.7</c:v>
                </c:pt>
                <c:pt idx="1300">
                  <c:v>17.64</c:v>
                </c:pt>
                <c:pt idx="1301">
                  <c:v>17.579999999999998</c:v>
                </c:pt>
                <c:pt idx="1302">
                  <c:v>17.53</c:v>
                </c:pt>
                <c:pt idx="1303">
                  <c:v>17.48</c:v>
                </c:pt>
                <c:pt idx="1304">
                  <c:v>17.440000000000001</c:v>
                </c:pt>
                <c:pt idx="1305">
                  <c:v>17.399999999999999</c:v>
                </c:pt>
                <c:pt idx="1306">
                  <c:v>17.36</c:v>
                </c:pt>
                <c:pt idx="1307">
                  <c:v>17.329999999999998</c:v>
                </c:pt>
                <c:pt idx="1308">
                  <c:v>17.3</c:v>
                </c:pt>
                <c:pt idx="1309">
                  <c:v>17.28</c:v>
                </c:pt>
                <c:pt idx="1310">
                  <c:v>17.25</c:v>
                </c:pt>
                <c:pt idx="1311">
                  <c:v>17.23</c:v>
                </c:pt>
                <c:pt idx="1312">
                  <c:v>17.2</c:v>
                </c:pt>
                <c:pt idx="1313">
                  <c:v>17.170000000000002</c:v>
                </c:pt>
                <c:pt idx="1314">
                  <c:v>17.149999999999999</c:v>
                </c:pt>
                <c:pt idx="1315">
                  <c:v>17.14</c:v>
                </c:pt>
                <c:pt idx="1316">
                  <c:v>17.13</c:v>
                </c:pt>
                <c:pt idx="1317">
                  <c:v>17.11</c:v>
                </c:pt>
                <c:pt idx="1318">
                  <c:v>17.100000000000001</c:v>
                </c:pt>
                <c:pt idx="1319">
                  <c:v>17.079999999999998</c:v>
                </c:pt>
                <c:pt idx="1320">
                  <c:v>17.059999999999999</c:v>
                </c:pt>
                <c:pt idx="1321">
                  <c:v>17.05</c:v>
                </c:pt>
                <c:pt idx="1322">
                  <c:v>17.03</c:v>
                </c:pt>
                <c:pt idx="1323">
                  <c:v>17.010000000000002</c:v>
                </c:pt>
                <c:pt idx="1324">
                  <c:v>17.010000000000002</c:v>
                </c:pt>
                <c:pt idx="1325">
                  <c:v>16.989999999999998</c:v>
                </c:pt>
                <c:pt idx="1326">
                  <c:v>16.97</c:v>
                </c:pt>
                <c:pt idx="1327">
                  <c:v>16.96</c:v>
                </c:pt>
                <c:pt idx="1328">
                  <c:v>16.93</c:v>
                </c:pt>
                <c:pt idx="1329">
                  <c:v>16.920000000000002</c:v>
                </c:pt>
                <c:pt idx="1330">
                  <c:v>16.899999999999999</c:v>
                </c:pt>
                <c:pt idx="1331">
                  <c:v>16.89</c:v>
                </c:pt>
                <c:pt idx="1332">
                  <c:v>16.87</c:v>
                </c:pt>
                <c:pt idx="1333">
                  <c:v>16.86</c:v>
                </c:pt>
                <c:pt idx="1334">
                  <c:v>16.850000000000001</c:v>
                </c:pt>
                <c:pt idx="1335">
                  <c:v>16.84</c:v>
                </c:pt>
                <c:pt idx="1336">
                  <c:v>16.829999999999998</c:v>
                </c:pt>
                <c:pt idx="1337">
                  <c:v>16.82</c:v>
                </c:pt>
                <c:pt idx="1338">
                  <c:v>16.809999999999999</c:v>
                </c:pt>
                <c:pt idx="1339">
                  <c:v>16.8</c:v>
                </c:pt>
                <c:pt idx="1340">
                  <c:v>16.79</c:v>
                </c:pt>
                <c:pt idx="1341">
                  <c:v>16.78</c:v>
                </c:pt>
                <c:pt idx="1342">
                  <c:v>16.77</c:v>
                </c:pt>
                <c:pt idx="1343">
                  <c:v>16.760000000000002</c:v>
                </c:pt>
                <c:pt idx="1344">
                  <c:v>16.75</c:v>
                </c:pt>
                <c:pt idx="1345">
                  <c:v>16.739999999999998</c:v>
                </c:pt>
                <c:pt idx="1346">
                  <c:v>16.73</c:v>
                </c:pt>
                <c:pt idx="1347">
                  <c:v>16.72</c:v>
                </c:pt>
                <c:pt idx="1348">
                  <c:v>16.71</c:v>
                </c:pt>
                <c:pt idx="1349">
                  <c:v>16.7</c:v>
                </c:pt>
                <c:pt idx="1350">
                  <c:v>16.7</c:v>
                </c:pt>
                <c:pt idx="1351">
                  <c:v>16.690000000000001</c:v>
                </c:pt>
                <c:pt idx="1352">
                  <c:v>16.68</c:v>
                </c:pt>
                <c:pt idx="1353">
                  <c:v>16.670000000000002</c:v>
                </c:pt>
                <c:pt idx="1354">
                  <c:v>16.66</c:v>
                </c:pt>
                <c:pt idx="1355">
                  <c:v>16.66</c:v>
                </c:pt>
                <c:pt idx="1356">
                  <c:v>16.649999999999999</c:v>
                </c:pt>
                <c:pt idx="1357">
                  <c:v>16.64</c:v>
                </c:pt>
                <c:pt idx="1358">
                  <c:v>16.63</c:v>
                </c:pt>
                <c:pt idx="1359">
                  <c:v>16.62</c:v>
                </c:pt>
                <c:pt idx="1360">
                  <c:v>16.62</c:v>
                </c:pt>
                <c:pt idx="1361">
                  <c:v>16.61</c:v>
                </c:pt>
                <c:pt idx="1362">
                  <c:v>16.600000000000001</c:v>
                </c:pt>
                <c:pt idx="1363">
                  <c:v>16.600000000000001</c:v>
                </c:pt>
                <c:pt idx="1364">
                  <c:v>16.59</c:v>
                </c:pt>
                <c:pt idx="1365">
                  <c:v>16.579999999999998</c:v>
                </c:pt>
                <c:pt idx="1366">
                  <c:v>16.57</c:v>
                </c:pt>
                <c:pt idx="1367">
                  <c:v>16.57</c:v>
                </c:pt>
                <c:pt idx="1368">
                  <c:v>16.559999999999999</c:v>
                </c:pt>
                <c:pt idx="1369">
                  <c:v>16.55</c:v>
                </c:pt>
                <c:pt idx="1370">
                  <c:v>16.55</c:v>
                </c:pt>
                <c:pt idx="1371">
                  <c:v>16.54</c:v>
                </c:pt>
                <c:pt idx="1372">
                  <c:v>16.53</c:v>
                </c:pt>
                <c:pt idx="1373">
                  <c:v>16.53</c:v>
                </c:pt>
                <c:pt idx="1374">
                  <c:v>16.52</c:v>
                </c:pt>
                <c:pt idx="1375">
                  <c:v>16.510000000000002</c:v>
                </c:pt>
                <c:pt idx="1376">
                  <c:v>16.510000000000002</c:v>
                </c:pt>
                <c:pt idx="1377">
                  <c:v>16.559999999999999</c:v>
                </c:pt>
                <c:pt idx="1378">
                  <c:v>16.600000000000001</c:v>
                </c:pt>
                <c:pt idx="1379">
                  <c:v>16.61</c:v>
                </c:pt>
                <c:pt idx="1380">
                  <c:v>16.61</c:v>
                </c:pt>
                <c:pt idx="1381">
                  <c:v>16.600000000000001</c:v>
                </c:pt>
                <c:pt idx="1382">
                  <c:v>16.600000000000001</c:v>
                </c:pt>
                <c:pt idx="1383">
                  <c:v>16.59</c:v>
                </c:pt>
                <c:pt idx="1384">
                  <c:v>16.579999999999998</c:v>
                </c:pt>
                <c:pt idx="1385">
                  <c:v>16.57</c:v>
                </c:pt>
                <c:pt idx="1386">
                  <c:v>16.57</c:v>
                </c:pt>
                <c:pt idx="1387">
                  <c:v>16.559999999999999</c:v>
                </c:pt>
                <c:pt idx="1388">
                  <c:v>16.55</c:v>
                </c:pt>
                <c:pt idx="1389">
                  <c:v>16.54</c:v>
                </c:pt>
                <c:pt idx="1390">
                  <c:v>16.55</c:v>
                </c:pt>
                <c:pt idx="1391">
                  <c:v>16.53</c:v>
                </c:pt>
                <c:pt idx="1392">
                  <c:v>16.53</c:v>
                </c:pt>
                <c:pt idx="1393">
                  <c:v>16.52</c:v>
                </c:pt>
                <c:pt idx="1394">
                  <c:v>16.510000000000002</c:v>
                </c:pt>
                <c:pt idx="1395">
                  <c:v>16.5</c:v>
                </c:pt>
                <c:pt idx="1396">
                  <c:v>16.5</c:v>
                </c:pt>
                <c:pt idx="1397">
                  <c:v>16.489999999999998</c:v>
                </c:pt>
                <c:pt idx="1398">
                  <c:v>16.48</c:v>
                </c:pt>
                <c:pt idx="1399">
                  <c:v>16.48</c:v>
                </c:pt>
                <c:pt idx="1400">
                  <c:v>16.47</c:v>
                </c:pt>
                <c:pt idx="1401">
                  <c:v>16.47</c:v>
                </c:pt>
                <c:pt idx="1402">
                  <c:v>16.46</c:v>
                </c:pt>
                <c:pt idx="1403">
                  <c:v>16.46</c:v>
                </c:pt>
                <c:pt idx="1404">
                  <c:v>16.45</c:v>
                </c:pt>
                <c:pt idx="1405">
                  <c:v>16.440000000000001</c:v>
                </c:pt>
                <c:pt idx="1406">
                  <c:v>16.440000000000001</c:v>
                </c:pt>
                <c:pt idx="1407">
                  <c:v>16.440000000000001</c:v>
                </c:pt>
                <c:pt idx="1408">
                  <c:v>16.43</c:v>
                </c:pt>
                <c:pt idx="1409">
                  <c:v>16.43</c:v>
                </c:pt>
                <c:pt idx="1410">
                  <c:v>16.420000000000002</c:v>
                </c:pt>
                <c:pt idx="1411">
                  <c:v>16.420000000000002</c:v>
                </c:pt>
                <c:pt idx="1412">
                  <c:v>16.41</c:v>
                </c:pt>
                <c:pt idx="1413">
                  <c:v>16.41</c:v>
                </c:pt>
                <c:pt idx="1414">
                  <c:v>16.399999999999999</c:v>
                </c:pt>
                <c:pt idx="1415">
                  <c:v>16.399999999999999</c:v>
                </c:pt>
                <c:pt idx="1416">
                  <c:v>16.39</c:v>
                </c:pt>
                <c:pt idx="1417">
                  <c:v>16.39</c:v>
                </c:pt>
                <c:pt idx="1418">
                  <c:v>16.38</c:v>
                </c:pt>
                <c:pt idx="1419">
                  <c:v>16.38</c:v>
                </c:pt>
                <c:pt idx="1420">
                  <c:v>16.37</c:v>
                </c:pt>
                <c:pt idx="1421">
                  <c:v>16.37</c:v>
                </c:pt>
                <c:pt idx="1422">
                  <c:v>16.37</c:v>
                </c:pt>
                <c:pt idx="1423">
                  <c:v>16.36</c:v>
                </c:pt>
                <c:pt idx="1424">
                  <c:v>16.36</c:v>
                </c:pt>
                <c:pt idx="1425">
                  <c:v>16.350000000000001</c:v>
                </c:pt>
                <c:pt idx="1426">
                  <c:v>16.350000000000001</c:v>
                </c:pt>
              </c:numCache>
            </c:numRef>
          </c:yVal>
          <c:smooth val="0"/>
        </c:ser>
        <c:ser>
          <c:idx val="2"/>
          <c:order val="1"/>
          <c:tx>
            <c:strRef>
              <c:f>'ESS 12-03-2015 10h52'!$H$1</c:f>
              <c:strCache>
                <c:ptCount val="1"/>
                <c:pt idx="0">
                  <c:v>Voie 3_ SAF- Axe opposé moteur</c:v>
                </c:pt>
              </c:strCache>
            </c:strRef>
          </c:tx>
          <c:marker>
            <c:symbol val="none"/>
          </c:marker>
          <c:xVal>
            <c:numRef>
              <c:f>'ESS 12-03-2015 10h52'!$C$2:$C$1428</c:f>
              <c:numCache>
                <c:formatCode>0</c:formatCode>
                <c:ptCount val="1427"/>
                <c:pt idx="0">
                  <c:v>0</c:v>
                </c:pt>
                <c:pt idx="1">
                  <c:v>1.6666666666666666E-2</c:v>
                </c:pt>
                <c:pt idx="2">
                  <c:v>3.3333333333333333E-2</c:v>
                </c:pt>
                <c:pt idx="3">
                  <c:v>0.05</c:v>
                </c:pt>
                <c:pt idx="4">
                  <c:v>6.6666666666666666E-2</c:v>
                </c:pt>
                <c:pt idx="5">
                  <c:v>8.3333333333333329E-2</c:v>
                </c:pt>
                <c:pt idx="6">
                  <c:v>0.1</c:v>
                </c:pt>
                <c:pt idx="7">
                  <c:v>0.11666666666666667</c:v>
                </c:pt>
                <c:pt idx="8">
                  <c:v>0.13333333333333333</c:v>
                </c:pt>
                <c:pt idx="9">
                  <c:v>0.15</c:v>
                </c:pt>
                <c:pt idx="10">
                  <c:v>0.16666666666666666</c:v>
                </c:pt>
                <c:pt idx="11">
                  <c:v>0.18333333333333332</c:v>
                </c:pt>
                <c:pt idx="12">
                  <c:v>0.2</c:v>
                </c:pt>
                <c:pt idx="13">
                  <c:v>0.21666666666666667</c:v>
                </c:pt>
                <c:pt idx="14">
                  <c:v>0.23333333333333334</c:v>
                </c:pt>
                <c:pt idx="15">
                  <c:v>0.25</c:v>
                </c:pt>
                <c:pt idx="16">
                  <c:v>0.26666666666666666</c:v>
                </c:pt>
                <c:pt idx="17">
                  <c:v>0.28333333333333333</c:v>
                </c:pt>
                <c:pt idx="18">
                  <c:v>0.3</c:v>
                </c:pt>
                <c:pt idx="19">
                  <c:v>0.31666666666666665</c:v>
                </c:pt>
                <c:pt idx="20">
                  <c:v>0.33333333333333331</c:v>
                </c:pt>
                <c:pt idx="21">
                  <c:v>0.35</c:v>
                </c:pt>
                <c:pt idx="22">
                  <c:v>0.36666666666666664</c:v>
                </c:pt>
                <c:pt idx="23">
                  <c:v>0.38333333333333336</c:v>
                </c:pt>
                <c:pt idx="24">
                  <c:v>0.4</c:v>
                </c:pt>
                <c:pt idx="25">
                  <c:v>0.41666666666666669</c:v>
                </c:pt>
                <c:pt idx="26">
                  <c:v>0.43333333333333335</c:v>
                </c:pt>
                <c:pt idx="27">
                  <c:v>0.45</c:v>
                </c:pt>
                <c:pt idx="28">
                  <c:v>0.46666666666666667</c:v>
                </c:pt>
                <c:pt idx="29">
                  <c:v>0.48333333333333334</c:v>
                </c:pt>
                <c:pt idx="30">
                  <c:v>0.5</c:v>
                </c:pt>
                <c:pt idx="31">
                  <c:v>0.51666666666666672</c:v>
                </c:pt>
                <c:pt idx="32">
                  <c:v>0.53333333333333333</c:v>
                </c:pt>
                <c:pt idx="33">
                  <c:v>0.55000000000000004</c:v>
                </c:pt>
                <c:pt idx="34">
                  <c:v>0.56666666666666665</c:v>
                </c:pt>
                <c:pt idx="35">
                  <c:v>0.58333333333333337</c:v>
                </c:pt>
                <c:pt idx="36">
                  <c:v>0.6</c:v>
                </c:pt>
                <c:pt idx="37">
                  <c:v>0.6166666666666667</c:v>
                </c:pt>
                <c:pt idx="38">
                  <c:v>0.6333333333333333</c:v>
                </c:pt>
                <c:pt idx="39">
                  <c:v>0.65</c:v>
                </c:pt>
                <c:pt idx="40">
                  <c:v>0.66666666666666663</c:v>
                </c:pt>
                <c:pt idx="41">
                  <c:v>0.68333333333333335</c:v>
                </c:pt>
                <c:pt idx="42">
                  <c:v>0.7</c:v>
                </c:pt>
                <c:pt idx="43">
                  <c:v>0.71666666666666667</c:v>
                </c:pt>
                <c:pt idx="44">
                  <c:v>0.73333333333333328</c:v>
                </c:pt>
                <c:pt idx="45">
                  <c:v>0.75</c:v>
                </c:pt>
                <c:pt idx="46">
                  <c:v>0.76666666666666672</c:v>
                </c:pt>
                <c:pt idx="47">
                  <c:v>0.78333333333333333</c:v>
                </c:pt>
                <c:pt idx="48">
                  <c:v>0.8</c:v>
                </c:pt>
                <c:pt idx="49">
                  <c:v>0.81666666666666665</c:v>
                </c:pt>
                <c:pt idx="50">
                  <c:v>0.83333333333333337</c:v>
                </c:pt>
                <c:pt idx="51">
                  <c:v>0.85</c:v>
                </c:pt>
                <c:pt idx="52">
                  <c:v>0.8666666666666667</c:v>
                </c:pt>
                <c:pt idx="53">
                  <c:v>0.8833333333333333</c:v>
                </c:pt>
                <c:pt idx="54">
                  <c:v>0.9</c:v>
                </c:pt>
                <c:pt idx="55">
                  <c:v>0.91666666666666663</c:v>
                </c:pt>
                <c:pt idx="56">
                  <c:v>0.93333333333333335</c:v>
                </c:pt>
                <c:pt idx="57">
                  <c:v>0.95</c:v>
                </c:pt>
                <c:pt idx="58">
                  <c:v>0.96666666666666667</c:v>
                </c:pt>
                <c:pt idx="59">
                  <c:v>0.98333333333333328</c:v>
                </c:pt>
                <c:pt idx="60">
                  <c:v>1</c:v>
                </c:pt>
                <c:pt idx="61">
                  <c:v>1.0166666666666666</c:v>
                </c:pt>
                <c:pt idx="62">
                  <c:v>1.0333333333333334</c:v>
                </c:pt>
                <c:pt idx="63">
                  <c:v>1.05</c:v>
                </c:pt>
                <c:pt idx="64">
                  <c:v>1.0666666666666667</c:v>
                </c:pt>
                <c:pt idx="65">
                  <c:v>1.0833333333333333</c:v>
                </c:pt>
                <c:pt idx="66">
                  <c:v>1.1000000000000001</c:v>
                </c:pt>
                <c:pt idx="67">
                  <c:v>1.1166666666666667</c:v>
                </c:pt>
                <c:pt idx="68">
                  <c:v>1.1333333333333333</c:v>
                </c:pt>
                <c:pt idx="69">
                  <c:v>1.1499999999999999</c:v>
                </c:pt>
                <c:pt idx="70">
                  <c:v>1.1666666666666667</c:v>
                </c:pt>
                <c:pt idx="71">
                  <c:v>1.1833333333333333</c:v>
                </c:pt>
                <c:pt idx="72">
                  <c:v>1.2</c:v>
                </c:pt>
                <c:pt idx="73">
                  <c:v>1.2166666666666666</c:v>
                </c:pt>
                <c:pt idx="74">
                  <c:v>1.2333333333333334</c:v>
                </c:pt>
                <c:pt idx="75">
                  <c:v>1.25</c:v>
                </c:pt>
                <c:pt idx="76">
                  <c:v>1.2666666666666666</c:v>
                </c:pt>
                <c:pt idx="77">
                  <c:v>1.2833333333333334</c:v>
                </c:pt>
                <c:pt idx="78">
                  <c:v>1.3</c:v>
                </c:pt>
                <c:pt idx="79">
                  <c:v>1.3166666666666667</c:v>
                </c:pt>
                <c:pt idx="80">
                  <c:v>1.3333333333333333</c:v>
                </c:pt>
                <c:pt idx="81">
                  <c:v>1.35</c:v>
                </c:pt>
                <c:pt idx="82">
                  <c:v>1.3666666666666667</c:v>
                </c:pt>
                <c:pt idx="83">
                  <c:v>1.3833333333333333</c:v>
                </c:pt>
                <c:pt idx="84">
                  <c:v>1.4</c:v>
                </c:pt>
                <c:pt idx="85">
                  <c:v>1.4166666666666667</c:v>
                </c:pt>
                <c:pt idx="86">
                  <c:v>1.4333333333333333</c:v>
                </c:pt>
                <c:pt idx="87">
                  <c:v>1.45</c:v>
                </c:pt>
                <c:pt idx="88">
                  <c:v>1.4666666666666666</c:v>
                </c:pt>
                <c:pt idx="89">
                  <c:v>1.4833333333333334</c:v>
                </c:pt>
                <c:pt idx="90">
                  <c:v>1.5</c:v>
                </c:pt>
                <c:pt idx="91">
                  <c:v>1.5166666666666666</c:v>
                </c:pt>
                <c:pt idx="92">
                  <c:v>1.5333333333333334</c:v>
                </c:pt>
                <c:pt idx="93">
                  <c:v>1.55</c:v>
                </c:pt>
                <c:pt idx="94">
                  <c:v>1.5666666666666667</c:v>
                </c:pt>
                <c:pt idx="95">
                  <c:v>1.5833333333333333</c:v>
                </c:pt>
                <c:pt idx="96">
                  <c:v>1.6</c:v>
                </c:pt>
                <c:pt idx="97">
                  <c:v>1.6166666666666667</c:v>
                </c:pt>
                <c:pt idx="98">
                  <c:v>1.6333333333333333</c:v>
                </c:pt>
                <c:pt idx="99">
                  <c:v>1.65</c:v>
                </c:pt>
                <c:pt idx="100">
                  <c:v>1.6666666666666667</c:v>
                </c:pt>
                <c:pt idx="101">
                  <c:v>1.6833333333333333</c:v>
                </c:pt>
                <c:pt idx="102">
                  <c:v>1.7</c:v>
                </c:pt>
                <c:pt idx="103">
                  <c:v>1.7166666666666666</c:v>
                </c:pt>
                <c:pt idx="104">
                  <c:v>1.7333333333333334</c:v>
                </c:pt>
                <c:pt idx="105">
                  <c:v>1.75</c:v>
                </c:pt>
                <c:pt idx="106">
                  <c:v>1.7666666666666666</c:v>
                </c:pt>
                <c:pt idx="107">
                  <c:v>1.7833333333333334</c:v>
                </c:pt>
                <c:pt idx="108">
                  <c:v>1.8</c:v>
                </c:pt>
                <c:pt idx="109">
                  <c:v>1.8166666666666667</c:v>
                </c:pt>
                <c:pt idx="110">
                  <c:v>1.8333333333333333</c:v>
                </c:pt>
                <c:pt idx="111">
                  <c:v>1.85</c:v>
                </c:pt>
                <c:pt idx="112">
                  <c:v>1.8666666666666667</c:v>
                </c:pt>
                <c:pt idx="113">
                  <c:v>1.8833333333333333</c:v>
                </c:pt>
                <c:pt idx="114">
                  <c:v>1.9</c:v>
                </c:pt>
                <c:pt idx="115">
                  <c:v>1.9166666666666667</c:v>
                </c:pt>
                <c:pt idx="116">
                  <c:v>1.9333333333333333</c:v>
                </c:pt>
                <c:pt idx="117">
                  <c:v>1.95</c:v>
                </c:pt>
                <c:pt idx="118">
                  <c:v>1.9666666666666666</c:v>
                </c:pt>
                <c:pt idx="119">
                  <c:v>1.9833333333333334</c:v>
                </c:pt>
                <c:pt idx="120">
                  <c:v>2</c:v>
                </c:pt>
                <c:pt idx="121">
                  <c:v>2.0166666666666666</c:v>
                </c:pt>
                <c:pt idx="122">
                  <c:v>2.0333333333333332</c:v>
                </c:pt>
                <c:pt idx="123">
                  <c:v>2.0499999999999998</c:v>
                </c:pt>
                <c:pt idx="124">
                  <c:v>2.0666666666666669</c:v>
                </c:pt>
                <c:pt idx="125">
                  <c:v>2.0833333333333335</c:v>
                </c:pt>
                <c:pt idx="126">
                  <c:v>2.1</c:v>
                </c:pt>
                <c:pt idx="127">
                  <c:v>2.1166666666666667</c:v>
                </c:pt>
                <c:pt idx="128">
                  <c:v>2.1333333333333333</c:v>
                </c:pt>
                <c:pt idx="129">
                  <c:v>2.15</c:v>
                </c:pt>
                <c:pt idx="130">
                  <c:v>2.1666666666666665</c:v>
                </c:pt>
                <c:pt idx="131">
                  <c:v>2.1833333333333331</c:v>
                </c:pt>
                <c:pt idx="132">
                  <c:v>2.2000000000000002</c:v>
                </c:pt>
                <c:pt idx="133">
                  <c:v>2.2166666666666668</c:v>
                </c:pt>
                <c:pt idx="134">
                  <c:v>2.2333333333333334</c:v>
                </c:pt>
                <c:pt idx="135">
                  <c:v>2.25</c:v>
                </c:pt>
                <c:pt idx="136">
                  <c:v>2.2666666666666666</c:v>
                </c:pt>
                <c:pt idx="137">
                  <c:v>2.2833333333333332</c:v>
                </c:pt>
                <c:pt idx="138">
                  <c:v>2.2999999999999998</c:v>
                </c:pt>
                <c:pt idx="139">
                  <c:v>2.3166666666666669</c:v>
                </c:pt>
                <c:pt idx="140">
                  <c:v>2.3333333333333335</c:v>
                </c:pt>
                <c:pt idx="141">
                  <c:v>2.35</c:v>
                </c:pt>
                <c:pt idx="142">
                  <c:v>2.3666666666666667</c:v>
                </c:pt>
                <c:pt idx="143">
                  <c:v>2.3833333333333333</c:v>
                </c:pt>
                <c:pt idx="144">
                  <c:v>2.4</c:v>
                </c:pt>
                <c:pt idx="145">
                  <c:v>2.4166666666666665</c:v>
                </c:pt>
                <c:pt idx="146">
                  <c:v>2.4333333333333331</c:v>
                </c:pt>
                <c:pt idx="147">
                  <c:v>2.4500000000000002</c:v>
                </c:pt>
                <c:pt idx="148">
                  <c:v>2.4666666666666668</c:v>
                </c:pt>
                <c:pt idx="149">
                  <c:v>2.4833333333333334</c:v>
                </c:pt>
                <c:pt idx="150">
                  <c:v>2.5</c:v>
                </c:pt>
                <c:pt idx="151">
                  <c:v>2.5166666666666666</c:v>
                </c:pt>
                <c:pt idx="152">
                  <c:v>2.5333333333333332</c:v>
                </c:pt>
                <c:pt idx="153">
                  <c:v>2.5499999999999998</c:v>
                </c:pt>
                <c:pt idx="154">
                  <c:v>2.5666666666666669</c:v>
                </c:pt>
                <c:pt idx="155">
                  <c:v>2.5833333333333335</c:v>
                </c:pt>
                <c:pt idx="156">
                  <c:v>2.6</c:v>
                </c:pt>
                <c:pt idx="157">
                  <c:v>2.6166666666666667</c:v>
                </c:pt>
                <c:pt idx="158">
                  <c:v>2.6333333333333333</c:v>
                </c:pt>
                <c:pt idx="159">
                  <c:v>2.65</c:v>
                </c:pt>
                <c:pt idx="160">
                  <c:v>2.6666666666666665</c:v>
                </c:pt>
                <c:pt idx="161">
                  <c:v>2.6833333333333331</c:v>
                </c:pt>
                <c:pt idx="162">
                  <c:v>2.7</c:v>
                </c:pt>
                <c:pt idx="163">
                  <c:v>2.7166666666666668</c:v>
                </c:pt>
                <c:pt idx="164">
                  <c:v>2.7333333333333334</c:v>
                </c:pt>
                <c:pt idx="165">
                  <c:v>2.75</c:v>
                </c:pt>
                <c:pt idx="166">
                  <c:v>2.7666666666666666</c:v>
                </c:pt>
                <c:pt idx="167">
                  <c:v>2.7833333333333332</c:v>
                </c:pt>
                <c:pt idx="168">
                  <c:v>2.8</c:v>
                </c:pt>
                <c:pt idx="169">
                  <c:v>2.8166666666666669</c:v>
                </c:pt>
                <c:pt idx="170">
                  <c:v>2.8333333333333335</c:v>
                </c:pt>
                <c:pt idx="171">
                  <c:v>2.85</c:v>
                </c:pt>
                <c:pt idx="172">
                  <c:v>2.8666666666666667</c:v>
                </c:pt>
                <c:pt idx="173">
                  <c:v>2.8833333333333333</c:v>
                </c:pt>
                <c:pt idx="174">
                  <c:v>2.9</c:v>
                </c:pt>
                <c:pt idx="175">
                  <c:v>2.9166666666666665</c:v>
                </c:pt>
                <c:pt idx="176">
                  <c:v>2.9333333333333331</c:v>
                </c:pt>
                <c:pt idx="177">
                  <c:v>2.95</c:v>
                </c:pt>
                <c:pt idx="178">
                  <c:v>2.9666666666666668</c:v>
                </c:pt>
                <c:pt idx="179">
                  <c:v>2.9833333333333334</c:v>
                </c:pt>
                <c:pt idx="180">
                  <c:v>3</c:v>
                </c:pt>
                <c:pt idx="181">
                  <c:v>3.0166666666666666</c:v>
                </c:pt>
                <c:pt idx="182">
                  <c:v>3.0333333333333332</c:v>
                </c:pt>
                <c:pt idx="183">
                  <c:v>3.05</c:v>
                </c:pt>
                <c:pt idx="184">
                  <c:v>3.0666666666666669</c:v>
                </c:pt>
                <c:pt idx="185">
                  <c:v>3.0833333333333335</c:v>
                </c:pt>
                <c:pt idx="186">
                  <c:v>3.1</c:v>
                </c:pt>
                <c:pt idx="187">
                  <c:v>3.1166666666666667</c:v>
                </c:pt>
                <c:pt idx="188">
                  <c:v>3.1333333333333333</c:v>
                </c:pt>
                <c:pt idx="189">
                  <c:v>3.15</c:v>
                </c:pt>
                <c:pt idx="190">
                  <c:v>3.1666666666666665</c:v>
                </c:pt>
                <c:pt idx="191">
                  <c:v>3.1833333333333331</c:v>
                </c:pt>
                <c:pt idx="192">
                  <c:v>3.2</c:v>
                </c:pt>
                <c:pt idx="193">
                  <c:v>3.2166666666666668</c:v>
                </c:pt>
                <c:pt idx="194">
                  <c:v>3.2333333333333334</c:v>
                </c:pt>
                <c:pt idx="195">
                  <c:v>3.25</c:v>
                </c:pt>
                <c:pt idx="196">
                  <c:v>3.2666666666666666</c:v>
                </c:pt>
                <c:pt idx="197">
                  <c:v>3.2833333333333332</c:v>
                </c:pt>
                <c:pt idx="198">
                  <c:v>3.3</c:v>
                </c:pt>
                <c:pt idx="199">
                  <c:v>3.3166666666666669</c:v>
                </c:pt>
                <c:pt idx="200">
                  <c:v>3.3333333333333335</c:v>
                </c:pt>
                <c:pt idx="201">
                  <c:v>3.35</c:v>
                </c:pt>
                <c:pt idx="202">
                  <c:v>3.3666666666666667</c:v>
                </c:pt>
                <c:pt idx="203">
                  <c:v>3.3833333333333333</c:v>
                </c:pt>
                <c:pt idx="204">
                  <c:v>3.4</c:v>
                </c:pt>
                <c:pt idx="205">
                  <c:v>3.4166666666666665</c:v>
                </c:pt>
                <c:pt idx="206">
                  <c:v>3.4333333333333331</c:v>
                </c:pt>
                <c:pt idx="207">
                  <c:v>3.45</c:v>
                </c:pt>
                <c:pt idx="208">
                  <c:v>3.4666666666666668</c:v>
                </c:pt>
                <c:pt idx="209">
                  <c:v>3.4833333333333334</c:v>
                </c:pt>
                <c:pt idx="210">
                  <c:v>3.5</c:v>
                </c:pt>
                <c:pt idx="211">
                  <c:v>3.5166666666666666</c:v>
                </c:pt>
                <c:pt idx="212">
                  <c:v>3.5333333333333332</c:v>
                </c:pt>
                <c:pt idx="213">
                  <c:v>3.55</c:v>
                </c:pt>
                <c:pt idx="214">
                  <c:v>3.5666666666666669</c:v>
                </c:pt>
                <c:pt idx="215">
                  <c:v>3.5833333333333335</c:v>
                </c:pt>
                <c:pt idx="216">
                  <c:v>3.6</c:v>
                </c:pt>
                <c:pt idx="217">
                  <c:v>3.6166666666666667</c:v>
                </c:pt>
                <c:pt idx="218">
                  <c:v>3.6333333333333333</c:v>
                </c:pt>
                <c:pt idx="219">
                  <c:v>3.65</c:v>
                </c:pt>
                <c:pt idx="220">
                  <c:v>3.6666666666666665</c:v>
                </c:pt>
                <c:pt idx="221">
                  <c:v>3.6833333333333331</c:v>
                </c:pt>
                <c:pt idx="222">
                  <c:v>3.7</c:v>
                </c:pt>
                <c:pt idx="223">
                  <c:v>3.7166666666666668</c:v>
                </c:pt>
                <c:pt idx="224">
                  <c:v>3.7333333333333334</c:v>
                </c:pt>
                <c:pt idx="225">
                  <c:v>3.75</c:v>
                </c:pt>
                <c:pt idx="226">
                  <c:v>3.7666666666666666</c:v>
                </c:pt>
                <c:pt idx="227">
                  <c:v>3.7833333333333332</c:v>
                </c:pt>
                <c:pt idx="228">
                  <c:v>3.8</c:v>
                </c:pt>
                <c:pt idx="229">
                  <c:v>3.8166666666666669</c:v>
                </c:pt>
                <c:pt idx="230">
                  <c:v>3.8333333333333335</c:v>
                </c:pt>
                <c:pt idx="231">
                  <c:v>3.85</c:v>
                </c:pt>
                <c:pt idx="232">
                  <c:v>3.8666666666666667</c:v>
                </c:pt>
                <c:pt idx="233">
                  <c:v>3.8833333333333333</c:v>
                </c:pt>
                <c:pt idx="234">
                  <c:v>3.9</c:v>
                </c:pt>
                <c:pt idx="235">
                  <c:v>3.9166666666666665</c:v>
                </c:pt>
                <c:pt idx="236">
                  <c:v>3.9333333333333331</c:v>
                </c:pt>
                <c:pt idx="237">
                  <c:v>3.95</c:v>
                </c:pt>
                <c:pt idx="238">
                  <c:v>3.9666666666666668</c:v>
                </c:pt>
                <c:pt idx="239">
                  <c:v>3.9833333333333334</c:v>
                </c:pt>
                <c:pt idx="240">
                  <c:v>4</c:v>
                </c:pt>
                <c:pt idx="241">
                  <c:v>4.0166666666666666</c:v>
                </c:pt>
                <c:pt idx="242">
                  <c:v>4.0333333333333332</c:v>
                </c:pt>
                <c:pt idx="243">
                  <c:v>4.05</c:v>
                </c:pt>
                <c:pt idx="244">
                  <c:v>4.0666666666666664</c:v>
                </c:pt>
                <c:pt idx="245">
                  <c:v>4.083333333333333</c:v>
                </c:pt>
                <c:pt idx="246">
                  <c:v>4.0999999999999996</c:v>
                </c:pt>
                <c:pt idx="247">
                  <c:v>4.1166666666666663</c:v>
                </c:pt>
                <c:pt idx="248">
                  <c:v>4.1333333333333337</c:v>
                </c:pt>
                <c:pt idx="249">
                  <c:v>4.1500000000000004</c:v>
                </c:pt>
                <c:pt idx="250">
                  <c:v>4.166666666666667</c:v>
                </c:pt>
                <c:pt idx="251">
                  <c:v>4.1833333333333336</c:v>
                </c:pt>
                <c:pt idx="252">
                  <c:v>4.2</c:v>
                </c:pt>
                <c:pt idx="253">
                  <c:v>4.2166666666666668</c:v>
                </c:pt>
                <c:pt idx="254">
                  <c:v>4.2333333333333334</c:v>
                </c:pt>
                <c:pt idx="255">
                  <c:v>4.25</c:v>
                </c:pt>
                <c:pt idx="256">
                  <c:v>4.2666666666666666</c:v>
                </c:pt>
                <c:pt idx="257">
                  <c:v>4.2833333333333332</c:v>
                </c:pt>
                <c:pt idx="258">
                  <c:v>4.3</c:v>
                </c:pt>
                <c:pt idx="259">
                  <c:v>4.3166666666666664</c:v>
                </c:pt>
                <c:pt idx="260">
                  <c:v>4.333333333333333</c:v>
                </c:pt>
                <c:pt idx="261">
                  <c:v>4.3499999999999996</c:v>
                </c:pt>
                <c:pt idx="262">
                  <c:v>4.3666666666666663</c:v>
                </c:pt>
                <c:pt idx="263">
                  <c:v>4.3833333333333337</c:v>
                </c:pt>
                <c:pt idx="264">
                  <c:v>4.4000000000000004</c:v>
                </c:pt>
                <c:pt idx="265">
                  <c:v>4.416666666666667</c:v>
                </c:pt>
                <c:pt idx="266">
                  <c:v>4.4333333333333336</c:v>
                </c:pt>
                <c:pt idx="267">
                  <c:v>4.45</c:v>
                </c:pt>
                <c:pt idx="268">
                  <c:v>4.4666666666666668</c:v>
                </c:pt>
                <c:pt idx="269">
                  <c:v>4.4833333333333334</c:v>
                </c:pt>
                <c:pt idx="270">
                  <c:v>4.5</c:v>
                </c:pt>
                <c:pt idx="271">
                  <c:v>4.5166666666666666</c:v>
                </c:pt>
                <c:pt idx="272">
                  <c:v>4.5333333333333332</c:v>
                </c:pt>
                <c:pt idx="273">
                  <c:v>4.55</c:v>
                </c:pt>
                <c:pt idx="274">
                  <c:v>4.5666666666666664</c:v>
                </c:pt>
                <c:pt idx="275">
                  <c:v>4.583333333333333</c:v>
                </c:pt>
                <c:pt idx="276">
                  <c:v>4.5999999999999996</c:v>
                </c:pt>
                <c:pt idx="277">
                  <c:v>4.6166666666666663</c:v>
                </c:pt>
                <c:pt idx="278">
                  <c:v>4.6333333333333337</c:v>
                </c:pt>
                <c:pt idx="279">
                  <c:v>4.6500000000000004</c:v>
                </c:pt>
                <c:pt idx="280">
                  <c:v>4.666666666666667</c:v>
                </c:pt>
                <c:pt idx="281">
                  <c:v>4.6833333333333336</c:v>
                </c:pt>
                <c:pt idx="282">
                  <c:v>4.7</c:v>
                </c:pt>
                <c:pt idx="283">
                  <c:v>4.7166666666666668</c:v>
                </c:pt>
                <c:pt idx="284">
                  <c:v>4.7333333333333334</c:v>
                </c:pt>
                <c:pt idx="285">
                  <c:v>4.75</c:v>
                </c:pt>
                <c:pt idx="286">
                  <c:v>4.7666666666666666</c:v>
                </c:pt>
                <c:pt idx="287">
                  <c:v>4.7833333333333332</c:v>
                </c:pt>
                <c:pt idx="288">
                  <c:v>4.8</c:v>
                </c:pt>
                <c:pt idx="289">
                  <c:v>4.8166666666666664</c:v>
                </c:pt>
                <c:pt idx="290">
                  <c:v>4.833333333333333</c:v>
                </c:pt>
                <c:pt idx="291">
                  <c:v>4.8499999999999996</c:v>
                </c:pt>
                <c:pt idx="292">
                  <c:v>4.8666666666666663</c:v>
                </c:pt>
                <c:pt idx="293">
                  <c:v>4.8833333333333337</c:v>
                </c:pt>
                <c:pt idx="294">
                  <c:v>4.9000000000000004</c:v>
                </c:pt>
                <c:pt idx="295">
                  <c:v>4.916666666666667</c:v>
                </c:pt>
                <c:pt idx="296">
                  <c:v>4.9333333333333336</c:v>
                </c:pt>
                <c:pt idx="297">
                  <c:v>4.95</c:v>
                </c:pt>
                <c:pt idx="298">
                  <c:v>4.9666666666666668</c:v>
                </c:pt>
                <c:pt idx="299">
                  <c:v>4.9833333333333334</c:v>
                </c:pt>
                <c:pt idx="300">
                  <c:v>5</c:v>
                </c:pt>
                <c:pt idx="301">
                  <c:v>5.0166666666666666</c:v>
                </c:pt>
                <c:pt idx="302">
                  <c:v>5.0333333333333332</c:v>
                </c:pt>
                <c:pt idx="303">
                  <c:v>5.05</c:v>
                </c:pt>
                <c:pt idx="304">
                  <c:v>5.0666666666666664</c:v>
                </c:pt>
                <c:pt idx="305">
                  <c:v>5.083333333333333</c:v>
                </c:pt>
                <c:pt idx="306">
                  <c:v>5.0999999999999996</c:v>
                </c:pt>
                <c:pt idx="307">
                  <c:v>5.1166666666666663</c:v>
                </c:pt>
                <c:pt idx="308">
                  <c:v>5.1333333333333337</c:v>
                </c:pt>
                <c:pt idx="309">
                  <c:v>5.15</c:v>
                </c:pt>
                <c:pt idx="310">
                  <c:v>5.166666666666667</c:v>
                </c:pt>
                <c:pt idx="311">
                  <c:v>5.1833333333333336</c:v>
                </c:pt>
                <c:pt idx="312">
                  <c:v>5.2</c:v>
                </c:pt>
                <c:pt idx="313">
                  <c:v>5.2166666666666668</c:v>
                </c:pt>
                <c:pt idx="314">
                  <c:v>5.2333333333333334</c:v>
                </c:pt>
                <c:pt idx="315">
                  <c:v>5.25</c:v>
                </c:pt>
                <c:pt idx="316">
                  <c:v>5.2666666666666666</c:v>
                </c:pt>
                <c:pt idx="317">
                  <c:v>5.2833333333333332</c:v>
                </c:pt>
                <c:pt idx="318">
                  <c:v>5.3</c:v>
                </c:pt>
                <c:pt idx="319">
                  <c:v>5.3166666666666664</c:v>
                </c:pt>
                <c:pt idx="320">
                  <c:v>5.333333333333333</c:v>
                </c:pt>
                <c:pt idx="321">
                  <c:v>5.35</c:v>
                </c:pt>
                <c:pt idx="322">
                  <c:v>5.3666666666666663</c:v>
                </c:pt>
                <c:pt idx="323">
                  <c:v>5.3833333333333337</c:v>
                </c:pt>
                <c:pt idx="324">
                  <c:v>5.4</c:v>
                </c:pt>
                <c:pt idx="325">
                  <c:v>5.416666666666667</c:v>
                </c:pt>
                <c:pt idx="326">
                  <c:v>5.4333333333333336</c:v>
                </c:pt>
                <c:pt idx="327">
                  <c:v>5.45</c:v>
                </c:pt>
                <c:pt idx="328">
                  <c:v>5.4666666666666668</c:v>
                </c:pt>
                <c:pt idx="329">
                  <c:v>5.4833333333333334</c:v>
                </c:pt>
                <c:pt idx="330">
                  <c:v>5.5</c:v>
                </c:pt>
                <c:pt idx="331">
                  <c:v>5.5166666666666666</c:v>
                </c:pt>
                <c:pt idx="332">
                  <c:v>5.5333333333333332</c:v>
                </c:pt>
                <c:pt idx="333">
                  <c:v>5.55</c:v>
                </c:pt>
                <c:pt idx="334">
                  <c:v>5.5666666666666664</c:v>
                </c:pt>
                <c:pt idx="335">
                  <c:v>5.583333333333333</c:v>
                </c:pt>
                <c:pt idx="336">
                  <c:v>5.6</c:v>
                </c:pt>
                <c:pt idx="337">
                  <c:v>5.6166666666666663</c:v>
                </c:pt>
                <c:pt idx="338">
                  <c:v>5.6333333333333337</c:v>
                </c:pt>
                <c:pt idx="339">
                  <c:v>5.65</c:v>
                </c:pt>
                <c:pt idx="340">
                  <c:v>5.666666666666667</c:v>
                </c:pt>
                <c:pt idx="341">
                  <c:v>5.6833333333333336</c:v>
                </c:pt>
                <c:pt idx="342">
                  <c:v>5.7</c:v>
                </c:pt>
                <c:pt idx="343">
                  <c:v>5.7166666666666668</c:v>
                </c:pt>
                <c:pt idx="344">
                  <c:v>5.7333333333333334</c:v>
                </c:pt>
                <c:pt idx="345">
                  <c:v>5.75</c:v>
                </c:pt>
                <c:pt idx="346">
                  <c:v>5.7666666666666666</c:v>
                </c:pt>
                <c:pt idx="347">
                  <c:v>5.7833333333333332</c:v>
                </c:pt>
                <c:pt idx="348">
                  <c:v>5.8</c:v>
                </c:pt>
                <c:pt idx="349">
                  <c:v>5.8166666666666664</c:v>
                </c:pt>
                <c:pt idx="350">
                  <c:v>5.833333333333333</c:v>
                </c:pt>
                <c:pt idx="351">
                  <c:v>5.85</c:v>
                </c:pt>
                <c:pt idx="352">
                  <c:v>5.8666666666666663</c:v>
                </c:pt>
                <c:pt idx="353">
                  <c:v>5.8833333333333337</c:v>
                </c:pt>
                <c:pt idx="354">
                  <c:v>5.9</c:v>
                </c:pt>
                <c:pt idx="355">
                  <c:v>5.916666666666667</c:v>
                </c:pt>
                <c:pt idx="356">
                  <c:v>5.9333333333333336</c:v>
                </c:pt>
                <c:pt idx="357">
                  <c:v>5.95</c:v>
                </c:pt>
                <c:pt idx="358">
                  <c:v>5.9666666666666668</c:v>
                </c:pt>
                <c:pt idx="359">
                  <c:v>5.9833333333333334</c:v>
                </c:pt>
                <c:pt idx="360">
                  <c:v>6</c:v>
                </c:pt>
                <c:pt idx="361">
                  <c:v>6.0166666666666666</c:v>
                </c:pt>
                <c:pt idx="362">
                  <c:v>6.0333333333333332</c:v>
                </c:pt>
                <c:pt idx="363">
                  <c:v>6.05</c:v>
                </c:pt>
                <c:pt idx="364">
                  <c:v>6.0666666666666664</c:v>
                </c:pt>
                <c:pt idx="365">
                  <c:v>6.083333333333333</c:v>
                </c:pt>
                <c:pt idx="366">
                  <c:v>6.1</c:v>
                </c:pt>
                <c:pt idx="367">
                  <c:v>6.1166666666666663</c:v>
                </c:pt>
                <c:pt idx="368">
                  <c:v>6.1333333333333337</c:v>
                </c:pt>
                <c:pt idx="369">
                  <c:v>6.15</c:v>
                </c:pt>
                <c:pt idx="370">
                  <c:v>6.166666666666667</c:v>
                </c:pt>
                <c:pt idx="371">
                  <c:v>6.1833333333333336</c:v>
                </c:pt>
                <c:pt idx="372">
                  <c:v>6.2</c:v>
                </c:pt>
                <c:pt idx="373">
                  <c:v>6.2166666666666668</c:v>
                </c:pt>
                <c:pt idx="374">
                  <c:v>6.2333333333333334</c:v>
                </c:pt>
                <c:pt idx="375">
                  <c:v>6.25</c:v>
                </c:pt>
                <c:pt idx="376">
                  <c:v>6.2666666666666666</c:v>
                </c:pt>
                <c:pt idx="377">
                  <c:v>6.2833333333333332</c:v>
                </c:pt>
                <c:pt idx="378">
                  <c:v>6.3</c:v>
                </c:pt>
                <c:pt idx="379">
                  <c:v>6.3166666666666664</c:v>
                </c:pt>
                <c:pt idx="380">
                  <c:v>6.333333333333333</c:v>
                </c:pt>
                <c:pt idx="381">
                  <c:v>6.35</c:v>
                </c:pt>
                <c:pt idx="382">
                  <c:v>6.3666666666666663</c:v>
                </c:pt>
                <c:pt idx="383">
                  <c:v>6.3833333333333337</c:v>
                </c:pt>
                <c:pt idx="384">
                  <c:v>6.4</c:v>
                </c:pt>
                <c:pt idx="385">
                  <c:v>6.416666666666667</c:v>
                </c:pt>
                <c:pt idx="386">
                  <c:v>6.4333333333333336</c:v>
                </c:pt>
                <c:pt idx="387">
                  <c:v>6.45</c:v>
                </c:pt>
                <c:pt idx="388">
                  <c:v>6.4666666666666668</c:v>
                </c:pt>
                <c:pt idx="389">
                  <c:v>6.4833333333333334</c:v>
                </c:pt>
                <c:pt idx="390">
                  <c:v>6.5</c:v>
                </c:pt>
                <c:pt idx="391">
                  <c:v>6.5166666666666666</c:v>
                </c:pt>
                <c:pt idx="392">
                  <c:v>6.5333333333333332</c:v>
                </c:pt>
                <c:pt idx="393">
                  <c:v>6.55</c:v>
                </c:pt>
                <c:pt idx="394">
                  <c:v>6.5666666666666664</c:v>
                </c:pt>
                <c:pt idx="395">
                  <c:v>6.583333333333333</c:v>
                </c:pt>
                <c:pt idx="396">
                  <c:v>6.6</c:v>
                </c:pt>
                <c:pt idx="397">
                  <c:v>6.6166666666666663</c:v>
                </c:pt>
                <c:pt idx="398">
                  <c:v>6.6333333333333337</c:v>
                </c:pt>
                <c:pt idx="399">
                  <c:v>6.65</c:v>
                </c:pt>
                <c:pt idx="400">
                  <c:v>6.666666666666667</c:v>
                </c:pt>
                <c:pt idx="401">
                  <c:v>6.6833333333333336</c:v>
                </c:pt>
                <c:pt idx="402">
                  <c:v>6.7</c:v>
                </c:pt>
                <c:pt idx="403">
                  <c:v>6.7166666666666668</c:v>
                </c:pt>
                <c:pt idx="404">
                  <c:v>6.7333333333333334</c:v>
                </c:pt>
                <c:pt idx="405">
                  <c:v>6.75</c:v>
                </c:pt>
                <c:pt idx="406">
                  <c:v>6.7666666666666666</c:v>
                </c:pt>
                <c:pt idx="407">
                  <c:v>6.7833333333333332</c:v>
                </c:pt>
                <c:pt idx="408">
                  <c:v>6.8</c:v>
                </c:pt>
                <c:pt idx="409">
                  <c:v>6.8166666666666664</c:v>
                </c:pt>
                <c:pt idx="410">
                  <c:v>6.833333333333333</c:v>
                </c:pt>
                <c:pt idx="411">
                  <c:v>6.85</c:v>
                </c:pt>
                <c:pt idx="412">
                  <c:v>6.8666666666666663</c:v>
                </c:pt>
                <c:pt idx="413">
                  <c:v>6.8833333333333337</c:v>
                </c:pt>
                <c:pt idx="414">
                  <c:v>6.9</c:v>
                </c:pt>
                <c:pt idx="415">
                  <c:v>6.916666666666667</c:v>
                </c:pt>
                <c:pt idx="416">
                  <c:v>6.9333333333333336</c:v>
                </c:pt>
                <c:pt idx="417">
                  <c:v>6.95</c:v>
                </c:pt>
                <c:pt idx="418">
                  <c:v>6.9666666666666668</c:v>
                </c:pt>
                <c:pt idx="419">
                  <c:v>6.9833333333333334</c:v>
                </c:pt>
                <c:pt idx="420">
                  <c:v>7</c:v>
                </c:pt>
                <c:pt idx="421">
                  <c:v>7.0166666666666666</c:v>
                </c:pt>
                <c:pt idx="422">
                  <c:v>7.0333333333333332</c:v>
                </c:pt>
                <c:pt idx="423">
                  <c:v>7.05</c:v>
                </c:pt>
                <c:pt idx="424">
                  <c:v>7.0666666666666664</c:v>
                </c:pt>
                <c:pt idx="425">
                  <c:v>7.083333333333333</c:v>
                </c:pt>
                <c:pt idx="426">
                  <c:v>7.1</c:v>
                </c:pt>
                <c:pt idx="427">
                  <c:v>7.1166666666666663</c:v>
                </c:pt>
                <c:pt idx="428">
                  <c:v>7.1333333333333337</c:v>
                </c:pt>
                <c:pt idx="429">
                  <c:v>7.15</c:v>
                </c:pt>
                <c:pt idx="430">
                  <c:v>7.166666666666667</c:v>
                </c:pt>
                <c:pt idx="431">
                  <c:v>7.1833333333333336</c:v>
                </c:pt>
                <c:pt idx="432">
                  <c:v>7.2</c:v>
                </c:pt>
                <c:pt idx="433">
                  <c:v>7.2166666666666668</c:v>
                </c:pt>
                <c:pt idx="434">
                  <c:v>7.2333333333333334</c:v>
                </c:pt>
                <c:pt idx="435">
                  <c:v>7.25</c:v>
                </c:pt>
                <c:pt idx="436">
                  <c:v>7.2666666666666666</c:v>
                </c:pt>
                <c:pt idx="437">
                  <c:v>7.2833333333333332</c:v>
                </c:pt>
                <c:pt idx="438">
                  <c:v>7.3</c:v>
                </c:pt>
                <c:pt idx="439">
                  <c:v>7.3166666666666664</c:v>
                </c:pt>
                <c:pt idx="440">
                  <c:v>7.333333333333333</c:v>
                </c:pt>
                <c:pt idx="441">
                  <c:v>7.35</c:v>
                </c:pt>
                <c:pt idx="442">
                  <c:v>7.3666666666666663</c:v>
                </c:pt>
                <c:pt idx="443">
                  <c:v>7.3833333333333337</c:v>
                </c:pt>
                <c:pt idx="444">
                  <c:v>7.4</c:v>
                </c:pt>
                <c:pt idx="445">
                  <c:v>7.416666666666667</c:v>
                </c:pt>
                <c:pt idx="446">
                  <c:v>7.4333333333333336</c:v>
                </c:pt>
                <c:pt idx="447">
                  <c:v>7.45</c:v>
                </c:pt>
                <c:pt idx="448">
                  <c:v>7.4666666666666668</c:v>
                </c:pt>
                <c:pt idx="449">
                  <c:v>7.4833333333333334</c:v>
                </c:pt>
                <c:pt idx="450">
                  <c:v>7.5</c:v>
                </c:pt>
                <c:pt idx="451">
                  <c:v>7.5166666666666666</c:v>
                </c:pt>
                <c:pt idx="452">
                  <c:v>7.5333333333333332</c:v>
                </c:pt>
                <c:pt idx="453">
                  <c:v>7.55</c:v>
                </c:pt>
                <c:pt idx="454">
                  <c:v>7.5666666666666664</c:v>
                </c:pt>
                <c:pt idx="455">
                  <c:v>7.583333333333333</c:v>
                </c:pt>
                <c:pt idx="456">
                  <c:v>7.6</c:v>
                </c:pt>
                <c:pt idx="457">
                  <c:v>7.6166666666666663</c:v>
                </c:pt>
                <c:pt idx="458">
                  <c:v>7.6333333333333337</c:v>
                </c:pt>
                <c:pt idx="459">
                  <c:v>7.65</c:v>
                </c:pt>
                <c:pt idx="460">
                  <c:v>7.666666666666667</c:v>
                </c:pt>
                <c:pt idx="461">
                  <c:v>7.6833333333333336</c:v>
                </c:pt>
                <c:pt idx="462">
                  <c:v>7.7</c:v>
                </c:pt>
                <c:pt idx="463">
                  <c:v>7.7166666666666668</c:v>
                </c:pt>
                <c:pt idx="464">
                  <c:v>7.7333333333333334</c:v>
                </c:pt>
                <c:pt idx="465">
                  <c:v>7.75</c:v>
                </c:pt>
                <c:pt idx="466">
                  <c:v>7.7666666666666666</c:v>
                </c:pt>
                <c:pt idx="467">
                  <c:v>7.7833333333333332</c:v>
                </c:pt>
                <c:pt idx="468">
                  <c:v>7.8</c:v>
                </c:pt>
                <c:pt idx="469">
                  <c:v>7.8166666666666664</c:v>
                </c:pt>
                <c:pt idx="470">
                  <c:v>7.833333333333333</c:v>
                </c:pt>
                <c:pt idx="471">
                  <c:v>7.85</c:v>
                </c:pt>
                <c:pt idx="472">
                  <c:v>7.8666666666666663</c:v>
                </c:pt>
                <c:pt idx="473">
                  <c:v>7.8833333333333337</c:v>
                </c:pt>
                <c:pt idx="474">
                  <c:v>7.9</c:v>
                </c:pt>
                <c:pt idx="475">
                  <c:v>7.916666666666667</c:v>
                </c:pt>
                <c:pt idx="476">
                  <c:v>7.9333333333333336</c:v>
                </c:pt>
                <c:pt idx="477">
                  <c:v>7.95</c:v>
                </c:pt>
                <c:pt idx="478">
                  <c:v>7.9666666666666668</c:v>
                </c:pt>
                <c:pt idx="479">
                  <c:v>7.9833333333333334</c:v>
                </c:pt>
                <c:pt idx="480">
                  <c:v>8</c:v>
                </c:pt>
                <c:pt idx="481">
                  <c:v>8.0166666666666675</c:v>
                </c:pt>
                <c:pt idx="482">
                  <c:v>8.0333333333333332</c:v>
                </c:pt>
                <c:pt idx="483">
                  <c:v>8.0500000000000007</c:v>
                </c:pt>
                <c:pt idx="484">
                  <c:v>8.0666666666666664</c:v>
                </c:pt>
                <c:pt idx="485">
                  <c:v>8.0833333333333339</c:v>
                </c:pt>
                <c:pt idx="486">
                  <c:v>8.1</c:v>
                </c:pt>
                <c:pt idx="487">
                  <c:v>8.1166666666666671</c:v>
                </c:pt>
                <c:pt idx="488">
                  <c:v>8.1333333333333329</c:v>
                </c:pt>
                <c:pt idx="489">
                  <c:v>8.15</c:v>
                </c:pt>
                <c:pt idx="490">
                  <c:v>8.1666666666666661</c:v>
                </c:pt>
                <c:pt idx="491">
                  <c:v>8.1833333333333336</c:v>
                </c:pt>
                <c:pt idx="492">
                  <c:v>8.1999999999999993</c:v>
                </c:pt>
                <c:pt idx="493">
                  <c:v>8.2166666666666668</c:v>
                </c:pt>
                <c:pt idx="494">
                  <c:v>8.2333333333333325</c:v>
                </c:pt>
                <c:pt idx="495">
                  <c:v>8.25</c:v>
                </c:pt>
                <c:pt idx="496">
                  <c:v>8.2666666666666675</c:v>
                </c:pt>
                <c:pt idx="497">
                  <c:v>8.2833333333333332</c:v>
                </c:pt>
                <c:pt idx="498">
                  <c:v>8.3000000000000007</c:v>
                </c:pt>
                <c:pt idx="499">
                  <c:v>8.3166666666666664</c:v>
                </c:pt>
                <c:pt idx="500">
                  <c:v>8.3333333333333339</c:v>
                </c:pt>
                <c:pt idx="501">
                  <c:v>8.35</c:v>
                </c:pt>
                <c:pt idx="502">
                  <c:v>8.3666666666666671</c:v>
                </c:pt>
                <c:pt idx="503">
                  <c:v>8.3833333333333329</c:v>
                </c:pt>
                <c:pt idx="504">
                  <c:v>8.4</c:v>
                </c:pt>
                <c:pt idx="505">
                  <c:v>8.4166666666666661</c:v>
                </c:pt>
                <c:pt idx="506">
                  <c:v>8.4333333333333336</c:v>
                </c:pt>
                <c:pt idx="507">
                  <c:v>8.4499999999999993</c:v>
                </c:pt>
                <c:pt idx="508">
                  <c:v>8.4666666666666668</c:v>
                </c:pt>
                <c:pt idx="509">
                  <c:v>8.4833333333333325</c:v>
                </c:pt>
                <c:pt idx="510">
                  <c:v>8.5</c:v>
                </c:pt>
                <c:pt idx="511">
                  <c:v>8.5166666666666675</c:v>
                </c:pt>
                <c:pt idx="512">
                  <c:v>8.5333333333333332</c:v>
                </c:pt>
                <c:pt idx="513">
                  <c:v>8.5500000000000007</c:v>
                </c:pt>
                <c:pt idx="514">
                  <c:v>8.5666666666666664</c:v>
                </c:pt>
                <c:pt idx="515">
                  <c:v>8.5833333333333339</c:v>
                </c:pt>
                <c:pt idx="516">
                  <c:v>8.6</c:v>
                </c:pt>
                <c:pt idx="517">
                  <c:v>8.6166666666666671</c:v>
                </c:pt>
                <c:pt idx="518">
                  <c:v>8.6333333333333329</c:v>
                </c:pt>
                <c:pt idx="519">
                  <c:v>8.65</c:v>
                </c:pt>
                <c:pt idx="520">
                  <c:v>8.6666666666666661</c:v>
                </c:pt>
                <c:pt idx="521">
                  <c:v>8.6833333333333336</c:v>
                </c:pt>
                <c:pt idx="522">
                  <c:v>8.6999999999999993</c:v>
                </c:pt>
                <c:pt idx="523">
                  <c:v>8.7166666666666668</c:v>
                </c:pt>
                <c:pt idx="524">
                  <c:v>8.7333333333333325</c:v>
                </c:pt>
                <c:pt idx="525">
                  <c:v>8.75</c:v>
                </c:pt>
                <c:pt idx="526">
                  <c:v>8.7666666666666675</c:v>
                </c:pt>
                <c:pt idx="527">
                  <c:v>8.7833333333333332</c:v>
                </c:pt>
                <c:pt idx="528">
                  <c:v>8.8000000000000007</c:v>
                </c:pt>
                <c:pt idx="529">
                  <c:v>8.8166666666666664</c:v>
                </c:pt>
                <c:pt idx="530">
                  <c:v>8.8333333333333339</c:v>
                </c:pt>
                <c:pt idx="531">
                  <c:v>8.85</c:v>
                </c:pt>
                <c:pt idx="532">
                  <c:v>8.8666666666666671</c:v>
                </c:pt>
                <c:pt idx="533">
                  <c:v>8.8833333333333329</c:v>
                </c:pt>
                <c:pt idx="534">
                  <c:v>8.9</c:v>
                </c:pt>
                <c:pt idx="535">
                  <c:v>8.9166666666666661</c:v>
                </c:pt>
                <c:pt idx="536">
                  <c:v>8.9333333333333336</c:v>
                </c:pt>
                <c:pt idx="537">
                  <c:v>8.9499999999999993</c:v>
                </c:pt>
                <c:pt idx="538">
                  <c:v>8.9666666666666668</c:v>
                </c:pt>
                <c:pt idx="539">
                  <c:v>8.9833333333333325</c:v>
                </c:pt>
                <c:pt idx="540">
                  <c:v>9</c:v>
                </c:pt>
                <c:pt idx="541">
                  <c:v>9.0166666666666675</c:v>
                </c:pt>
                <c:pt idx="542">
                  <c:v>9.0333333333333332</c:v>
                </c:pt>
                <c:pt idx="543">
                  <c:v>9.0500000000000007</c:v>
                </c:pt>
                <c:pt idx="544">
                  <c:v>9.0666666666666664</c:v>
                </c:pt>
                <c:pt idx="545">
                  <c:v>9.0833333333333339</c:v>
                </c:pt>
                <c:pt idx="546">
                  <c:v>9.1</c:v>
                </c:pt>
                <c:pt idx="547">
                  <c:v>9.1166666666666671</c:v>
                </c:pt>
                <c:pt idx="548">
                  <c:v>9.1333333333333329</c:v>
                </c:pt>
                <c:pt idx="549">
                  <c:v>9.15</c:v>
                </c:pt>
                <c:pt idx="550">
                  <c:v>9.1666666666666661</c:v>
                </c:pt>
                <c:pt idx="551">
                  <c:v>9.1833333333333336</c:v>
                </c:pt>
                <c:pt idx="552">
                  <c:v>9.1999999999999993</c:v>
                </c:pt>
                <c:pt idx="553">
                  <c:v>9.2166666666666668</c:v>
                </c:pt>
                <c:pt idx="554">
                  <c:v>9.2333333333333325</c:v>
                </c:pt>
                <c:pt idx="555">
                  <c:v>9.25</c:v>
                </c:pt>
                <c:pt idx="556">
                  <c:v>9.2666666666666675</c:v>
                </c:pt>
                <c:pt idx="557">
                  <c:v>9.2833333333333332</c:v>
                </c:pt>
                <c:pt idx="558">
                  <c:v>9.3000000000000007</c:v>
                </c:pt>
                <c:pt idx="559">
                  <c:v>9.3166666666666664</c:v>
                </c:pt>
                <c:pt idx="560">
                  <c:v>9.3333333333333339</c:v>
                </c:pt>
                <c:pt idx="561">
                  <c:v>9.35</c:v>
                </c:pt>
                <c:pt idx="562">
                  <c:v>9.3666666666666671</c:v>
                </c:pt>
                <c:pt idx="563">
                  <c:v>9.3833333333333329</c:v>
                </c:pt>
                <c:pt idx="564">
                  <c:v>9.4</c:v>
                </c:pt>
                <c:pt idx="565">
                  <c:v>9.4166666666666661</c:v>
                </c:pt>
                <c:pt idx="566">
                  <c:v>9.4333333333333336</c:v>
                </c:pt>
                <c:pt idx="567">
                  <c:v>9.4499999999999993</c:v>
                </c:pt>
                <c:pt idx="568">
                  <c:v>9.4666666666666668</c:v>
                </c:pt>
                <c:pt idx="569">
                  <c:v>9.4833333333333325</c:v>
                </c:pt>
                <c:pt idx="570">
                  <c:v>9.5</c:v>
                </c:pt>
                <c:pt idx="571">
                  <c:v>9.5166666666666675</c:v>
                </c:pt>
                <c:pt idx="572">
                  <c:v>9.5333333333333332</c:v>
                </c:pt>
                <c:pt idx="573">
                  <c:v>9.5500000000000007</c:v>
                </c:pt>
                <c:pt idx="574">
                  <c:v>9.5666666666666664</c:v>
                </c:pt>
                <c:pt idx="575">
                  <c:v>9.5833333333333339</c:v>
                </c:pt>
                <c:pt idx="576">
                  <c:v>9.6</c:v>
                </c:pt>
                <c:pt idx="577">
                  <c:v>9.6166666666666671</c:v>
                </c:pt>
                <c:pt idx="578">
                  <c:v>9.6333333333333329</c:v>
                </c:pt>
                <c:pt idx="579">
                  <c:v>9.65</c:v>
                </c:pt>
                <c:pt idx="580">
                  <c:v>9.6666666666666661</c:v>
                </c:pt>
                <c:pt idx="581">
                  <c:v>9.6833333333333336</c:v>
                </c:pt>
                <c:pt idx="582">
                  <c:v>9.6999999999999993</c:v>
                </c:pt>
                <c:pt idx="583">
                  <c:v>9.7166666666666668</c:v>
                </c:pt>
                <c:pt idx="584">
                  <c:v>9.7333333333333325</c:v>
                </c:pt>
                <c:pt idx="585">
                  <c:v>9.75</c:v>
                </c:pt>
                <c:pt idx="586">
                  <c:v>9.7666666666666675</c:v>
                </c:pt>
                <c:pt idx="587">
                  <c:v>9.7833333333333332</c:v>
                </c:pt>
                <c:pt idx="588">
                  <c:v>9.8000000000000007</c:v>
                </c:pt>
                <c:pt idx="589">
                  <c:v>9.8166666666666664</c:v>
                </c:pt>
                <c:pt idx="590">
                  <c:v>9.8333333333333339</c:v>
                </c:pt>
                <c:pt idx="591">
                  <c:v>9.85</c:v>
                </c:pt>
                <c:pt idx="592">
                  <c:v>9.8666666666666671</c:v>
                </c:pt>
                <c:pt idx="593">
                  <c:v>9.8833333333333329</c:v>
                </c:pt>
                <c:pt idx="594">
                  <c:v>9.9</c:v>
                </c:pt>
                <c:pt idx="595">
                  <c:v>9.9166666666666661</c:v>
                </c:pt>
                <c:pt idx="596">
                  <c:v>9.9333333333333336</c:v>
                </c:pt>
                <c:pt idx="597">
                  <c:v>9.9499999999999993</c:v>
                </c:pt>
                <c:pt idx="598">
                  <c:v>9.9666666666666668</c:v>
                </c:pt>
                <c:pt idx="599">
                  <c:v>9.9833333333333325</c:v>
                </c:pt>
                <c:pt idx="600">
                  <c:v>10</c:v>
                </c:pt>
                <c:pt idx="601">
                  <c:v>10.016666666666667</c:v>
                </c:pt>
                <c:pt idx="602">
                  <c:v>10.033333333333333</c:v>
                </c:pt>
                <c:pt idx="603">
                  <c:v>10.050000000000001</c:v>
                </c:pt>
                <c:pt idx="604">
                  <c:v>10.066666666666666</c:v>
                </c:pt>
                <c:pt idx="605">
                  <c:v>10.083333333333334</c:v>
                </c:pt>
                <c:pt idx="606">
                  <c:v>10.1</c:v>
                </c:pt>
                <c:pt idx="607">
                  <c:v>10.116666666666667</c:v>
                </c:pt>
                <c:pt idx="608">
                  <c:v>10.133333333333333</c:v>
                </c:pt>
                <c:pt idx="609">
                  <c:v>10.15</c:v>
                </c:pt>
                <c:pt idx="610">
                  <c:v>10.166666666666666</c:v>
                </c:pt>
                <c:pt idx="611">
                  <c:v>10.183333333333334</c:v>
                </c:pt>
                <c:pt idx="612">
                  <c:v>10.199999999999999</c:v>
                </c:pt>
                <c:pt idx="613">
                  <c:v>10.216666666666667</c:v>
                </c:pt>
                <c:pt idx="614">
                  <c:v>10.233333333333333</c:v>
                </c:pt>
                <c:pt idx="615">
                  <c:v>10.25</c:v>
                </c:pt>
                <c:pt idx="616">
                  <c:v>10.266666666666667</c:v>
                </c:pt>
                <c:pt idx="617">
                  <c:v>10.283333333333333</c:v>
                </c:pt>
                <c:pt idx="618">
                  <c:v>10.3</c:v>
                </c:pt>
                <c:pt idx="619">
                  <c:v>10.316666666666666</c:v>
                </c:pt>
                <c:pt idx="620">
                  <c:v>10.333333333333334</c:v>
                </c:pt>
                <c:pt idx="621">
                  <c:v>10.35</c:v>
                </c:pt>
                <c:pt idx="622">
                  <c:v>10.366666666666667</c:v>
                </c:pt>
                <c:pt idx="623">
                  <c:v>10.383333333333333</c:v>
                </c:pt>
                <c:pt idx="624">
                  <c:v>10.4</c:v>
                </c:pt>
                <c:pt idx="625">
                  <c:v>10.416666666666666</c:v>
                </c:pt>
                <c:pt idx="626">
                  <c:v>10.433333333333334</c:v>
                </c:pt>
                <c:pt idx="627">
                  <c:v>10.45</c:v>
                </c:pt>
                <c:pt idx="628">
                  <c:v>10.466666666666667</c:v>
                </c:pt>
                <c:pt idx="629">
                  <c:v>10.483333333333333</c:v>
                </c:pt>
                <c:pt idx="630">
                  <c:v>10.5</c:v>
                </c:pt>
                <c:pt idx="631">
                  <c:v>10.516666666666667</c:v>
                </c:pt>
                <c:pt idx="632">
                  <c:v>10.533333333333333</c:v>
                </c:pt>
                <c:pt idx="633">
                  <c:v>10.55</c:v>
                </c:pt>
                <c:pt idx="634">
                  <c:v>10.566666666666666</c:v>
                </c:pt>
                <c:pt idx="635">
                  <c:v>10.583333333333334</c:v>
                </c:pt>
                <c:pt idx="636">
                  <c:v>10.6</c:v>
                </c:pt>
                <c:pt idx="637">
                  <c:v>10.616666666666667</c:v>
                </c:pt>
                <c:pt idx="638">
                  <c:v>10.633333333333333</c:v>
                </c:pt>
                <c:pt idx="639">
                  <c:v>10.65</c:v>
                </c:pt>
                <c:pt idx="640">
                  <c:v>10.666666666666666</c:v>
                </c:pt>
                <c:pt idx="641">
                  <c:v>10.683333333333334</c:v>
                </c:pt>
                <c:pt idx="642">
                  <c:v>10.7</c:v>
                </c:pt>
                <c:pt idx="643">
                  <c:v>10.716666666666667</c:v>
                </c:pt>
                <c:pt idx="644">
                  <c:v>10.733333333333333</c:v>
                </c:pt>
                <c:pt idx="645">
                  <c:v>10.75</c:v>
                </c:pt>
                <c:pt idx="646">
                  <c:v>10.766666666666667</c:v>
                </c:pt>
                <c:pt idx="647">
                  <c:v>10.783333333333333</c:v>
                </c:pt>
                <c:pt idx="648">
                  <c:v>10.8</c:v>
                </c:pt>
                <c:pt idx="649">
                  <c:v>10.816666666666666</c:v>
                </c:pt>
                <c:pt idx="650">
                  <c:v>10.833333333333334</c:v>
                </c:pt>
                <c:pt idx="651">
                  <c:v>10.85</c:v>
                </c:pt>
                <c:pt idx="652">
                  <c:v>10.866666666666667</c:v>
                </c:pt>
                <c:pt idx="653">
                  <c:v>10.883333333333333</c:v>
                </c:pt>
                <c:pt idx="654">
                  <c:v>10.9</c:v>
                </c:pt>
                <c:pt idx="655">
                  <c:v>10.916666666666666</c:v>
                </c:pt>
                <c:pt idx="656">
                  <c:v>10.933333333333334</c:v>
                </c:pt>
                <c:pt idx="657">
                  <c:v>10.95</c:v>
                </c:pt>
                <c:pt idx="658">
                  <c:v>10.966666666666667</c:v>
                </c:pt>
                <c:pt idx="659">
                  <c:v>10.983333333333333</c:v>
                </c:pt>
                <c:pt idx="660">
                  <c:v>11</c:v>
                </c:pt>
                <c:pt idx="661">
                  <c:v>11.016666666666667</c:v>
                </c:pt>
                <c:pt idx="662">
                  <c:v>11.033333333333333</c:v>
                </c:pt>
                <c:pt idx="663">
                  <c:v>11.05</c:v>
                </c:pt>
                <c:pt idx="664">
                  <c:v>11.066666666666666</c:v>
                </c:pt>
                <c:pt idx="665">
                  <c:v>11.083333333333334</c:v>
                </c:pt>
                <c:pt idx="666">
                  <c:v>11.1</c:v>
                </c:pt>
                <c:pt idx="667">
                  <c:v>11.116666666666667</c:v>
                </c:pt>
                <c:pt idx="668">
                  <c:v>11.133333333333333</c:v>
                </c:pt>
                <c:pt idx="669">
                  <c:v>11.15</c:v>
                </c:pt>
                <c:pt idx="670">
                  <c:v>11.166666666666666</c:v>
                </c:pt>
                <c:pt idx="671">
                  <c:v>11.183333333333334</c:v>
                </c:pt>
                <c:pt idx="672">
                  <c:v>11.2</c:v>
                </c:pt>
                <c:pt idx="673">
                  <c:v>11.216666666666667</c:v>
                </c:pt>
                <c:pt idx="674">
                  <c:v>11.233333333333333</c:v>
                </c:pt>
                <c:pt idx="675">
                  <c:v>11.25</c:v>
                </c:pt>
                <c:pt idx="676">
                  <c:v>11.266666666666667</c:v>
                </c:pt>
                <c:pt idx="677">
                  <c:v>11.283333333333333</c:v>
                </c:pt>
                <c:pt idx="678">
                  <c:v>11.3</c:v>
                </c:pt>
                <c:pt idx="679">
                  <c:v>11.316666666666666</c:v>
                </c:pt>
                <c:pt idx="680">
                  <c:v>11.333333333333334</c:v>
                </c:pt>
                <c:pt idx="681">
                  <c:v>11.35</c:v>
                </c:pt>
                <c:pt idx="682">
                  <c:v>11.366666666666667</c:v>
                </c:pt>
                <c:pt idx="683">
                  <c:v>11.383333333333333</c:v>
                </c:pt>
                <c:pt idx="684">
                  <c:v>11.4</c:v>
                </c:pt>
                <c:pt idx="685">
                  <c:v>11.416666666666666</c:v>
                </c:pt>
                <c:pt idx="686">
                  <c:v>11.433333333333334</c:v>
                </c:pt>
                <c:pt idx="687">
                  <c:v>11.45</c:v>
                </c:pt>
                <c:pt idx="688">
                  <c:v>11.466666666666667</c:v>
                </c:pt>
                <c:pt idx="689">
                  <c:v>11.483333333333333</c:v>
                </c:pt>
                <c:pt idx="690">
                  <c:v>11.5</c:v>
                </c:pt>
                <c:pt idx="691">
                  <c:v>11.516666666666667</c:v>
                </c:pt>
                <c:pt idx="692">
                  <c:v>11.533333333333333</c:v>
                </c:pt>
                <c:pt idx="693">
                  <c:v>11.55</c:v>
                </c:pt>
                <c:pt idx="694">
                  <c:v>11.566666666666666</c:v>
                </c:pt>
                <c:pt idx="695">
                  <c:v>11.583333333333334</c:v>
                </c:pt>
                <c:pt idx="696">
                  <c:v>11.6</c:v>
                </c:pt>
                <c:pt idx="697">
                  <c:v>11.616666666666667</c:v>
                </c:pt>
                <c:pt idx="698">
                  <c:v>11.633333333333333</c:v>
                </c:pt>
                <c:pt idx="699">
                  <c:v>11.65</c:v>
                </c:pt>
                <c:pt idx="700">
                  <c:v>11.666666666666666</c:v>
                </c:pt>
                <c:pt idx="701">
                  <c:v>11.683333333333334</c:v>
                </c:pt>
                <c:pt idx="702">
                  <c:v>11.7</c:v>
                </c:pt>
                <c:pt idx="703">
                  <c:v>11.716666666666667</c:v>
                </c:pt>
                <c:pt idx="704">
                  <c:v>11.733333333333333</c:v>
                </c:pt>
                <c:pt idx="705">
                  <c:v>11.75</c:v>
                </c:pt>
                <c:pt idx="706">
                  <c:v>11.766666666666667</c:v>
                </c:pt>
                <c:pt idx="707">
                  <c:v>11.783333333333333</c:v>
                </c:pt>
                <c:pt idx="708">
                  <c:v>11.8</c:v>
                </c:pt>
                <c:pt idx="709">
                  <c:v>11.816666666666666</c:v>
                </c:pt>
                <c:pt idx="710">
                  <c:v>11.833333333333334</c:v>
                </c:pt>
                <c:pt idx="711">
                  <c:v>11.85</c:v>
                </c:pt>
                <c:pt idx="712">
                  <c:v>11.866666666666667</c:v>
                </c:pt>
                <c:pt idx="713">
                  <c:v>11.883333333333333</c:v>
                </c:pt>
                <c:pt idx="714">
                  <c:v>11.9</c:v>
                </c:pt>
                <c:pt idx="715">
                  <c:v>11.916666666666666</c:v>
                </c:pt>
                <c:pt idx="716">
                  <c:v>11.933333333333334</c:v>
                </c:pt>
                <c:pt idx="717">
                  <c:v>11.95</c:v>
                </c:pt>
                <c:pt idx="718">
                  <c:v>11.966666666666667</c:v>
                </c:pt>
                <c:pt idx="719">
                  <c:v>11.983333333333333</c:v>
                </c:pt>
                <c:pt idx="720">
                  <c:v>12</c:v>
                </c:pt>
                <c:pt idx="721">
                  <c:v>12.016666666666667</c:v>
                </c:pt>
                <c:pt idx="722">
                  <c:v>12.033333333333333</c:v>
                </c:pt>
                <c:pt idx="723">
                  <c:v>12.05</c:v>
                </c:pt>
                <c:pt idx="724">
                  <c:v>12.066666666666666</c:v>
                </c:pt>
                <c:pt idx="725">
                  <c:v>12.083333333333334</c:v>
                </c:pt>
                <c:pt idx="726">
                  <c:v>12.1</c:v>
                </c:pt>
                <c:pt idx="727">
                  <c:v>12.116666666666667</c:v>
                </c:pt>
                <c:pt idx="728">
                  <c:v>12.133333333333333</c:v>
                </c:pt>
                <c:pt idx="729">
                  <c:v>12.15</c:v>
                </c:pt>
                <c:pt idx="730">
                  <c:v>12.166666666666666</c:v>
                </c:pt>
                <c:pt idx="731">
                  <c:v>12.183333333333334</c:v>
                </c:pt>
                <c:pt idx="732">
                  <c:v>12.2</c:v>
                </c:pt>
                <c:pt idx="733">
                  <c:v>12.216666666666667</c:v>
                </c:pt>
                <c:pt idx="734">
                  <c:v>12.233333333333333</c:v>
                </c:pt>
                <c:pt idx="735">
                  <c:v>12.25</c:v>
                </c:pt>
                <c:pt idx="736">
                  <c:v>12.266666666666667</c:v>
                </c:pt>
                <c:pt idx="737">
                  <c:v>12.283333333333333</c:v>
                </c:pt>
                <c:pt idx="738">
                  <c:v>12.3</c:v>
                </c:pt>
                <c:pt idx="739">
                  <c:v>12.316666666666666</c:v>
                </c:pt>
                <c:pt idx="740">
                  <c:v>12.333333333333334</c:v>
                </c:pt>
                <c:pt idx="741">
                  <c:v>12.35</c:v>
                </c:pt>
                <c:pt idx="742">
                  <c:v>12.366666666666667</c:v>
                </c:pt>
                <c:pt idx="743">
                  <c:v>12.383333333333333</c:v>
                </c:pt>
                <c:pt idx="744">
                  <c:v>12.4</c:v>
                </c:pt>
                <c:pt idx="745">
                  <c:v>12.416666666666666</c:v>
                </c:pt>
                <c:pt idx="746">
                  <c:v>12.433333333333334</c:v>
                </c:pt>
                <c:pt idx="747">
                  <c:v>12.45</c:v>
                </c:pt>
                <c:pt idx="748">
                  <c:v>12.466666666666667</c:v>
                </c:pt>
                <c:pt idx="749">
                  <c:v>12.483333333333333</c:v>
                </c:pt>
                <c:pt idx="750">
                  <c:v>12.5</c:v>
                </c:pt>
                <c:pt idx="751">
                  <c:v>12.516666666666667</c:v>
                </c:pt>
                <c:pt idx="752">
                  <c:v>12.533333333333333</c:v>
                </c:pt>
                <c:pt idx="753">
                  <c:v>12.55</c:v>
                </c:pt>
                <c:pt idx="754">
                  <c:v>12.566666666666666</c:v>
                </c:pt>
                <c:pt idx="755">
                  <c:v>12.583333333333334</c:v>
                </c:pt>
                <c:pt idx="756">
                  <c:v>12.6</c:v>
                </c:pt>
                <c:pt idx="757">
                  <c:v>12.616666666666667</c:v>
                </c:pt>
                <c:pt idx="758">
                  <c:v>12.633333333333333</c:v>
                </c:pt>
                <c:pt idx="759">
                  <c:v>12.65</c:v>
                </c:pt>
                <c:pt idx="760">
                  <c:v>12.666666666666666</c:v>
                </c:pt>
                <c:pt idx="761">
                  <c:v>12.683333333333334</c:v>
                </c:pt>
                <c:pt idx="762">
                  <c:v>12.7</c:v>
                </c:pt>
                <c:pt idx="763">
                  <c:v>12.716666666666667</c:v>
                </c:pt>
                <c:pt idx="764">
                  <c:v>12.733333333333333</c:v>
                </c:pt>
                <c:pt idx="765">
                  <c:v>12.75</c:v>
                </c:pt>
                <c:pt idx="766">
                  <c:v>12.766666666666667</c:v>
                </c:pt>
                <c:pt idx="767">
                  <c:v>12.783333333333333</c:v>
                </c:pt>
                <c:pt idx="768">
                  <c:v>12.8</c:v>
                </c:pt>
                <c:pt idx="769">
                  <c:v>12.816666666666666</c:v>
                </c:pt>
                <c:pt idx="770">
                  <c:v>12.833333333333334</c:v>
                </c:pt>
                <c:pt idx="771">
                  <c:v>12.85</c:v>
                </c:pt>
                <c:pt idx="772">
                  <c:v>12.866666666666667</c:v>
                </c:pt>
                <c:pt idx="773">
                  <c:v>12.883333333333333</c:v>
                </c:pt>
                <c:pt idx="774">
                  <c:v>12.9</c:v>
                </c:pt>
                <c:pt idx="775">
                  <c:v>12.916666666666666</c:v>
                </c:pt>
                <c:pt idx="776">
                  <c:v>12.933333333333334</c:v>
                </c:pt>
                <c:pt idx="777">
                  <c:v>12.95</c:v>
                </c:pt>
                <c:pt idx="778">
                  <c:v>12.966666666666667</c:v>
                </c:pt>
                <c:pt idx="779">
                  <c:v>12.983333333333333</c:v>
                </c:pt>
                <c:pt idx="780">
                  <c:v>13</c:v>
                </c:pt>
                <c:pt idx="781">
                  <c:v>13.016666666666667</c:v>
                </c:pt>
                <c:pt idx="782">
                  <c:v>13.033333333333333</c:v>
                </c:pt>
                <c:pt idx="783">
                  <c:v>13.05</c:v>
                </c:pt>
                <c:pt idx="784">
                  <c:v>13.066666666666666</c:v>
                </c:pt>
                <c:pt idx="785">
                  <c:v>13.083333333333334</c:v>
                </c:pt>
                <c:pt idx="786">
                  <c:v>13.1</c:v>
                </c:pt>
                <c:pt idx="787">
                  <c:v>13.116666666666667</c:v>
                </c:pt>
                <c:pt idx="788">
                  <c:v>13.133333333333333</c:v>
                </c:pt>
                <c:pt idx="789">
                  <c:v>13.15</c:v>
                </c:pt>
                <c:pt idx="790">
                  <c:v>13.166666666666666</c:v>
                </c:pt>
                <c:pt idx="791">
                  <c:v>13.183333333333334</c:v>
                </c:pt>
                <c:pt idx="792">
                  <c:v>13.2</c:v>
                </c:pt>
                <c:pt idx="793">
                  <c:v>13.216666666666667</c:v>
                </c:pt>
                <c:pt idx="794">
                  <c:v>13.233333333333333</c:v>
                </c:pt>
                <c:pt idx="795">
                  <c:v>13.25</c:v>
                </c:pt>
                <c:pt idx="796">
                  <c:v>13.266666666666667</c:v>
                </c:pt>
                <c:pt idx="797">
                  <c:v>13.283333333333333</c:v>
                </c:pt>
                <c:pt idx="798">
                  <c:v>13.3</c:v>
                </c:pt>
                <c:pt idx="799">
                  <c:v>13.316666666666666</c:v>
                </c:pt>
                <c:pt idx="800">
                  <c:v>13.333333333333334</c:v>
                </c:pt>
                <c:pt idx="801">
                  <c:v>13.35</c:v>
                </c:pt>
                <c:pt idx="802">
                  <c:v>13.366666666666667</c:v>
                </c:pt>
                <c:pt idx="803">
                  <c:v>13.383333333333333</c:v>
                </c:pt>
                <c:pt idx="804">
                  <c:v>13.4</c:v>
                </c:pt>
                <c:pt idx="805">
                  <c:v>13.416666666666666</c:v>
                </c:pt>
                <c:pt idx="806">
                  <c:v>13.433333333333334</c:v>
                </c:pt>
                <c:pt idx="807">
                  <c:v>13.45</c:v>
                </c:pt>
                <c:pt idx="808">
                  <c:v>13.466666666666667</c:v>
                </c:pt>
                <c:pt idx="809">
                  <c:v>13.483333333333333</c:v>
                </c:pt>
                <c:pt idx="810">
                  <c:v>13.5</c:v>
                </c:pt>
                <c:pt idx="811">
                  <c:v>13.516666666666667</c:v>
                </c:pt>
                <c:pt idx="812">
                  <c:v>13.533333333333333</c:v>
                </c:pt>
                <c:pt idx="813">
                  <c:v>13.55</c:v>
                </c:pt>
                <c:pt idx="814">
                  <c:v>13.566666666666666</c:v>
                </c:pt>
                <c:pt idx="815">
                  <c:v>13.583333333333334</c:v>
                </c:pt>
                <c:pt idx="816">
                  <c:v>13.6</c:v>
                </c:pt>
                <c:pt idx="817">
                  <c:v>13.616666666666667</c:v>
                </c:pt>
                <c:pt idx="818">
                  <c:v>13.633333333333333</c:v>
                </c:pt>
                <c:pt idx="819">
                  <c:v>13.65</c:v>
                </c:pt>
                <c:pt idx="820">
                  <c:v>13.666666666666666</c:v>
                </c:pt>
                <c:pt idx="821">
                  <c:v>13.683333333333334</c:v>
                </c:pt>
                <c:pt idx="822">
                  <c:v>13.7</c:v>
                </c:pt>
                <c:pt idx="823">
                  <c:v>13.716666666666667</c:v>
                </c:pt>
                <c:pt idx="824">
                  <c:v>13.733333333333333</c:v>
                </c:pt>
                <c:pt idx="825">
                  <c:v>13.75</c:v>
                </c:pt>
                <c:pt idx="826">
                  <c:v>13.766666666666667</c:v>
                </c:pt>
                <c:pt idx="827">
                  <c:v>13.783333333333333</c:v>
                </c:pt>
                <c:pt idx="828">
                  <c:v>13.8</c:v>
                </c:pt>
                <c:pt idx="829">
                  <c:v>13.816666666666666</c:v>
                </c:pt>
                <c:pt idx="830">
                  <c:v>13.833333333333334</c:v>
                </c:pt>
                <c:pt idx="831">
                  <c:v>13.85</c:v>
                </c:pt>
                <c:pt idx="832">
                  <c:v>13.866666666666667</c:v>
                </c:pt>
                <c:pt idx="833">
                  <c:v>13.883333333333333</c:v>
                </c:pt>
                <c:pt idx="834">
                  <c:v>13.9</c:v>
                </c:pt>
                <c:pt idx="835">
                  <c:v>13.916666666666666</c:v>
                </c:pt>
                <c:pt idx="836">
                  <c:v>13.933333333333334</c:v>
                </c:pt>
                <c:pt idx="837">
                  <c:v>13.95</c:v>
                </c:pt>
                <c:pt idx="838">
                  <c:v>13.966666666666667</c:v>
                </c:pt>
                <c:pt idx="839">
                  <c:v>13.983333333333333</c:v>
                </c:pt>
                <c:pt idx="840">
                  <c:v>14</c:v>
                </c:pt>
                <c:pt idx="841">
                  <c:v>14.016666666666667</c:v>
                </c:pt>
                <c:pt idx="842">
                  <c:v>14.033333333333333</c:v>
                </c:pt>
                <c:pt idx="843">
                  <c:v>14.05</c:v>
                </c:pt>
                <c:pt idx="844">
                  <c:v>14.066666666666666</c:v>
                </c:pt>
                <c:pt idx="845">
                  <c:v>14.083333333333334</c:v>
                </c:pt>
                <c:pt idx="846">
                  <c:v>14.1</c:v>
                </c:pt>
                <c:pt idx="847">
                  <c:v>14.116666666666667</c:v>
                </c:pt>
                <c:pt idx="848">
                  <c:v>14.133333333333333</c:v>
                </c:pt>
                <c:pt idx="849">
                  <c:v>14.15</c:v>
                </c:pt>
                <c:pt idx="850">
                  <c:v>14.166666666666666</c:v>
                </c:pt>
                <c:pt idx="851">
                  <c:v>14.183333333333334</c:v>
                </c:pt>
                <c:pt idx="852">
                  <c:v>14.2</c:v>
                </c:pt>
                <c:pt idx="853">
                  <c:v>14.216666666666667</c:v>
                </c:pt>
                <c:pt idx="854">
                  <c:v>14.233333333333333</c:v>
                </c:pt>
                <c:pt idx="855">
                  <c:v>14.25</c:v>
                </c:pt>
                <c:pt idx="856">
                  <c:v>14.266666666666667</c:v>
                </c:pt>
                <c:pt idx="857">
                  <c:v>14.283333333333333</c:v>
                </c:pt>
                <c:pt idx="858">
                  <c:v>14.3</c:v>
                </c:pt>
                <c:pt idx="859">
                  <c:v>14.316666666666666</c:v>
                </c:pt>
                <c:pt idx="860">
                  <c:v>14.333333333333334</c:v>
                </c:pt>
                <c:pt idx="861">
                  <c:v>14.35</c:v>
                </c:pt>
                <c:pt idx="862">
                  <c:v>14.366666666666667</c:v>
                </c:pt>
                <c:pt idx="863">
                  <c:v>14.383333333333333</c:v>
                </c:pt>
                <c:pt idx="864">
                  <c:v>14.4</c:v>
                </c:pt>
                <c:pt idx="865">
                  <c:v>14.416666666666666</c:v>
                </c:pt>
                <c:pt idx="866">
                  <c:v>14.433333333333334</c:v>
                </c:pt>
                <c:pt idx="867">
                  <c:v>14.45</c:v>
                </c:pt>
                <c:pt idx="868">
                  <c:v>14.466666666666667</c:v>
                </c:pt>
                <c:pt idx="869">
                  <c:v>14.483333333333333</c:v>
                </c:pt>
                <c:pt idx="870">
                  <c:v>14.5</c:v>
                </c:pt>
                <c:pt idx="871">
                  <c:v>14.516666666666667</c:v>
                </c:pt>
                <c:pt idx="872">
                  <c:v>14.533333333333333</c:v>
                </c:pt>
                <c:pt idx="873">
                  <c:v>14.55</c:v>
                </c:pt>
                <c:pt idx="874">
                  <c:v>14.566666666666666</c:v>
                </c:pt>
                <c:pt idx="875">
                  <c:v>14.583333333333334</c:v>
                </c:pt>
                <c:pt idx="876">
                  <c:v>14.6</c:v>
                </c:pt>
                <c:pt idx="877">
                  <c:v>14.616666666666667</c:v>
                </c:pt>
                <c:pt idx="878">
                  <c:v>14.633333333333333</c:v>
                </c:pt>
                <c:pt idx="879">
                  <c:v>14.65</c:v>
                </c:pt>
                <c:pt idx="880">
                  <c:v>14.666666666666666</c:v>
                </c:pt>
                <c:pt idx="881">
                  <c:v>14.683333333333334</c:v>
                </c:pt>
                <c:pt idx="882">
                  <c:v>14.7</c:v>
                </c:pt>
                <c:pt idx="883">
                  <c:v>14.716666666666667</c:v>
                </c:pt>
                <c:pt idx="884">
                  <c:v>14.733333333333333</c:v>
                </c:pt>
                <c:pt idx="885">
                  <c:v>14.75</c:v>
                </c:pt>
                <c:pt idx="886">
                  <c:v>14.766666666666667</c:v>
                </c:pt>
                <c:pt idx="887">
                  <c:v>14.783333333333333</c:v>
                </c:pt>
                <c:pt idx="888">
                  <c:v>14.8</c:v>
                </c:pt>
                <c:pt idx="889">
                  <c:v>14.816666666666666</c:v>
                </c:pt>
                <c:pt idx="890">
                  <c:v>14.833333333333334</c:v>
                </c:pt>
                <c:pt idx="891">
                  <c:v>14.85</c:v>
                </c:pt>
                <c:pt idx="892">
                  <c:v>14.866666666666667</c:v>
                </c:pt>
                <c:pt idx="893">
                  <c:v>14.883333333333333</c:v>
                </c:pt>
                <c:pt idx="894">
                  <c:v>14.9</c:v>
                </c:pt>
                <c:pt idx="895">
                  <c:v>14.916666666666666</c:v>
                </c:pt>
                <c:pt idx="896">
                  <c:v>14.933333333333334</c:v>
                </c:pt>
                <c:pt idx="897">
                  <c:v>14.95</c:v>
                </c:pt>
                <c:pt idx="898">
                  <c:v>14.966666666666667</c:v>
                </c:pt>
                <c:pt idx="899">
                  <c:v>14.983333333333333</c:v>
                </c:pt>
                <c:pt idx="900">
                  <c:v>15</c:v>
                </c:pt>
                <c:pt idx="901">
                  <c:v>15.016666666666667</c:v>
                </c:pt>
                <c:pt idx="902">
                  <c:v>15.033333333333333</c:v>
                </c:pt>
                <c:pt idx="903">
                  <c:v>15.05</c:v>
                </c:pt>
                <c:pt idx="904">
                  <c:v>15.066666666666666</c:v>
                </c:pt>
                <c:pt idx="905">
                  <c:v>15.083333333333334</c:v>
                </c:pt>
                <c:pt idx="906">
                  <c:v>15.1</c:v>
                </c:pt>
                <c:pt idx="907">
                  <c:v>15.116666666666667</c:v>
                </c:pt>
                <c:pt idx="908">
                  <c:v>15.133333333333333</c:v>
                </c:pt>
                <c:pt idx="909">
                  <c:v>15.15</c:v>
                </c:pt>
                <c:pt idx="910">
                  <c:v>15.166666666666666</c:v>
                </c:pt>
                <c:pt idx="911">
                  <c:v>15.183333333333334</c:v>
                </c:pt>
                <c:pt idx="912">
                  <c:v>15.2</c:v>
                </c:pt>
                <c:pt idx="913">
                  <c:v>15.216666666666667</c:v>
                </c:pt>
                <c:pt idx="914">
                  <c:v>15.233333333333333</c:v>
                </c:pt>
                <c:pt idx="915">
                  <c:v>15.25</c:v>
                </c:pt>
                <c:pt idx="916">
                  <c:v>15.266666666666667</c:v>
                </c:pt>
                <c:pt idx="917">
                  <c:v>15.283333333333333</c:v>
                </c:pt>
                <c:pt idx="918">
                  <c:v>15.3</c:v>
                </c:pt>
                <c:pt idx="919">
                  <c:v>15.316666666666666</c:v>
                </c:pt>
                <c:pt idx="920">
                  <c:v>15.333333333333334</c:v>
                </c:pt>
                <c:pt idx="921">
                  <c:v>15.35</c:v>
                </c:pt>
                <c:pt idx="922">
                  <c:v>15.366666666666667</c:v>
                </c:pt>
                <c:pt idx="923">
                  <c:v>15.383333333333333</c:v>
                </c:pt>
                <c:pt idx="924">
                  <c:v>15.4</c:v>
                </c:pt>
                <c:pt idx="925">
                  <c:v>15.416666666666666</c:v>
                </c:pt>
                <c:pt idx="926">
                  <c:v>15.433333333333334</c:v>
                </c:pt>
                <c:pt idx="927">
                  <c:v>15.45</c:v>
                </c:pt>
                <c:pt idx="928">
                  <c:v>15.466666666666667</c:v>
                </c:pt>
                <c:pt idx="929">
                  <c:v>15.483333333333333</c:v>
                </c:pt>
                <c:pt idx="930">
                  <c:v>15.5</c:v>
                </c:pt>
                <c:pt idx="931">
                  <c:v>15.516666666666667</c:v>
                </c:pt>
                <c:pt idx="932">
                  <c:v>15.533333333333333</c:v>
                </c:pt>
                <c:pt idx="933">
                  <c:v>15.55</c:v>
                </c:pt>
                <c:pt idx="934">
                  <c:v>15.566666666666666</c:v>
                </c:pt>
                <c:pt idx="935">
                  <c:v>15.583333333333334</c:v>
                </c:pt>
                <c:pt idx="936">
                  <c:v>15.6</c:v>
                </c:pt>
                <c:pt idx="937">
                  <c:v>15.616666666666667</c:v>
                </c:pt>
                <c:pt idx="938">
                  <c:v>15.633333333333333</c:v>
                </c:pt>
                <c:pt idx="939">
                  <c:v>15.65</c:v>
                </c:pt>
                <c:pt idx="940">
                  <c:v>15.666666666666666</c:v>
                </c:pt>
                <c:pt idx="941">
                  <c:v>15.683333333333334</c:v>
                </c:pt>
                <c:pt idx="942">
                  <c:v>15.7</c:v>
                </c:pt>
                <c:pt idx="943">
                  <c:v>15.716666666666667</c:v>
                </c:pt>
                <c:pt idx="944">
                  <c:v>15.733333333333333</c:v>
                </c:pt>
                <c:pt idx="945">
                  <c:v>15.75</c:v>
                </c:pt>
                <c:pt idx="946">
                  <c:v>15.766666666666667</c:v>
                </c:pt>
                <c:pt idx="947">
                  <c:v>15.783333333333333</c:v>
                </c:pt>
                <c:pt idx="948">
                  <c:v>15.8</c:v>
                </c:pt>
                <c:pt idx="949">
                  <c:v>15.816666666666666</c:v>
                </c:pt>
                <c:pt idx="950">
                  <c:v>15.833333333333334</c:v>
                </c:pt>
                <c:pt idx="951">
                  <c:v>15.85</c:v>
                </c:pt>
                <c:pt idx="952">
                  <c:v>15.866666666666667</c:v>
                </c:pt>
                <c:pt idx="953">
                  <c:v>15.883333333333333</c:v>
                </c:pt>
                <c:pt idx="954">
                  <c:v>15.9</c:v>
                </c:pt>
                <c:pt idx="955">
                  <c:v>15.916666666666666</c:v>
                </c:pt>
                <c:pt idx="956">
                  <c:v>15.933333333333334</c:v>
                </c:pt>
                <c:pt idx="957">
                  <c:v>15.95</c:v>
                </c:pt>
                <c:pt idx="958">
                  <c:v>15.966666666666667</c:v>
                </c:pt>
                <c:pt idx="959">
                  <c:v>15.983333333333333</c:v>
                </c:pt>
                <c:pt idx="960">
                  <c:v>16</c:v>
                </c:pt>
                <c:pt idx="961">
                  <c:v>16.016666666666666</c:v>
                </c:pt>
                <c:pt idx="962">
                  <c:v>16.033333333333335</c:v>
                </c:pt>
                <c:pt idx="963">
                  <c:v>16.05</c:v>
                </c:pt>
                <c:pt idx="964">
                  <c:v>16.066666666666666</c:v>
                </c:pt>
                <c:pt idx="965">
                  <c:v>16.083333333333332</c:v>
                </c:pt>
                <c:pt idx="966">
                  <c:v>16.100000000000001</c:v>
                </c:pt>
                <c:pt idx="967">
                  <c:v>16.116666666666667</c:v>
                </c:pt>
                <c:pt idx="968">
                  <c:v>16.133333333333333</c:v>
                </c:pt>
                <c:pt idx="969">
                  <c:v>16.149999999999999</c:v>
                </c:pt>
                <c:pt idx="970">
                  <c:v>16.166666666666668</c:v>
                </c:pt>
                <c:pt idx="971">
                  <c:v>16.183333333333334</c:v>
                </c:pt>
                <c:pt idx="972">
                  <c:v>16.2</c:v>
                </c:pt>
                <c:pt idx="973">
                  <c:v>16.216666666666665</c:v>
                </c:pt>
                <c:pt idx="974">
                  <c:v>16.233333333333334</c:v>
                </c:pt>
                <c:pt idx="975">
                  <c:v>16.25</c:v>
                </c:pt>
                <c:pt idx="976">
                  <c:v>16.266666666666666</c:v>
                </c:pt>
                <c:pt idx="977">
                  <c:v>16.283333333333335</c:v>
                </c:pt>
                <c:pt idx="978">
                  <c:v>16.3</c:v>
                </c:pt>
                <c:pt idx="979">
                  <c:v>16.316666666666666</c:v>
                </c:pt>
                <c:pt idx="980">
                  <c:v>16.333333333333332</c:v>
                </c:pt>
                <c:pt idx="981">
                  <c:v>16.350000000000001</c:v>
                </c:pt>
                <c:pt idx="982">
                  <c:v>16.366666666666667</c:v>
                </c:pt>
                <c:pt idx="983">
                  <c:v>16.383333333333333</c:v>
                </c:pt>
                <c:pt idx="984">
                  <c:v>16.399999999999999</c:v>
                </c:pt>
                <c:pt idx="985">
                  <c:v>16.416666666666668</c:v>
                </c:pt>
                <c:pt idx="986">
                  <c:v>16.433333333333334</c:v>
                </c:pt>
                <c:pt idx="987">
                  <c:v>16.45</c:v>
                </c:pt>
                <c:pt idx="988">
                  <c:v>16.466666666666665</c:v>
                </c:pt>
                <c:pt idx="989">
                  <c:v>16.483333333333334</c:v>
                </c:pt>
                <c:pt idx="990">
                  <c:v>16.5</c:v>
                </c:pt>
                <c:pt idx="991">
                  <c:v>16.516666666666666</c:v>
                </c:pt>
                <c:pt idx="992">
                  <c:v>16.533333333333335</c:v>
                </c:pt>
                <c:pt idx="993">
                  <c:v>16.55</c:v>
                </c:pt>
                <c:pt idx="994">
                  <c:v>16.566666666666666</c:v>
                </c:pt>
                <c:pt idx="995">
                  <c:v>16.583333333333332</c:v>
                </c:pt>
                <c:pt idx="996">
                  <c:v>16.600000000000001</c:v>
                </c:pt>
                <c:pt idx="997">
                  <c:v>16.616666666666667</c:v>
                </c:pt>
                <c:pt idx="998">
                  <c:v>16.633333333333333</c:v>
                </c:pt>
                <c:pt idx="999">
                  <c:v>16.649999999999999</c:v>
                </c:pt>
                <c:pt idx="1000">
                  <c:v>16.666666666666668</c:v>
                </c:pt>
                <c:pt idx="1001">
                  <c:v>16.683333333333334</c:v>
                </c:pt>
                <c:pt idx="1002">
                  <c:v>16.7</c:v>
                </c:pt>
                <c:pt idx="1003">
                  <c:v>16.716666666666665</c:v>
                </c:pt>
                <c:pt idx="1004">
                  <c:v>16.733333333333334</c:v>
                </c:pt>
                <c:pt idx="1005">
                  <c:v>16.75</c:v>
                </c:pt>
                <c:pt idx="1006">
                  <c:v>16.766666666666666</c:v>
                </c:pt>
                <c:pt idx="1007">
                  <c:v>16.783333333333335</c:v>
                </c:pt>
                <c:pt idx="1008">
                  <c:v>16.8</c:v>
                </c:pt>
                <c:pt idx="1009">
                  <c:v>16.816666666666666</c:v>
                </c:pt>
                <c:pt idx="1010">
                  <c:v>16.833333333333332</c:v>
                </c:pt>
                <c:pt idx="1011">
                  <c:v>16.850000000000001</c:v>
                </c:pt>
                <c:pt idx="1012">
                  <c:v>16.866666666666667</c:v>
                </c:pt>
                <c:pt idx="1013">
                  <c:v>16.883333333333333</c:v>
                </c:pt>
                <c:pt idx="1014">
                  <c:v>16.899999999999999</c:v>
                </c:pt>
                <c:pt idx="1015">
                  <c:v>16.916666666666668</c:v>
                </c:pt>
                <c:pt idx="1016">
                  <c:v>16.933333333333334</c:v>
                </c:pt>
                <c:pt idx="1017">
                  <c:v>16.95</c:v>
                </c:pt>
                <c:pt idx="1018">
                  <c:v>16.966666666666665</c:v>
                </c:pt>
                <c:pt idx="1019">
                  <c:v>16.983333333333334</c:v>
                </c:pt>
                <c:pt idx="1020">
                  <c:v>17</c:v>
                </c:pt>
                <c:pt idx="1021">
                  <c:v>17.016666666666666</c:v>
                </c:pt>
                <c:pt idx="1022">
                  <c:v>17.033333333333335</c:v>
                </c:pt>
                <c:pt idx="1023">
                  <c:v>17.05</c:v>
                </c:pt>
                <c:pt idx="1024">
                  <c:v>17.066666666666666</c:v>
                </c:pt>
                <c:pt idx="1025">
                  <c:v>17.083333333333332</c:v>
                </c:pt>
                <c:pt idx="1026">
                  <c:v>17.100000000000001</c:v>
                </c:pt>
                <c:pt idx="1027">
                  <c:v>17.116666666666667</c:v>
                </c:pt>
                <c:pt idx="1028">
                  <c:v>17.133333333333333</c:v>
                </c:pt>
                <c:pt idx="1029">
                  <c:v>17.149999999999999</c:v>
                </c:pt>
                <c:pt idx="1030">
                  <c:v>17.166666666666668</c:v>
                </c:pt>
                <c:pt idx="1031">
                  <c:v>17.183333333333334</c:v>
                </c:pt>
                <c:pt idx="1032">
                  <c:v>17.2</c:v>
                </c:pt>
                <c:pt idx="1033">
                  <c:v>17.216666666666665</c:v>
                </c:pt>
                <c:pt idx="1034">
                  <c:v>17.233333333333334</c:v>
                </c:pt>
                <c:pt idx="1035">
                  <c:v>17.25</c:v>
                </c:pt>
                <c:pt idx="1036">
                  <c:v>17.266666666666666</c:v>
                </c:pt>
                <c:pt idx="1037">
                  <c:v>17.283333333333335</c:v>
                </c:pt>
                <c:pt idx="1038">
                  <c:v>17.3</c:v>
                </c:pt>
                <c:pt idx="1039">
                  <c:v>17.316666666666666</c:v>
                </c:pt>
                <c:pt idx="1040">
                  <c:v>17.333333333333332</c:v>
                </c:pt>
                <c:pt idx="1041">
                  <c:v>17.350000000000001</c:v>
                </c:pt>
                <c:pt idx="1042">
                  <c:v>17.366666666666667</c:v>
                </c:pt>
                <c:pt idx="1043">
                  <c:v>17.383333333333333</c:v>
                </c:pt>
                <c:pt idx="1044">
                  <c:v>17.399999999999999</c:v>
                </c:pt>
                <c:pt idx="1045">
                  <c:v>17.416666666666668</c:v>
                </c:pt>
                <c:pt idx="1046">
                  <c:v>17.433333333333334</c:v>
                </c:pt>
                <c:pt idx="1047">
                  <c:v>17.45</c:v>
                </c:pt>
                <c:pt idx="1048">
                  <c:v>17.466666666666665</c:v>
                </c:pt>
                <c:pt idx="1049">
                  <c:v>17.483333333333334</c:v>
                </c:pt>
                <c:pt idx="1050">
                  <c:v>17.5</c:v>
                </c:pt>
                <c:pt idx="1051">
                  <c:v>17.516666666666666</c:v>
                </c:pt>
                <c:pt idx="1052">
                  <c:v>17.533333333333335</c:v>
                </c:pt>
                <c:pt idx="1053">
                  <c:v>17.55</c:v>
                </c:pt>
                <c:pt idx="1054">
                  <c:v>17.566666666666666</c:v>
                </c:pt>
                <c:pt idx="1055">
                  <c:v>17.583333333333332</c:v>
                </c:pt>
                <c:pt idx="1056">
                  <c:v>17.600000000000001</c:v>
                </c:pt>
                <c:pt idx="1057">
                  <c:v>17.616666666666667</c:v>
                </c:pt>
                <c:pt idx="1058">
                  <c:v>17.633333333333333</c:v>
                </c:pt>
                <c:pt idx="1059">
                  <c:v>17.649999999999999</c:v>
                </c:pt>
                <c:pt idx="1060">
                  <c:v>17.666666666666668</c:v>
                </c:pt>
                <c:pt idx="1061">
                  <c:v>17.683333333333334</c:v>
                </c:pt>
                <c:pt idx="1062">
                  <c:v>17.7</c:v>
                </c:pt>
                <c:pt idx="1063">
                  <c:v>17.716666666666665</c:v>
                </c:pt>
                <c:pt idx="1064">
                  <c:v>17.733333333333334</c:v>
                </c:pt>
                <c:pt idx="1065">
                  <c:v>17.75</c:v>
                </c:pt>
                <c:pt idx="1066">
                  <c:v>17.766666666666666</c:v>
                </c:pt>
                <c:pt idx="1067">
                  <c:v>17.783333333333335</c:v>
                </c:pt>
                <c:pt idx="1068">
                  <c:v>17.8</c:v>
                </c:pt>
                <c:pt idx="1069">
                  <c:v>17.816666666666666</c:v>
                </c:pt>
                <c:pt idx="1070">
                  <c:v>17.833333333333332</c:v>
                </c:pt>
                <c:pt idx="1071">
                  <c:v>17.850000000000001</c:v>
                </c:pt>
                <c:pt idx="1072">
                  <c:v>17.866666666666667</c:v>
                </c:pt>
                <c:pt idx="1073">
                  <c:v>17.883333333333333</c:v>
                </c:pt>
                <c:pt idx="1074">
                  <c:v>17.899999999999999</c:v>
                </c:pt>
                <c:pt idx="1075">
                  <c:v>17.916666666666668</c:v>
                </c:pt>
                <c:pt idx="1076">
                  <c:v>17.933333333333334</c:v>
                </c:pt>
                <c:pt idx="1077">
                  <c:v>17.95</c:v>
                </c:pt>
                <c:pt idx="1078">
                  <c:v>17.966666666666665</c:v>
                </c:pt>
                <c:pt idx="1079">
                  <c:v>17.983333333333334</c:v>
                </c:pt>
                <c:pt idx="1080">
                  <c:v>18</c:v>
                </c:pt>
                <c:pt idx="1081">
                  <c:v>18.016666666666666</c:v>
                </c:pt>
                <c:pt idx="1082">
                  <c:v>18.033333333333335</c:v>
                </c:pt>
                <c:pt idx="1083">
                  <c:v>18.05</c:v>
                </c:pt>
                <c:pt idx="1084">
                  <c:v>18.066666666666666</c:v>
                </c:pt>
                <c:pt idx="1085">
                  <c:v>18.083333333333332</c:v>
                </c:pt>
                <c:pt idx="1086">
                  <c:v>18.100000000000001</c:v>
                </c:pt>
                <c:pt idx="1087">
                  <c:v>18.116666666666667</c:v>
                </c:pt>
                <c:pt idx="1088">
                  <c:v>18.133333333333333</c:v>
                </c:pt>
                <c:pt idx="1089">
                  <c:v>18.149999999999999</c:v>
                </c:pt>
                <c:pt idx="1090">
                  <c:v>18.166666666666668</c:v>
                </c:pt>
                <c:pt idx="1091">
                  <c:v>18.183333333333334</c:v>
                </c:pt>
                <c:pt idx="1092">
                  <c:v>18.2</c:v>
                </c:pt>
                <c:pt idx="1093">
                  <c:v>18.216666666666665</c:v>
                </c:pt>
                <c:pt idx="1094">
                  <c:v>18.233333333333334</c:v>
                </c:pt>
                <c:pt idx="1095">
                  <c:v>18.25</c:v>
                </c:pt>
                <c:pt idx="1096">
                  <c:v>18.266666666666666</c:v>
                </c:pt>
                <c:pt idx="1097">
                  <c:v>18.283333333333335</c:v>
                </c:pt>
                <c:pt idx="1098">
                  <c:v>18.3</c:v>
                </c:pt>
                <c:pt idx="1099">
                  <c:v>18.316666666666666</c:v>
                </c:pt>
                <c:pt idx="1100">
                  <c:v>18.333333333333332</c:v>
                </c:pt>
                <c:pt idx="1101">
                  <c:v>18.350000000000001</c:v>
                </c:pt>
                <c:pt idx="1102">
                  <c:v>18.366666666666667</c:v>
                </c:pt>
                <c:pt idx="1103">
                  <c:v>18.383333333333333</c:v>
                </c:pt>
                <c:pt idx="1104">
                  <c:v>18.399999999999999</c:v>
                </c:pt>
                <c:pt idx="1105">
                  <c:v>18.416666666666668</c:v>
                </c:pt>
                <c:pt idx="1106">
                  <c:v>18.433333333333334</c:v>
                </c:pt>
                <c:pt idx="1107">
                  <c:v>18.45</c:v>
                </c:pt>
                <c:pt idx="1108">
                  <c:v>18.466666666666665</c:v>
                </c:pt>
                <c:pt idx="1109">
                  <c:v>18.483333333333334</c:v>
                </c:pt>
                <c:pt idx="1110">
                  <c:v>18.5</c:v>
                </c:pt>
                <c:pt idx="1111">
                  <c:v>18.516666666666666</c:v>
                </c:pt>
                <c:pt idx="1112">
                  <c:v>18.533333333333335</c:v>
                </c:pt>
                <c:pt idx="1113">
                  <c:v>18.55</c:v>
                </c:pt>
                <c:pt idx="1114">
                  <c:v>18.566666666666666</c:v>
                </c:pt>
                <c:pt idx="1115">
                  <c:v>18.583333333333332</c:v>
                </c:pt>
                <c:pt idx="1116">
                  <c:v>18.600000000000001</c:v>
                </c:pt>
                <c:pt idx="1117">
                  <c:v>18.616666666666667</c:v>
                </c:pt>
                <c:pt idx="1118">
                  <c:v>18.633333333333333</c:v>
                </c:pt>
                <c:pt idx="1119">
                  <c:v>18.649999999999999</c:v>
                </c:pt>
                <c:pt idx="1120">
                  <c:v>18.666666666666668</c:v>
                </c:pt>
                <c:pt idx="1121">
                  <c:v>18.683333333333334</c:v>
                </c:pt>
                <c:pt idx="1122">
                  <c:v>18.7</c:v>
                </c:pt>
                <c:pt idx="1123">
                  <c:v>18.716666666666665</c:v>
                </c:pt>
                <c:pt idx="1124">
                  <c:v>18.733333333333334</c:v>
                </c:pt>
                <c:pt idx="1125">
                  <c:v>18.75</c:v>
                </c:pt>
                <c:pt idx="1126">
                  <c:v>18.766666666666666</c:v>
                </c:pt>
                <c:pt idx="1127">
                  <c:v>18.783333333333335</c:v>
                </c:pt>
                <c:pt idx="1128">
                  <c:v>18.8</c:v>
                </c:pt>
                <c:pt idx="1129">
                  <c:v>18.816666666666666</c:v>
                </c:pt>
                <c:pt idx="1130">
                  <c:v>18.833333333333332</c:v>
                </c:pt>
                <c:pt idx="1131">
                  <c:v>18.850000000000001</c:v>
                </c:pt>
                <c:pt idx="1132">
                  <c:v>18.866666666666667</c:v>
                </c:pt>
                <c:pt idx="1133">
                  <c:v>18.883333333333333</c:v>
                </c:pt>
                <c:pt idx="1134">
                  <c:v>18.899999999999999</c:v>
                </c:pt>
                <c:pt idx="1135">
                  <c:v>18.916666666666668</c:v>
                </c:pt>
                <c:pt idx="1136">
                  <c:v>18.933333333333334</c:v>
                </c:pt>
                <c:pt idx="1137">
                  <c:v>18.95</c:v>
                </c:pt>
                <c:pt idx="1138">
                  <c:v>18.966666666666665</c:v>
                </c:pt>
                <c:pt idx="1139">
                  <c:v>18.983333333333334</c:v>
                </c:pt>
                <c:pt idx="1140">
                  <c:v>19</c:v>
                </c:pt>
                <c:pt idx="1141">
                  <c:v>19.016666666666666</c:v>
                </c:pt>
                <c:pt idx="1142">
                  <c:v>19.033333333333335</c:v>
                </c:pt>
                <c:pt idx="1143">
                  <c:v>19.05</c:v>
                </c:pt>
                <c:pt idx="1144">
                  <c:v>19.066666666666666</c:v>
                </c:pt>
                <c:pt idx="1145">
                  <c:v>19.083333333333332</c:v>
                </c:pt>
                <c:pt idx="1146">
                  <c:v>19.100000000000001</c:v>
                </c:pt>
                <c:pt idx="1147">
                  <c:v>19.116666666666667</c:v>
                </c:pt>
                <c:pt idx="1148">
                  <c:v>19.133333333333333</c:v>
                </c:pt>
                <c:pt idx="1149">
                  <c:v>19.149999999999999</c:v>
                </c:pt>
                <c:pt idx="1150">
                  <c:v>19.166666666666668</c:v>
                </c:pt>
                <c:pt idx="1151">
                  <c:v>19.183333333333334</c:v>
                </c:pt>
                <c:pt idx="1152">
                  <c:v>19.2</c:v>
                </c:pt>
                <c:pt idx="1153">
                  <c:v>19.216666666666665</c:v>
                </c:pt>
                <c:pt idx="1154">
                  <c:v>19.233333333333334</c:v>
                </c:pt>
                <c:pt idx="1155">
                  <c:v>19.25</c:v>
                </c:pt>
                <c:pt idx="1156">
                  <c:v>19.266666666666666</c:v>
                </c:pt>
                <c:pt idx="1157">
                  <c:v>19.283333333333335</c:v>
                </c:pt>
                <c:pt idx="1158">
                  <c:v>19.3</c:v>
                </c:pt>
                <c:pt idx="1159">
                  <c:v>19.316666666666666</c:v>
                </c:pt>
                <c:pt idx="1160">
                  <c:v>19.333333333333332</c:v>
                </c:pt>
                <c:pt idx="1161">
                  <c:v>19.350000000000001</c:v>
                </c:pt>
                <c:pt idx="1162">
                  <c:v>19.366666666666667</c:v>
                </c:pt>
                <c:pt idx="1163">
                  <c:v>19.383333333333333</c:v>
                </c:pt>
                <c:pt idx="1164">
                  <c:v>19.399999999999999</c:v>
                </c:pt>
                <c:pt idx="1165">
                  <c:v>19.416666666666668</c:v>
                </c:pt>
                <c:pt idx="1166">
                  <c:v>19.433333333333334</c:v>
                </c:pt>
                <c:pt idx="1167">
                  <c:v>19.45</c:v>
                </c:pt>
                <c:pt idx="1168">
                  <c:v>19.466666666666665</c:v>
                </c:pt>
                <c:pt idx="1169">
                  <c:v>19.483333333333334</c:v>
                </c:pt>
                <c:pt idx="1170">
                  <c:v>19.5</c:v>
                </c:pt>
                <c:pt idx="1171">
                  <c:v>19.516666666666666</c:v>
                </c:pt>
                <c:pt idx="1172">
                  <c:v>19.533333333333335</c:v>
                </c:pt>
                <c:pt idx="1173">
                  <c:v>19.55</c:v>
                </c:pt>
                <c:pt idx="1174">
                  <c:v>19.566666666666666</c:v>
                </c:pt>
                <c:pt idx="1175">
                  <c:v>19.583333333333332</c:v>
                </c:pt>
                <c:pt idx="1176">
                  <c:v>19.600000000000001</c:v>
                </c:pt>
                <c:pt idx="1177">
                  <c:v>19.616666666666667</c:v>
                </c:pt>
                <c:pt idx="1178">
                  <c:v>19.633333333333333</c:v>
                </c:pt>
                <c:pt idx="1179">
                  <c:v>19.649999999999999</c:v>
                </c:pt>
                <c:pt idx="1180">
                  <c:v>19.666666666666668</c:v>
                </c:pt>
                <c:pt idx="1181">
                  <c:v>19.683333333333334</c:v>
                </c:pt>
                <c:pt idx="1182">
                  <c:v>19.7</c:v>
                </c:pt>
                <c:pt idx="1183">
                  <c:v>19.716666666666665</c:v>
                </c:pt>
                <c:pt idx="1184">
                  <c:v>19.733333333333334</c:v>
                </c:pt>
                <c:pt idx="1185">
                  <c:v>19.75</c:v>
                </c:pt>
                <c:pt idx="1186">
                  <c:v>19.766666666666666</c:v>
                </c:pt>
                <c:pt idx="1187">
                  <c:v>19.783333333333335</c:v>
                </c:pt>
                <c:pt idx="1188">
                  <c:v>19.8</c:v>
                </c:pt>
                <c:pt idx="1189">
                  <c:v>19.816666666666666</c:v>
                </c:pt>
                <c:pt idx="1190">
                  <c:v>19.833333333333332</c:v>
                </c:pt>
                <c:pt idx="1191">
                  <c:v>19.850000000000001</c:v>
                </c:pt>
                <c:pt idx="1192">
                  <c:v>19.866666666666667</c:v>
                </c:pt>
                <c:pt idx="1193">
                  <c:v>19.883333333333333</c:v>
                </c:pt>
                <c:pt idx="1194">
                  <c:v>19.899999999999999</c:v>
                </c:pt>
                <c:pt idx="1195">
                  <c:v>19.916666666666668</c:v>
                </c:pt>
                <c:pt idx="1196">
                  <c:v>19.933333333333334</c:v>
                </c:pt>
                <c:pt idx="1197">
                  <c:v>19.95</c:v>
                </c:pt>
                <c:pt idx="1198">
                  <c:v>19.966666666666665</c:v>
                </c:pt>
                <c:pt idx="1199">
                  <c:v>19.983333333333334</c:v>
                </c:pt>
                <c:pt idx="1200">
                  <c:v>20</c:v>
                </c:pt>
                <c:pt idx="1201">
                  <c:v>20.016666666666666</c:v>
                </c:pt>
                <c:pt idx="1202">
                  <c:v>20.033333333333335</c:v>
                </c:pt>
                <c:pt idx="1203">
                  <c:v>20.05</c:v>
                </c:pt>
                <c:pt idx="1204">
                  <c:v>20.066666666666666</c:v>
                </c:pt>
                <c:pt idx="1205">
                  <c:v>20.083333333333332</c:v>
                </c:pt>
                <c:pt idx="1206">
                  <c:v>20.100000000000001</c:v>
                </c:pt>
                <c:pt idx="1207">
                  <c:v>20.116666666666667</c:v>
                </c:pt>
                <c:pt idx="1208">
                  <c:v>20.133333333333333</c:v>
                </c:pt>
                <c:pt idx="1209">
                  <c:v>20.149999999999999</c:v>
                </c:pt>
                <c:pt idx="1210">
                  <c:v>20.166666666666668</c:v>
                </c:pt>
                <c:pt idx="1211">
                  <c:v>20.183333333333334</c:v>
                </c:pt>
                <c:pt idx="1212">
                  <c:v>20.2</c:v>
                </c:pt>
                <c:pt idx="1213">
                  <c:v>20.216666666666665</c:v>
                </c:pt>
                <c:pt idx="1214">
                  <c:v>20.233333333333334</c:v>
                </c:pt>
                <c:pt idx="1215">
                  <c:v>20.25</c:v>
                </c:pt>
                <c:pt idx="1216">
                  <c:v>20.266666666666666</c:v>
                </c:pt>
                <c:pt idx="1217">
                  <c:v>20.283333333333335</c:v>
                </c:pt>
                <c:pt idx="1218">
                  <c:v>20.3</c:v>
                </c:pt>
                <c:pt idx="1219">
                  <c:v>20.316666666666666</c:v>
                </c:pt>
                <c:pt idx="1220">
                  <c:v>20.333333333333332</c:v>
                </c:pt>
                <c:pt idx="1221">
                  <c:v>20.350000000000001</c:v>
                </c:pt>
                <c:pt idx="1222">
                  <c:v>20.366666666666667</c:v>
                </c:pt>
                <c:pt idx="1223">
                  <c:v>20.383333333333333</c:v>
                </c:pt>
                <c:pt idx="1224">
                  <c:v>20.399999999999999</c:v>
                </c:pt>
                <c:pt idx="1225">
                  <c:v>20.416666666666668</c:v>
                </c:pt>
                <c:pt idx="1226">
                  <c:v>20.433333333333334</c:v>
                </c:pt>
                <c:pt idx="1227">
                  <c:v>20.45</c:v>
                </c:pt>
                <c:pt idx="1228">
                  <c:v>20.466666666666665</c:v>
                </c:pt>
                <c:pt idx="1229">
                  <c:v>20.483333333333334</c:v>
                </c:pt>
                <c:pt idx="1230">
                  <c:v>20.5</c:v>
                </c:pt>
                <c:pt idx="1231">
                  <c:v>20.516666666666666</c:v>
                </c:pt>
                <c:pt idx="1232">
                  <c:v>20.533333333333335</c:v>
                </c:pt>
                <c:pt idx="1233">
                  <c:v>20.55</c:v>
                </c:pt>
                <c:pt idx="1234">
                  <c:v>20.566666666666666</c:v>
                </c:pt>
                <c:pt idx="1235">
                  <c:v>20.583333333333332</c:v>
                </c:pt>
                <c:pt idx="1236">
                  <c:v>20.6</c:v>
                </c:pt>
                <c:pt idx="1237">
                  <c:v>20.616666666666667</c:v>
                </c:pt>
                <c:pt idx="1238">
                  <c:v>20.633333333333333</c:v>
                </c:pt>
                <c:pt idx="1239">
                  <c:v>20.65</c:v>
                </c:pt>
                <c:pt idx="1240">
                  <c:v>20.666666666666668</c:v>
                </c:pt>
                <c:pt idx="1241">
                  <c:v>20.683333333333334</c:v>
                </c:pt>
                <c:pt idx="1242">
                  <c:v>20.7</c:v>
                </c:pt>
                <c:pt idx="1243">
                  <c:v>20.716666666666665</c:v>
                </c:pt>
                <c:pt idx="1244">
                  <c:v>20.733333333333334</c:v>
                </c:pt>
                <c:pt idx="1245">
                  <c:v>20.75</c:v>
                </c:pt>
                <c:pt idx="1246">
                  <c:v>20.766666666666666</c:v>
                </c:pt>
                <c:pt idx="1247">
                  <c:v>20.783333333333335</c:v>
                </c:pt>
                <c:pt idx="1248">
                  <c:v>20.8</c:v>
                </c:pt>
                <c:pt idx="1249">
                  <c:v>20.816666666666666</c:v>
                </c:pt>
                <c:pt idx="1250">
                  <c:v>20.833333333333332</c:v>
                </c:pt>
                <c:pt idx="1251">
                  <c:v>20.85</c:v>
                </c:pt>
                <c:pt idx="1252">
                  <c:v>20.866666666666667</c:v>
                </c:pt>
                <c:pt idx="1253">
                  <c:v>20.883333333333333</c:v>
                </c:pt>
                <c:pt idx="1254">
                  <c:v>20.9</c:v>
                </c:pt>
                <c:pt idx="1255">
                  <c:v>20.916666666666668</c:v>
                </c:pt>
                <c:pt idx="1256">
                  <c:v>20.933333333333334</c:v>
                </c:pt>
                <c:pt idx="1257">
                  <c:v>20.95</c:v>
                </c:pt>
                <c:pt idx="1258">
                  <c:v>20.966666666666665</c:v>
                </c:pt>
                <c:pt idx="1259">
                  <c:v>20.983333333333334</c:v>
                </c:pt>
                <c:pt idx="1260">
                  <c:v>21</c:v>
                </c:pt>
                <c:pt idx="1261">
                  <c:v>21.016666666666666</c:v>
                </c:pt>
                <c:pt idx="1262">
                  <c:v>21.033333333333335</c:v>
                </c:pt>
                <c:pt idx="1263">
                  <c:v>21.05</c:v>
                </c:pt>
                <c:pt idx="1264">
                  <c:v>21.066666666666666</c:v>
                </c:pt>
                <c:pt idx="1265">
                  <c:v>21.083333333333332</c:v>
                </c:pt>
                <c:pt idx="1266">
                  <c:v>21.1</c:v>
                </c:pt>
                <c:pt idx="1267">
                  <c:v>21.116666666666667</c:v>
                </c:pt>
                <c:pt idx="1268">
                  <c:v>21.133333333333333</c:v>
                </c:pt>
                <c:pt idx="1269">
                  <c:v>21.15</c:v>
                </c:pt>
                <c:pt idx="1270">
                  <c:v>21.166666666666668</c:v>
                </c:pt>
                <c:pt idx="1271">
                  <c:v>21.183333333333334</c:v>
                </c:pt>
                <c:pt idx="1272">
                  <c:v>21.2</c:v>
                </c:pt>
                <c:pt idx="1273">
                  <c:v>21.216666666666665</c:v>
                </c:pt>
                <c:pt idx="1274">
                  <c:v>21.233333333333334</c:v>
                </c:pt>
                <c:pt idx="1275">
                  <c:v>21.25</c:v>
                </c:pt>
                <c:pt idx="1276">
                  <c:v>21.266666666666666</c:v>
                </c:pt>
                <c:pt idx="1277">
                  <c:v>21.283333333333335</c:v>
                </c:pt>
                <c:pt idx="1278">
                  <c:v>21.3</c:v>
                </c:pt>
                <c:pt idx="1279">
                  <c:v>21.316666666666666</c:v>
                </c:pt>
                <c:pt idx="1280">
                  <c:v>21.333333333333332</c:v>
                </c:pt>
                <c:pt idx="1281">
                  <c:v>21.35</c:v>
                </c:pt>
                <c:pt idx="1282">
                  <c:v>21.366666666666667</c:v>
                </c:pt>
                <c:pt idx="1283">
                  <c:v>21.383333333333333</c:v>
                </c:pt>
                <c:pt idx="1284">
                  <c:v>21.4</c:v>
                </c:pt>
                <c:pt idx="1285">
                  <c:v>21.416666666666668</c:v>
                </c:pt>
                <c:pt idx="1286">
                  <c:v>21.433333333333334</c:v>
                </c:pt>
                <c:pt idx="1287">
                  <c:v>21.45</c:v>
                </c:pt>
                <c:pt idx="1288">
                  <c:v>21.466666666666665</c:v>
                </c:pt>
                <c:pt idx="1289">
                  <c:v>21.483333333333334</c:v>
                </c:pt>
                <c:pt idx="1290">
                  <c:v>21.5</c:v>
                </c:pt>
                <c:pt idx="1291">
                  <c:v>21.516666666666666</c:v>
                </c:pt>
                <c:pt idx="1292">
                  <c:v>21.533333333333335</c:v>
                </c:pt>
                <c:pt idx="1293">
                  <c:v>21.55</c:v>
                </c:pt>
                <c:pt idx="1294">
                  <c:v>21.566666666666666</c:v>
                </c:pt>
                <c:pt idx="1295">
                  <c:v>21.583333333333332</c:v>
                </c:pt>
                <c:pt idx="1296">
                  <c:v>21.6</c:v>
                </c:pt>
                <c:pt idx="1297">
                  <c:v>21.616666666666667</c:v>
                </c:pt>
                <c:pt idx="1298">
                  <c:v>21.633333333333333</c:v>
                </c:pt>
                <c:pt idx="1299">
                  <c:v>21.65</c:v>
                </c:pt>
                <c:pt idx="1300">
                  <c:v>21.666666666666668</c:v>
                </c:pt>
                <c:pt idx="1301">
                  <c:v>21.683333333333334</c:v>
                </c:pt>
                <c:pt idx="1302">
                  <c:v>21.7</c:v>
                </c:pt>
                <c:pt idx="1303">
                  <c:v>21.716666666666665</c:v>
                </c:pt>
                <c:pt idx="1304">
                  <c:v>21.733333333333334</c:v>
                </c:pt>
                <c:pt idx="1305">
                  <c:v>21.75</c:v>
                </c:pt>
                <c:pt idx="1306">
                  <c:v>21.766666666666666</c:v>
                </c:pt>
                <c:pt idx="1307">
                  <c:v>21.783333333333335</c:v>
                </c:pt>
                <c:pt idx="1308">
                  <c:v>21.8</c:v>
                </c:pt>
                <c:pt idx="1309">
                  <c:v>21.816666666666666</c:v>
                </c:pt>
                <c:pt idx="1310">
                  <c:v>21.833333333333332</c:v>
                </c:pt>
                <c:pt idx="1311">
                  <c:v>21.85</c:v>
                </c:pt>
                <c:pt idx="1312">
                  <c:v>21.866666666666667</c:v>
                </c:pt>
                <c:pt idx="1313">
                  <c:v>21.883333333333333</c:v>
                </c:pt>
                <c:pt idx="1314">
                  <c:v>21.9</c:v>
                </c:pt>
                <c:pt idx="1315">
                  <c:v>21.916666666666668</c:v>
                </c:pt>
                <c:pt idx="1316">
                  <c:v>21.933333333333334</c:v>
                </c:pt>
                <c:pt idx="1317">
                  <c:v>21.95</c:v>
                </c:pt>
                <c:pt idx="1318">
                  <c:v>21.966666666666665</c:v>
                </c:pt>
                <c:pt idx="1319">
                  <c:v>21.983333333333334</c:v>
                </c:pt>
                <c:pt idx="1320">
                  <c:v>22</c:v>
                </c:pt>
                <c:pt idx="1321">
                  <c:v>22.016666666666666</c:v>
                </c:pt>
                <c:pt idx="1322">
                  <c:v>22.033333333333335</c:v>
                </c:pt>
                <c:pt idx="1323">
                  <c:v>22.05</c:v>
                </c:pt>
                <c:pt idx="1324">
                  <c:v>22.066666666666666</c:v>
                </c:pt>
                <c:pt idx="1325">
                  <c:v>22.083333333333332</c:v>
                </c:pt>
                <c:pt idx="1326">
                  <c:v>22.1</c:v>
                </c:pt>
                <c:pt idx="1327">
                  <c:v>22.116666666666667</c:v>
                </c:pt>
                <c:pt idx="1328">
                  <c:v>22.133333333333333</c:v>
                </c:pt>
                <c:pt idx="1329">
                  <c:v>22.15</c:v>
                </c:pt>
                <c:pt idx="1330">
                  <c:v>22.166666666666668</c:v>
                </c:pt>
                <c:pt idx="1331">
                  <c:v>22.183333333333334</c:v>
                </c:pt>
                <c:pt idx="1332">
                  <c:v>22.2</c:v>
                </c:pt>
                <c:pt idx="1333">
                  <c:v>22.216666666666665</c:v>
                </c:pt>
                <c:pt idx="1334">
                  <c:v>22.233333333333334</c:v>
                </c:pt>
                <c:pt idx="1335">
                  <c:v>22.25</c:v>
                </c:pt>
                <c:pt idx="1336">
                  <c:v>22.266666666666666</c:v>
                </c:pt>
                <c:pt idx="1337">
                  <c:v>22.283333333333335</c:v>
                </c:pt>
                <c:pt idx="1338">
                  <c:v>22.3</c:v>
                </c:pt>
                <c:pt idx="1339">
                  <c:v>22.316666666666666</c:v>
                </c:pt>
                <c:pt idx="1340">
                  <c:v>22.333333333333332</c:v>
                </c:pt>
                <c:pt idx="1341">
                  <c:v>22.35</c:v>
                </c:pt>
                <c:pt idx="1342">
                  <c:v>22.366666666666667</c:v>
                </c:pt>
                <c:pt idx="1343">
                  <c:v>22.383333333333333</c:v>
                </c:pt>
                <c:pt idx="1344">
                  <c:v>22.4</c:v>
                </c:pt>
                <c:pt idx="1345">
                  <c:v>22.416666666666668</c:v>
                </c:pt>
                <c:pt idx="1346">
                  <c:v>22.433333333333334</c:v>
                </c:pt>
                <c:pt idx="1347">
                  <c:v>22.45</c:v>
                </c:pt>
                <c:pt idx="1348">
                  <c:v>22.466666666666665</c:v>
                </c:pt>
                <c:pt idx="1349">
                  <c:v>22.483333333333334</c:v>
                </c:pt>
                <c:pt idx="1350">
                  <c:v>22.5</c:v>
                </c:pt>
                <c:pt idx="1351">
                  <c:v>22.516666666666666</c:v>
                </c:pt>
                <c:pt idx="1352">
                  <c:v>22.533333333333335</c:v>
                </c:pt>
                <c:pt idx="1353">
                  <c:v>22.55</c:v>
                </c:pt>
                <c:pt idx="1354">
                  <c:v>22.566666666666666</c:v>
                </c:pt>
                <c:pt idx="1355">
                  <c:v>22.583333333333332</c:v>
                </c:pt>
                <c:pt idx="1356">
                  <c:v>22.6</c:v>
                </c:pt>
                <c:pt idx="1357">
                  <c:v>22.616666666666667</c:v>
                </c:pt>
                <c:pt idx="1358">
                  <c:v>22.633333333333333</c:v>
                </c:pt>
                <c:pt idx="1359">
                  <c:v>22.65</c:v>
                </c:pt>
                <c:pt idx="1360">
                  <c:v>22.666666666666668</c:v>
                </c:pt>
                <c:pt idx="1361">
                  <c:v>22.683333333333334</c:v>
                </c:pt>
                <c:pt idx="1362">
                  <c:v>22.7</c:v>
                </c:pt>
                <c:pt idx="1363">
                  <c:v>22.716666666666665</c:v>
                </c:pt>
                <c:pt idx="1364">
                  <c:v>22.733333333333334</c:v>
                </c:pt>
                <c:pt idx="1365">
                  <c:v>22.75</c:v>
                </c:pt>
                <c:pt idx="1366">
                  <c:v>22.766666666666666</c:v>
                </c:pt>
                <c:pt idx="1367">
                  <c:v>22.783333333333335</c:v>
                </c:pt>
                <c:pt idx="1368">
                  <c:v>22.8</c:v>
                </c:pt>
                <c:pt idx="1369">
                  <c:v>22.816666666666666</c:v>
                </c:pt>
                <c:pt idx="1370">
                  <c:v>22.833333333333332</c:v>
                </c:pt>
                <c:pt idx="1371">
                  <c:v>22.85</c:v>
                </c:pt>
                <c:pt idx="1372">
                  <c:v>22.866666666666667</c:v>
                </c:pt>
                <c:pt idx="1373">
                  <c:v>22.883333333333333</c:v>
                </c:pt>
                <c:pt idx="1374">
                  <c:v>22.9</c:v>
                </c:pt>
                <c:pt idx="1375">
                  <c:v>22.916666666666668</c:v>
                </c:pt>
                <c:pt idx="1376">
                  <c:v>22.933333333333334</c:v>
                </c:pt>
                <c:pt idx="1377">
                  <c:v>22.95</c:v>
                </c:pt>
                <c:pt idx="1378">
                  <c:v>22.966666666666665</c:v>
                </c:pt>
                <c:pt idx="1379">
                  <c:v>22.983333333333334</c:v>
                </c:pt>
                <c:pt idx="1380">
                  <c:v>23</c:v>
                </c:pt>
                <c:pt idx="1381">
                  <c:v>23.016666666666666</c:v>
                </c:pt>
                <c:pt idx="1382">
                  <c:v>23.033333333333335</c:v>
                </c:pt>
                <c:pt idx="1383">
                  <c:v>23.05</c:v>
                </c:pt>
                <c:pt idx="1384">
                  <c:v>23.066666666666666</c:v>
                </c:pt>
                <c:pt idx="1385">
                  <c:v>23.083333333333332</c:v>
                </c:pt>
                <c:pt idx="1386">
                  <c:v>23.1</c:v>
                </c:pt>
                <c:pt idx="1387">
                  <c:v>23.116666666666667</c:v>
                </c:pt>
                <c:pt idx="1388">
                  <c:v>23.133333333333333</c:v>
                </c:pt>
                <c:pt idx="1389">
                  <c:v>23.15</c:v>
                </c:pt>
                <c:pt idx="1390">
                  <c:v>23.166666666666668</c:v>
                </c:pt>
                <c:pt idx="1391">
                  <c:v>23.183333333333334</c:v>
                </c:pt>
                <c:pt idx="1392">
                  <c:v>23.2</c:v>
                </c:pt>
                <c:pt idx="1393">
                  <c:v>23.216666666666665</c:v>
                </c:pt>
                <c:pt idx="1394">
                  <c:v>23.233333333333334</c:v>
                </c:pt>
                <c:pt idx="1395">
                  <c:v>23.25</c:v>
                </c:pt>
                <c:pt idx="1396">
                  <c:v>23.266666666666666</c:v>
                </c:pt>
                <c:pt idx="1397">
                  <c:v>23.283333333333335</c:v>
                </c:pt>
                <c:pt idx="1398">
                  <c:v>23.3</c:v>
                </c:pt>
                <c:pt idx="1399">
                  <c:v>23.316666666666666</c:v>
                </c:pt>
                <c:pt idx="1400">
                  <c:v>23.333333333333332</c:v>
                </c:pt>
                <c:pt idx="1401">
                  <c:v>23.35</c:v>
                </c:pt>
                <c:pt idx="1402">
                  <c:v>23.366666666666667</c:v>
                </c:pt>
                <c:pt idx="1403">
                  <c:v>23.383333333333333</c:v>
                </c:pt>
                <c:pt idx="1404">
                  <c:v>23.4</c:v>
                </c:pt>
                <c:pt idx="1405">
                  <c:v>23.416666666666668</c:v>
                </c:pt>
                <c:pt idx="1406">
                  <c:v>23.433333333333334</c:v>
                </c:pt>
                <c:pt idx="1407">
                  <c:v>23.45</c:v>
                </c:pt>
                <c:pt idx="1408">
                  <c:v>23.466666666666665</c:v>
                </c:pt>
                <c:pt idx="1409">
                  <c:v>23.483333333333334</c:v>
                </c:pt>
                <c:pt idx="1410">
                  <c:v>23.5</c:v>
                </c:pt>
                <c:pt idx="1411">
                  <c:v>23.516666666666666</c:v>
                </c:pt>
                <c:pt idx="1412">
                  <c:v>23.533333333333335</c:v>
                </c:pt>
                <c:pt idx="1413">
                  <c:v>23.55</c:v>
                </c:pt>
                <c:pt idx="1414">
                  <c:v>23.566666666666666</c:v>
                </c:pt>
                <c:pt idx="1415">
                  <c:v>23.583333333333332</c:v>
                </c:pt>
                <c:pt idx="1416">
                  <c:v>23.6</c:v>
                </c:pt>
                <c:pt idx="1417">
                  <c:v>23.616666666666667</c:v>
                </c:pt>
                <c:pt idx="1418">
                  <c:v>23.633333333333333</c:v>
                </c:pt>
                <c:pt idx="1419">
                  <c:v>23.65</c:v>
                </c:pt>
                <c:pt idx="1420">
                  <c:v>23.666666666666668</c:v>
                </c:pt>
                <c:pt idx="1421">
                  <c:v>23.683333333333334</c:v>
                </c:pt>
                <c:pt idx="1422">
                  <c:v>23.7</c:v>
                </c:pt>
                <c:pt idx="1423">
                  <c:v>23.716666666666665</c:v>
                </c:pt>
                <c:pt idx="1424">
                  <c:v>23.733333333333334</c:v>
                </c:pt>
                <c:pt idx="1425">
                  <c:v>23.75</c:v>
                </c:pt>
                <c:pt idx="1426">
                  <c:v>23.766666666666666</c:v>
                </c:pt>
              </c:numCache>
            </c:numRef>
          </c:xVal>
          <c:yVal>
            <c:numRef>
              <c:f>'ESS 12-03-2015 10h52'!$H$2:$H$1428</c:f>
              <c:numCache>
                <c:formatCode>General</c:formatCode>
                <c:ptCount val="1427"/>
                <c:pt idx="0">
                  <c:v>293.16000000000003</c:v>
                </c:pt>
                <c:pt idx="1">
                  <c:v>293.14999999999998</c:v>
                </c:pt>
                <c:pt idx="2">
                  <c:v>293.13</c:v>
                </c:pt>
                <c:pt idx="3">
                  <c:v>293.10000000000002</c:v>
                </c:pt>
                <c:pt idx="4">
                  <c:v>293.08</c:v>
                </c:pt>
                <c:pt idx="5">
                  <c:v>293.05</c:v>
                </c:pt>
                <c:pt idx="6">
                  <c:v>293.02</c:v>
                </c:pt>
                <c:pt idx="7">
                  <c:v>293</c:v>
                </c:pt>
                <c:pt idx="8">
                  <c:v>292.97000000000003</c:v>
                </c:pt>
                <c:pt idx="9">
                  <c:v>292.94</c:v>
                </c:pt>
                <c:pt idx="10">
                  <c:v>292.91000000000003</c:v>
                </c:pt>
                <c:pt idx="11">
                  <c:v>292.88</c:v>
                </c:pt>
                <c:pt idx="12">
                  <c:v>292.83999999999997</c:v>
                </c:pt>
                <c:pt idx="13">
                  <c:v>292.81</c:v>
                </c:pt>
                <c:pt idx="14">
                  <c:v>292.77</c:v>
                </c:pt>
                <c:pt idx="15">
                  <c:v>292.74</c:v>
                </c:pt>
                <c:pt idx="16">
                  <c:v>292.7</c:v>
                </c:pt>
                <c:pt idx="17">
                  <c:v>292.67</c:v>
                </c:pt>
                <c:pt idx="18">
                  <c:v>292.63</c:v>
                </c:pt>
                <c:pt idx="19">
                  <c:v>292.58999999999997</c:v>
                </c:pt>
                <c:pt idx="20">
                  <c:v>292.55</c:v>
                </c:pt>
                <c:pt idx="21">
                  <c:v>292.51</c:v>
                </c:pt>
                <c:pt idx="22">
                  <c:v>292.45999999999998</c:v>
                </c:pt>
                <c:pt idx="23">
                  <c:v>292.41000000000003</c:v>
                </c:pt>
                <c:pt idx="24">
                  <c:v>292.37</c:v>
                </c:pt>
                <c:pt idx="25">
                  <c:v>292.32</c:v>
                </c:pt>
                <c:pt idx="26">
                  <c:v>292.27</c:v>
                </c:pt>
                <c:pt idx="27">
                  <c:v>292.22000000000003</c:v>
                </c:pt>
                <c:pt idx="28">
                  <c:v>292.17</c:v>
                </c:pt>
                <c:pt idx="29">
                  <c:v>292.12</c:v>
                </c:pt>
                <c:pt idx="30">
                  <c:v>292.07</c:v>
                </c:pt>
                <c:pt idx="31">
                  <c:v>292.01</c:v>
                </c:pt>
                <c:pt idx="32">
                  <c:v>291.95</c:v>
                </c:pt>
                <c:pt idx="33">
                  <c:v>291.89999999999998</c:v>
                </c:pt>
                <c:pt idx="34">
                  <c:v>291.83</c:v>
                </c:pt>
                <c:pt idx="35">
                  <c:v>291.77999999999997</c:v>
                </c:pt>
                <c:pt idx="36">
                  <c:v>291.72000000000003</c:v>
                </c:pt>
                <c:pt idx="37">
                  <c:v>291.64999999999998</c:v>
                </c:pt>
                <c:pt idx="38">
                  <c:v>291.58</c:v>
                </c:pt>
                <c:pt idx="39">
                  <c:v>291.51</c:v>
                </c:pt>
                <c:pt idx="40">
                  <c:v>291.45</c:v>
                </c:pt>
                <c:pt idx="41">
                  <c:v>291.38</c:v>
                </c:pt>
                <c:pt idx="42">
                  <c:v>291.3</c:v>
                </c:pt>
                <c:pt idx="43">
                  <c:v>291.23</c:v>
                </c:pt>
                <c:pt idx="44">
                  <c:v>291.14999999999998</c:v>
                </c:pt>
                <c:pt idx="45">
                  <c:v>291.08</c:v>
                </c:pt>
                <c:pt idx="46">
                  <c:v>291</c:v>
                </c:pt>
                <c:pt idx="47">
                  <c:v>290.92</c:v>
                </c:pt>
                <c:pt idx="48">
                  <c:v>290.83999999999997</c:v>
                </c:pt>
                <c:pt idx="49">
                  <c:v>290.75</c:v>
                </c:pt>
                <c:pt idx="50">
                  <c:v>290.66000000000003</c:v>
                </c:pt>
                <c:pt idx="51">
                  <c:v>290.58</c:v>
                </c:pt>
                <c:pt idx="52">
                  <c:v>290.49</c:v>
                </c:pt>
                <c:pt idx="53">
                  <c:v>290.39999999999998</c:v>
                </c:pt>
                <c:pt idx="54">
                  <c:v>290.3</c:v>
                </c:pt>
                <c:pt idx="55">
                  <c:v>290.2</c:v>
                </c:pt>
                <c:pt idx="56">
                  <c:v>290.11</c:v>
                </c:pt>
                <c:pt idx="57">
                  <c:v>290.01</c:v>
                </c:pt>
                <c:pt idx="58">
                  <c:v>289.91000000000003</c:v>
                </c:pt>
                <c:pt idx="59">
                  <c:v>289.8</c:v>
                </c:pt>
                <c:pt idx="60">
                  <c:v>289.7</c:v>
                </c:pt>
                <c:pt idx="61">
                  <c:v>289.60000000000002</c:v>
                </c:pt>
                <c:pt idx="62">
                  <c:v>289.49</c:v>
                </c:pt>
                <c:pt idx="63">
                  <c:v>289.37</c:v>
                </c:pt>
                <c:pt idx="64">
                  <c:v>289.26</c:v>
                </c:pt>
                <c:pt idx="65">
                  <c:v>289.14</c:v>
                </c:pt>
                <c:pt idx="66">
                  <c:v>289.02999999999997</c:v>
                </c:pt>
                <c:pt idx="67">
                  <c:v>288.91000000000003</c:v>
                </c:pt>
                <c:pt idx="68">
                  <c:v>288.77999999999997</c:v>
                </c:pt>
                <c:pt idx="69">
                  <c:v>288.66000000000003</c:v>
                </c:pt>
                <c:pt idx="70">
                  <c:v>288.52999999999997</c:v>
                </c:pt>
                <c:pt idx="71">
                  <c:v>288.39999999999998</c:v>
                </c:pt>
                <c:pt idx="72">
                  <c:v>288.27</c:v>
                </c:pt>
                <c:pt idx="73">
                  <c:v>288.14</c:v>
                </c:pt>
                <c:pt idx="74">
                  <c:v>288</c:v>
                </c:pt>
                <c:pt idx="75">
                  <c:v>287.86</c:v>
                </c:pt>
                <c:pt idx="76">
                  <c:v>287.73</c:v>
                </c:pt>
                <c:pt idx="77">
                  <c:v>287.58</c:v>
                </c:pt>
                <c:pt idx="78">
                  <c:v>287.44</c:v>
                </c:pt>
                <c:pt idx="79">
                  <c:v>287.29000000000002</c:v>
                </c:pt>
                <c:pt idx="80">
                  <c:v>287.14</c:v>
                </c:pt>
                <c:pt idx="81">
                  <c:v>286.99</c:v>
                </c:pt>
                <c:pt idx="82">
                  <c:v>286.83999999999997</c:v>
                </c:pt>
                <c:pt idx="83">
                  <c:v>286.69</c:v>
                </c:pt>
                <c:pt idx="84">
                  <c:v>286.52999999999997</c:v>
                </c:pt>
                <c:pt idx="85">
                  <c:v>286.37</c:v>
                </c:pt>
                <c:pt idx="86">
                  <c:v>286.2</c:v>
                </c:pt>
                <c:pt idx="87">
                  <c:v>286.04000000000002</c:v>
                </c:pt>
                <c:pt idx="88">
                  <c:v>285.87</c:v>
                </c:pt>
                <c:pt idx="89">
                  <c:v>285.7</c:v>
                </c:pt>
                <c:pt idx="90">
                  <c:v>285.54000000000002</c:v>
                </c:pt>
                <c:pt idx="91">
                  <c:v>285.37</c:v>
                </c:pt>
                <c:pt idx="92">
                  <c:v>285.19</c:v>
                </c:pt>
                <c:pt idx="93">
                  <c:v>285.01</c:v>
                </c:pt>
                <c:pt idx="94">
                  <c:v>284.83</c:v>
                </c:pt>
                <c:pt idx="95">
                  <c:v>284.64</c:v>
                </c:pt>
                <c:pt idx="96">
                  <c:v>284.45999999999998</c:v>
                </c:pt>
                <c:pt idx="97">
                  <c:v>284.27</c:v>
                </c:pt>
                <c:pt idx="98">
                  <c:v>284.08</c:v>
                </c:pt>
                <c:pt idx="99">
                  <c:v>283.89</c:v>
                </c:pt>
                <c:pt idx="100">
                  <c:v>283.69</c:v>
                </c:pt>
                <c:pt idx="101">
                  <c:v>283.49</c:v>
                </c:pt>
                <c:pt idx="102">
                  <c:v>283.29000000000002</c:v>
                </c:pt>
                <c:pt idx="103">
                  <c:v>283.08999999999997</c:v>
                </c:pt>
                <c:pt idx="104">
                  <c:v>282.89</c:v>
                </c:pt>
                <c:pt idx="105">
                  <c:v>282.67</c:v>
                </c:pt>
                <c:pt idx="106">
                  <c:v>282.45999999999998</c:v>
                </c:pt>
                <c:pt idx="107">
                  <c:v>282.24</c:v>
                </c:pt>
                <c:pt idx="108">
                  <c:v>282.02999999999997</c:v>
                </c:pt>
                <c:pt idx="109">
                  <c:v>281.82</c:v>
                </c:pt>
                <c:pt idx="110">
                  <c:v>281.60000000000002</c:v>
                </c:pt>
                <c:pt idx="111">
                  <c:v>281.37</c:v>
                </c:pt>
                <c:pt idx="112">
                  <c:v>281.14999999999998</c:v>
                </c:pt>
                <c:pt idx="113">
                  <c:v>280.91000000000003</c:v>
                </c:pt>
                <c:pt idx="114">
                  <c:v>280.69</c:v>
                </c:pt>
                <c:pt idx="115">
                  <c:v>280.45</c:v>
                </c:pt>
                <c:pt idx="116">
                  <c:v>280.22000000000003</c:v>
                </c:pt>
                <c:pt idx="117">
                  <c:v>279.98</c:v>
                </c:pt>
                <c:pt idx="118">
                  <c:v>279.74</c:v>
                </c:pt>
                <c:pt idx="119">
                  <c:v>279.49</c:v>
                </c:pt>
                <c:pt idx="120">
                  <c:v>279.25</c:v>
                </c:pt>
                <c:pt idx="121">
                  <c:v>279</c:v>
                </c:pt>
                <c:pt idx="122">
                  <c:v>278.75</c:v>
                </c:pt>
                <c:pt idx="123">
                  <c:v>278.49</c:v>
                </c:pt>
                <c:pt idx="124">
                  <c:v>278.24</c:v>
                </c:pt>
                <c:pt idx="125">
                  <c:v>277.97000000000003</c:v>
                </c:pt>
                <c:pt idx="126">
                  <c:v>277.70999999999998</c:v>
                </c:pt>
                <c:pt idx="127">
                  <c:v>277.45</c:v>
                </c:pt>
                <c:pt idx="128">
                  <c:v>277.18</c:v>
                </c:pt>
                <c:pt idx="129">
                  <c:v>276.91000000000003</c:v>
                </c:pt>
                <c:pt idx="130">
                  <c:v>276.63</c:v>
                </c:pt>
                <c:pt idx="131">
                  <c:v>276.36</c:v>
                </c:pt>
                <c:pt idx="132">
                  <c:v>276.07</c:v>
                </c:pt>
                <c:pt idx="133">
                  <c:v>275.77999999999997</c:v>
                </c:pt>
                <c:pt idx="134">
                  <c:v>275.49</c:v>
                </c:pt>
                <c:pt idx="135">
                  <c:v>275.19</c:v>
                </c:pt>
                <c:pt idx="136">
                  <c:v>274.87</c:v>
                </c:pt>
                <c:pt idx="137">
                  <c:v>274.55</c:v>
                </c:pt>
                <c:pt idx="138">
                  <c:v>274.23</c:v>
                </c:pt>
                <c:pt idx="139">
                  <c:v>273.89999999999998</c:v>
                </c:pt>
                <c:pt idx="140">
                  <c:v>273.56</c:v>
                </c:pt>
                <c:pt idx="141">
                  <c:v>273.22000000000003</c:v>
                </c:pt>
                <c:pt idx="142">
                  <c:v>272.87</c:v>
                </c:pt>
                <c:pt idx="143">
                  <c:v>272.5</c:v>
                </c:pt>
                <c:pt idx="144">
                  <c:v>272.13</c:v>
                </c:pt>
                <c:pt idx="145">
                  <c:v>271.75</c:v>
                </c:pt>
                <c:pt idx="146">
                  <c:v>271.37</c:v>
                </c:pt>
                <c:pt idx="147">
                  <c:v>270.98</c:v>
                </c:pt>
                <c:pt idx="148">
                  <c:v>270.56</c:v>
                </c:pt>
                <c:pt idx="149">
                  <c:v>270.14</c:v>
                </c:pt>
                <c:pt idx="150">
                  <c:v>269.7</c:v>
                </c:pt>
                <c:pt idx="151">
                  <c:v>269.26</c:v>
                </c:pt>
                <c:pt idx="152">
                  <c:v>268.79000000000002</c:v>
                </c:pt>
                <c:pt idx="153">
                  <c:v>268.3</c:v>
                </c:pt>
                <c:pt idx="154">
                  <c:v>267.81</c:v>
                </c:pt>
                <c:pt idx="155">
                  <c:v>267.3</c:v>
                </c:pt>
                <c:pt idx="156">
                  <c:v>266.77999999999997</c:v>
                </c:pt>
                <c:pt idx="157">
                  <c:v>266.25</c:v>
                </c:pt>
                <c:pt idx="158">
                  <c:v>265.7</c:v>
                </c:pt>
                <c:pt idx="159">
                  <c:v>265.14</c:v>
                </c:pt>
                <c:pt idx="160">
                  <c:v>264.57</c:v>
                </c:pt>
                <c:pt idx="161">
                  <c:v>263.98</c:v>
                </c:pt>
                <c:pt idx="162">
                  <c:v>263.39</c:v>
                </c:pt>
                <c:pt idx="163">
                  <c:v>262.77</c:v>
                </c:pt>
                <c:pt idx="164">
                  <c:v>262.17</c:v>
                </c:pt>
                <c:pt idx="165">
                  <c:v>261.55</c:v>
                </c:pt>
                <c:pt idx="166">
                  <c:v>260.93</c:v>
                </c:pt>
                <c:pt idx="167">
                  <c:v>260.3</c:v>
                </c:pt>
                <c:pt idx="168">
                  <c:v>259.66000000000003</c:v>
                </c:pt>
                <c:pt idx="169">
                  <c:v>259</c:v>
                </c:pt>
                <c:pt idx="170">
                  <c:v>258.36</c:v>
                </c:pt>
                <c:pt idx="171">
                  <c:v>257.69</c:v>
                </c:pt>
                <c:pt idx="172">
                  <c:v>257.04000000000002</c:v>
                </c:pt>
                <c:pt idx="173">
                  <c:v>256.36</c:v>
                </c:pt>
                <c:pt idx="174">
                  <c:v>255.69</c:v>
                </c:pt>
                <c:pt idx="175">
                  <c:v>255.01</c:v>
                </c:pt>
                <c:pt idx="176">
                  <c:v>254.34</c:v>
                </c:pt>
                <c:pt idx="177">
                  <c:v>253.64</c:v>
                </c:pt>
                <c:pt idx="178">
                  <c:v>252.96</c:v>
                </c:pt>
                <c:pt idx="179">
                  <c:v>252.26</c:v>
                </c:pt>
                <c:pt idx="180">
                  <c:v>251.56</c:v>
                </c:pt>
                <c:pt idx="181">
                  <c:v>250.85</c:v>
                </c:pt>
                <c:pt idx="182">
                  <c:v>250.16</c:v>
                </c:pt>
                <c:pt idx="183">
                  <c:v>249.44</c:v>
                </c:pt>
                <c:pt idx="184">
                  <c:v>248.73</c:v>
                </c:pt>
                <c:pt idx="185">
                  <c:v>248.01</c:v>
                </c:pt>
                <c:pt idx="186">
                  <c:v>247.29</c:v>
                </c:pt>
                <c:pt idx="187">
                  <c:v>246.56</c:v>
                </c:pt>
                <c:pt idx="188">
                  <c:v>245.85</c:v>
                </c:pt>
                <c:pt idx="189">
                  <c:v>245.11</c:v>
                </c:pt>
                <c:pt idx="190">
                  <c:v>244.39</c:v>
                </c:pt>
                <c:pt idx="191">
                  <c:v>243.65</c:v>
                </c:pt>
                <c:pt idx="192">
                  <c:v>242.93</c:v>
                </c:pt>
                <c:pt idx="193">
                  <c:v>242.19</c:v>
                </c:pt>
                <c:pt idx="194">
                  <c:v>241.45</c:v>
                </c:pt>
                <c:pt idx="195">
                  <c:v>240.71</c:v>
                </c:pt>
                <c:pt idx="196">
                  <c:v>239.98</c:v>
                </c:pt>
                <c:pt idx="197">
                  <c:v>239.23</c:v>
                </c:pt>
                <c:pt idx="198">
                  <c:v>238.5</c:v>
                </c:pt>
                <c:pt idx="199">
                  <c:v>237.74</c:v>
                </c:pt>
                <c:pt idx="200">
                  <c:v>237.01</c:v>
                </c:pt>
                <c:pt idx="201">
                  <c:v>236.27</c:v>
                </c:pt>
                <c:pt idx="202">
                  <c:v>235.52</c:v>
                </c:pt>
                <c:pt idx="203">
                  <c:v>234.78</c:v>
                </c:pt>
                <c:pt idx="204">
                  <c:v>234.03</c:v>
                </c:pt>
                <c:pt idx="205">
                  <c:v>233.28</c:v>
                </c:pt>
                <c:pt idx="206">
                  <c:v>232.55</c:v>
                </c:pt>
                <c:pt idx="207">
                  <c:v>231.8</c:v>
                </c:pt>
                <c:pt idx="208">
                  <c:v>231.06</c:v>
                </c:pt>
                <c:pt idx="209">
                  <c:v>230.33</c:v>
                </c:pt>
                <c:pt idx="210">
                  <c:v>229.59</c:v>
                </c:pt>
                <c:pt idx="211">
                  <c:v>228.85</c:v>
                </c:pt>
                <c:pt idx="212">
                  <c:v>228.11</c:v>
                </c:pt>
                <c:pt idx="213">
                  <c:v>227.38</c:v>
                </c:pt>
                <c:pt idx="214">
                  <c:v>226.63</c:v>
                </c:pt>
                <c:pt idx="215">
                  <c:v>225.91</c:v>
                </c:pt>
                <c:pt idx="216">
                  <c:v>225.18</c:v>
                </c:pt>
                <c:pt idx="217">
                  <c:v>224.45</c:v>
                </c:pt>
                <c:pt idx="218">
                  <c:v>223.73</c:v>
                </c:pt>
                <c:pt idx="219">
                  <c:v>222.99</c:v>
                </c:pt>
                <c:pt idx="220">
                  <c:v>222.27</c:v>
                </c:pt>
                <c:pt idx="221">
                  <c:v>221.55</c:v>
                </c:pt>
                <c:pt idx="222">
                  <c:v>220.83</c:v>
                </c:pt>
                <c:pt idx="223">
                  <c:v>220.1</c:v>
                </c:pt>
                <c:pt idx="224">
                  <c:v>219.39</c:v>
                </c:pt>
                <c:pt idx="225">
                  <c:v>218.68</c:v>
                </c:pt>
                <c:pt idx="226">
                  <c:v>217.95</c:v>
                </c:pt>
                <c:pt idx="227">
                  <c:v>217.26</c:v>
                </c:pt>
                <c:pt idx="228">
                  <c:v>216.53</c:v>
                </c:pt>
                <c:pt idx="229">
                  <c:v>215.83</c:v>
                </c:pt>
                <c:pt idx="230">
                  <c:v>215.12</c:v>
                </c:pt>
                <c:pt idx="231">
                  <c:v>214.41</c:v>
                </c:pt>
                <c:pt idx="232">
                  <c:v>213.71</c:v>
                </c:pt>
                <c:pt idx="233">
                  <c:v>213</c:v>
                </c:pt>
                <c:pt idx="234">
                  <c:v>212.31</c:v>
                </c:pt>
                <c:pt idx="235">
                  <c:v>211.6</c:v>
                </c:pt>
                <c:pt idx="236">
                  <c:v>210.92</c:v>
                </c:pt>
                <c:pt idx="237">
                  <c:v>210.22</c:v>
                </c:pt>
                <c:pt idx="238">
                  <c:v>209.53</c:v>
                </c:pt>
                <c:pt idx="239">
                  <c:v>208.85</c:v>
                </c:pt>
                <c:pt idx="240">
                  <c:v>208.17</c:v>
                </c:pt>
                <c:pt idx="241">
                  <c:v>207.49</c:v>
                </c:pt>
                <c:pt idx="242">
                  <c:v>206.82</c:v>
                </c:pt>
                <c:pt idx="243">
                  <c:v>206.14</c:v>
                </c:pt>
                <c:pt idx="244">
                  <c:v>205.49</c:v>
                </c:pt>
                <c:pt idx="245">
                  <c:v>204.84</c:v>
                </c:pt>
                <c:pt idx="246">
                  <c:v>204.17</c:v>
                </c:pt>
                <c:pt idx="247">
                  <c:v>203.52</c:v>
                </c:pt>
                <c:pt idx="248">
                  <c:v>202.86</c:v>
                </c:pt>
                <c:pt idx="249">
                  <c:v>202.22</c:v>
                </c:pt>
                <c:pt idx="250">
                  <c:v>201.57</c:v>
                </c:pt>
                <c:pt idx="251">
                  <c:v>200.94</c:v>
                </c:pt>
                <c:pt idx="252">
                  <c:v>200.3</c:v>
                </c:pt>
                <c:pt idx="253">
                  <c:v>199.68</c:v>
                </c:pt>
                <c:pt idx="254">
                  <c:v>199.06</c:v>
                </c:pt>
                <c:pt idx="255">
                  <c:v>198.44</c:v>
                </c:pt>
                <c:pt idx="256">
                  <c:v>197.83</c:v>
                </c:pt>
                <c:pt idx="257">
                  <c:v>197.24</c:v>
                </c:pt>
                <c:pt idx="258">
                  <c:v>196.63</c:v>
                </c:pt>
                <c:pt idx="259">
                  <c:v>196.04</c:v>
                </c:pt>
                <c:pt idx="260">
                  <c:v>195.45</c:v>
                </c:pt>
                <c:pt idx="261">
                  <c:v>194.87</c:v>
                </c:pt>
                <c:pt idx="262">
                  <c:v>194.28</c:v>
                </c:pt>
                <c:pt idx="263">
                  <c:v>193.7</c:v>
                </c:pt>
                <c:pt idx="264">
                  <c:v>193.12</c:v>
                </c:pt>
                <c:pt idx="265">
                  <c:v>192.55</c:v>
                </c:pt>
                <c:pt idx="266">
                  <c:v>191.96</c:v>
                </c:pt>
                <c:pt idx="267">
                  <c:v>191.41</c:v>
                </c:pt>
                <c:pt idx="268">
                  <c:v>190.84</c:v>
                </c:pt>
                <c:pt idx="269">
                  <c:v>190.28</c:v>
                </c:pt>
                <c:pt idx="270">
                  <c:v>189.71</c:v>
                </c:pt>
                <c:pt idx="271">
                  <c:v>189.16</c:v>
                </c:pt>
                <c:pt idx="272">
                  <c:v>188.59</c:v>
                </c:pt>
                <c:pt idx="273">
                  <c:v>188.04</c:v>
                </c:pt>
                <c:pt idx="274">
                  <c:v>187.48</c:v>
                </c:pt>
                <c:pt idx="275">
                  <c:v>186.94</c:v>
                </c:pt>
                <c:pt idx="276">
                  <c:v>186.4</c:v>
                </c:pt>
                <c:pt idx="277">
                  <c:v>185.85</c:v>
                </c:pt>
                <c:pt idx="278">
                  <c:v>185.3</c:v>
                </c:pt>
                <c:pt idx="279">
                  <c:v>184.78</c:v>
                </c:pt>
                <c:pt idx="280">
                  <c:v>184.24</c:v>
                </c:pt>
                <c:pt idx="281">
                  <c:v>183.7</c:v>
                </c:pt>
                <c:pt idx="282">
                  <c:v>183.16</c:v>
                </c:pt>
                <c:pt idx="283">
                  <c:v>182.63</c:v>
                </c:pt>
                <c:pt idx="284">
                  <c:v>182.09</c:v>
                </c:pt>
                <c:pt idx="285">
                  <c:v>181.57</c:v>
                </c:pt>
                <c:pt idx="286">
                  <c:v>181.04</c:v>
                </c:pt>
                <c:pt idx="287">
                  <c:v>180.52</c:v>
                </c:pt>
                <c:pt idx="288">
                  <c:v>179.99</c:v>
                </c:pt>
                <c:pt idx="289">
                  <c:v>179.46</c:v>
                </c:pt>
                <c:pt idx="290">
                  <c:v>178.94</c:v>
                </c:pt>
                <c:pt idx="291">
                  <c:v>178.42</c:v>
                </c:pt>
                <c:pt idx="292">
                  <c:v>177.88</c:v>
                </c:pt>
                <c:pt idx="293">
                  <c:v>177.37</c:v>
                </c:pt>
                <c:pt idx="294">
                  <c:v>176.84</c:v>
                </c:pt>
                <c:pt idx="295">
                  <c:v>176.34</c:v>
                </c:pt>
                <c:pt idx="296">
                  <c:v>175.81</c:v>
                </c:pt>
                <c:pt idx="297">
                  <c:v>175.31</c:v>
                </c:pt>
                <c:pt idx="298">
                  <c:v>174.78</c:v>
                </c:pt>
                <c:pt idx="299">
                  <c:v>174.27</c:v>
                </c:pt>
                <c:pt idx="300">
                  <c:v>173.76</c:v>
                </c:pt>
                <c:pt idx="301">
                  <c:v>173.27</c:v>
                </c:pt>
                <c:pt idx="302">
                  <c:v>172.77</c:v>
                </c:pt>
                <c:pt idx="303">
                  <c:v>172.26</c:v>
                </c:pt>
                <c:pt idx="304">
                  <c:v>171.76</c:v>
                </c:pt>
                <c:pt idx="305">
                  <c:v>171.26</c:v>
                </c:pt>
                <c:pt idx="306">
                  <c:v>170.76</c:v>
                </c:pt>
                <c:pt idx="307">
                  <c:v>170.26</c:v>
                </c:pt>
                <c:pt idx="308">
                  <c:v>169.77</c:v>
                </c:pt>
                <c:pt idx="309">
                  <c:v>169.29</c:v>
                </c:pt>
                <c:pt idx="310">
                  <c:v>168.79</c:v>
                </c:pt>
                <c:pt idx="311">
                  <c:v>168.31</c:v>
                </c:pt>
                <c:pt idx="312">
                  <c:v>167.83</c:v>
                </c:pt>
                <c:pt idx="313">
                  <c:v>167.34</c:v>
                </c:pt>
                <c:pt idx="314">
                  <c:v>166.86</c:v>
                </c:pt>
                <c:pt idx="315">
                  <c:v>166.38</c:v>
                </c:pt>
                <c:pt idx="316">
                  <c:v>165.9</c:v>
                </c:pt>
                <c:pt idx="317">
                  <c:v>165.43</c:v>
                </c:pt>
                <c:pt idx="318">
                  <c:v>164.94</c:v>
                </c:pt>
                <c:pt idx="319">
                  <c:v>164.47</c:v>
                </c:pt>
                <c:pt idx="320">
                  <c:v>163.99</c:v>
                </c:pt>
                <c:pt idx="321">
                  <c:v>163.53</c:v>
                </c:pt>
                <c:pt idx="322">
                  <c:v>163.05000000000001</c:v>
                </c:pt>
                <c:pt idx="323">
                  <c:v>162.58000000000001</c:v>
                </c:pt>
                <c:pt idx="324">
                  <c:v>162.11000000000001</c:v>
                </c:pt>
                <c:pt idx="325">
                  <c:v>161.63</c:v>
                </c:pt>
                <c:pt idx="326">
                  <c:v>161.16</c:v>
                </c:pt>
                <c:pt idx="327">
                  <c:v>160.69999999999999</c:v>
                </c:pt>
                <c:pt idx="328">
                  <c:v>160.22999999999999</c:v>
                </c:pt>
                <c:pt idx="329">
                  <c:v>159.76</c:v>
                </c:pt>
                <c:pt idx="330">
                  <c:v>159.30000000000001</c:v>
                </c:pt>
                <c:pt idx="331">
                  <c:v>158.84</c:v>
                </c:pt>
                <c:pt idx="332">
                  <c:v>158.38999999999999</c:v>
                </c:pt>
                <c:pt idx="333">
                  <c:v>157.93</c:v>
                </c:pt>
                <c:pt idx="334">
                  <c:v>157.49</c:v>
                </c:pt>
                <c:pt idx="335">
                  <c:v>157.04</c:v>
                </c:pt>
                <c:pt idx="336">
                  <c:v>156.6</c:v>
                </c:pt>
                <c:pt idx="337">
                  <c:v>156.16999999999999</c:v>
                </c:pt>
                <c:pt idx="338">
                  <c:v>155.72999999999999</c:v>
                </c:pt>
                <c:pt idx="339">
                  <c:v>155.29</c:v>
                </c:pt>
                <c:pt idx="340">
                  <c:v>154.86000000000001</c:v>
                </c:pt>
                <c:pt idx="341">
                  <c:v>154.44</c:v>
                </c:pt>
                <c:pt idx="342">
                  <c:v>154.02000000000001</c:v>
                </c:pt>
                <c:pt idx="343">
                  <c:v>153.6</c:v>
                </c:pt>
                <c:pt idx="344">
                  <c:v>153.19999999999999</c:v>
                </c:pt>
                <c:pt idx="345">
                  <c:v>152.80000000000001</c:v>
                </c:pt>
                <c:pt idx="346">
                  <c:v>152.41</c:v>
                </c:pt>
                <c:pt idx="347">
                  <c:v>152.03</c:v>
                </c:pt>
                <c:pt idx="348">
                  <c:v>151.63</c:v>
                </c:pt>
                <c:pt idx="349">
                  <c:v>151.22</c:v>
                </c:pt>
                <c:pt idx="350">
                  <c:v>150.81</c:v>
                </c:pt>
                <c:pt idx="351">
                  <c:v>150.38</c:v>
                </c:pt>
                <c:pt idx="352">
                  <c:v>149.94</c:v>
                </c:pt>
                <c:pt idx="353">
                  <c:v>149.51</c:v>
                </c:pt>
                <c:pt idx="354">
                  <c:v>149.06</c:v>
                </c:pt>
                <c:pt idx="355">
                  <c:v>148.63</c:v>
                </c:pt>
                <c:pt idx="356">
                  <c:v>148.19</c:v>
                </c:pt>
                <c:pt idx="357">
                  <c:v>147.75</c:v>
                </c:pt>
                <c:pt idx="358">
                  <c:v>147.30000000000001</c:v>
                </c:pt>
                <c:pt idx="359">
                  <c:v>146.87</c:v>
                </c:pt>
                <c:pt idx="360">
                  <c:v>146.44</c:v>
                </c:pt>
                <c:pt idx="361">
                  <c:v>146.01</c:v>
                </c:pt>
                <c:pt idx="362">
                  <c:v>145.58000000000001</c:v>
                </c:pt>
                <c:pt idx="363">
                  <c:v>145.16</c:v>
                </c:pt>
                <c:pt idx="364">
                  <c:v>144.74</c:v>
                </c:pt>
                <c:pt idx="365">
                  <c:v>144.32</c:v>
                </c:pt>
                <c:pt idx="366">
                  <c:v>143.9</c:v>
                </c:pt>
                <c:pt idx="367">
                  <c:v>143.49</c:v>
                </c:pt>
                <c:pt idx="368">
                  <c:v>143.08000000000001</c:v>
                </c:pt>
                <c:pt idx="369">
                  <c:v>142.68</c:v>
                </c:pt>
                <c:pt idx="370">
                  <c:v>142.28</c:v>
                </c:pt>
                <c:pt idx="371">
                  <c:v>141.87</c:v>
                </c:pt>
                <c:pt idx="372">
                  <c:v>141.47</c:v>
                </c:pt>
                <c:pt idx="373">
                  <c:v>141.07</c:v>
                </c:pt>
                <c:pt idx="374">
                  <c:v>140.66999999999999</c:v>
                </c:pt>
                <c:pt idx="375">
                  <c:v>140.28</c:v>
                </c:pt>
                <c:pt idx="376">
                  <c:v>139.88</c:v>
                </c:pt>
                <c:pt idx="377">
                  <c:v>139.47999999999999</c:v>
                </c:pt>
                <c:pt idx="378">
                  <c:v>139.09</c:v>
                </c:pt>
                <c:pt idx="379">
                  <c:v>138.69999999999999</c:v>
                </c:pt>
                <c:pt idx="380">
                  <c:v>138.31</c:v>
                </c:pt>
                <c:pt idx="381">
                  <c:v>137.91999999999999</c:v>
                </c:pt>
                <c:pt idx="382">
                  <c:v>137.53</c:v>
                </c:pt>
                <c:pt idx="383">
                  <c:v>137.13</c:v>
                </c:pt>
                <c:pt idx="384">
                  <c:v>136.75</c:v>
                </c:pt>
                <c:pt idx="385">
                  <c:v>136.36000000000001</c:v>
                </c:pt>
                <c:pt idx="386">
                  <c:v>135.97999999999999</c:v>
                </c:pt>
                <c:pt idx="387">
                  <c:v>135.6</c:v>
                </c:pt>
                <c:pt idx="388">
                  <c:v>135.21</c:v>
                </c:pt>
                <c:pt idx="389">
                  <c:v>134.84</c:v>
                </c:pt>
                <c:pt idx="390">
                  <c:v>134.44</c:v>
                </c:pt>
                <c:pt idx="391">
                  <c:v>134.04</c:v>
                </c:pt>
                <c:pt idx="392">
                  <c:v>133.63999999999999</c:v>
                </c:pt>
                <c:pt idx="393">
                  <c:v>133.22999999999999</c:v>
                </c:pt>
                <c:pt idx="394">
                  <c:v>132.83000000000001</c:v>
                </c:pt>
                <c:pt idx="395">
                  <c:v>132.43</c:v>
                </c:pt>
                <c:pt idx="396">
                  <c:v>132.04</c:v>
                </c:pt>
                <c:pt idx="397">
                  <c:v>131.66</c:v>
                </c:pt>
                <c:pt idx="398">
                  <c:v>131.27000000000001</c:v>
                </c:pt>
                <c:pt idx="399">
                  <c:v>130.88999999999999</c:v>
                </c:pt>
                <c:pt idx="400">
                  <c:v>130.52000000000001</c:v>
                </c:pt>
                <c:pt idx="401">
                  <c:v>130.16</c:v>
                </c:pt>
                <c:pt idx="402">
                  <c:v>129.80000000000001</c:v>
                </c:pt>
                <c:pt idx="403">
                  <c:v>129.44999999999999</c:v>
                </c:pt>
                <c:pt idx="404">
                  <c:v>129.11000000000001</c:v>
                </c:pt>
                <c:pt idx="405">
                  <c:v>128.78</c:v>
                </c:pt>
                <c:pt idx="406">
                  <c:v>128.46</c:v>
                </c:pt>
                <c:pt idx="407">
                  <c:v>128.15</c:v>
                </c:pt>
                <c:pt idx="408">
                  <c:v>127.85</c:v>
                </c:pt>
                <c:pt idx="409">
                  <c:v>127.55</c:v>
                </c:pt>
                <c:pt idx="410">
                  <c:v>127.27</c:v>
                </c:pt>
                <c:pt idx="411">
                  <c:v>126.98</c:v>
                </c:pt>
                <c:pt idx="412">
                  <c:v>126.7</c:v>
                </c:pt>
                <c:pt idx="413">
                  <c:v>126.42</c:v>
                </c:pt>
                <c:pt idx="414">
                  <c:v>126.16</c:v>
                </c:pt>
                <c:pt idx="415">
                  <c:v>125.89</c:v>
                </c:pt>
                <c:pt idx="416">
                  <c:v>125.62</c:v>
                </c:pt>
                <c:pt idx="417">
                  <c:v>125.37</c:v>
                </c:pt>
                <c:pt idx="418">
                  <c:v>125.11</c:v>
                </c:pt>
                <c:pt idx="419">
                  <c:v>124.86</c:v>
                </c:pt>
                <c:pt idx="420">
                  <c:v>124.61</c:v>
                </c:pt>
                <c:pt idx="421">
                  <c:v>124.37</c:v>
                </c:pt>
                <c:pt idx="422">
                  <c:v>124.13</c:v>
                </c:pt>
                <c:pt idx="423">
                  <c:v>123.89</c:v>
                </c:pt>
                <c:pt idx="424">
                  <c:v>123.65</c:v>
                </c:pt>
                <c:pt idx="425">
                  <c:v>123.41</c:v>
                </c:pt>
                <c:pt idx="426">
                  <c:v>123.18</c:v>
                </c:pt>
                <c:pt idx="427">
                  <c:v>122.95</c:v>
                </c:pt>
                <c:pt idx="428">
                  <c:v>122.72</c:v>
                </c:pt>
                <c:pt idx="429">
                  <c:v>122.49</c:v>
                </c:pt>
                <c:pt idx="430">
                  <c:v>122.27</c:v>
                </c:pt>
                <c:pt idx="431">
                  <c:v>122.05</c:v>
                </c:pt>
                <c:pt idx="432">
                  <c:v>121.84</c:v>
                </c:pt>
                <c:pt idx="433">
                  <c:v>121.63</c:v>
                </c:pt>
                <c:pt idx="434">
                  <c:v>121.42</c:v>
                </c:pt>
                <c:pt idx="435">
                  <c:v>121.2</c:v>
                </c:pt>
                <c:pt idx="436">
                  <c:v>121.01</c:v>
                </c:pt>
                <c:pt idx="437">
                  <c:v>120.8</c:v>
                </c:pt>
                <c:pt idx="438">
                  <c:v>120.61</c:v>
                </c:pt>
                <c:pt idx="439">
                  <c:v>120.41</c:v>
                </c:pt>
                <c:pt idx="440">
                  <c:v>120.22</c:v>
                </c:pt>
                <c:pt idx="441">
                  <c:v>120.02</c:v>
                </c:pt>
                <c:pt idx="442">
                  <c:v>119.83</c:v>
                </c:pt>
                <c:pt idx="443">
                  <c:v>119.65</c:v>
                </c:pt>
                <c:pt idx="444">
                  <c:v>119.46</c:v>
                </c:pt>
                <c:pt idx="445">
                  <c:v>119.28</c:v>
                </c:pt>
                <c:pt idx="446">
                  <c:v>119.1</c:v>
                </c:pt>
                <c:pt idx="447">
                  <c:v>118.93</c:v>
                </c:pt>
                <c:pt idx="448">
                  <c:v>118.76</c:v>
                </c:pt>
                <c:pt idx="449">
                  <c:v>118.59</c:v>
                </c:pt>
                <c:pt idx="450">
                  <c:v>118.42</c:v>
                </c:pt>
                <c:pt idx="451">
                  <c:v>118.26</c:v>
                </c:pt>
                <c:pt idx="452">
                  <c:v>118.1</c:v>
                </c:pt>
                <c:pt idx="453">
                  <c:v>117.95</c:v>
                </c:pt>
                <c:pt idx="454">
                  <c:v>117.8</c:v>
                </c:pt>
                <c:pt idx="455">
                  <c:v>117.65</c:v>
                </c:pt>
                <c:pt idx="456">
                  <c:v>117.51</c:v>
                </c:pt>
                <c:pt idx="457">
                  <c:v>117.38</c:v>
                </c:pt>
                <c:pt idx="458">
                  <c:v>117.25</c:v>
                </c:pt>
                <c:pt idx="459">
                  <c:v>117.14</c:v>
                </c:pt>
                <c:pt idx="460">
                  <c:v>117.01</c:v>
                </c:pt>
                <c:pt idx="461">
                  <c:v>116.9</c:v>
                </c:pt>
                <c:pt idx="462">
                  <c:v>116.79</c:v>
                </c:pt>
                <c:pt idx="463">
                  <c:v>116.69</c:v>
                </c:pt>
                <c:pt idx="464">
                  <c:v>116.59</c:v>
                </c:pt>
                <c:pt idx="465">
                  <c:v>116.5</c:v>
                </c:pt>
                <c:pt idx="466">
                  <c:v>116.41</c:v>
                </c:pt>
                <c:pt idx="467">
                  <c:v>116.32</c:v>
                </c:pt>
                <c:pt idx="468">
                  <c:v>116.23</c:v>
                </c:pt>
                <c:pt idx="469">
                  <c:v>116.15</c:v>
                </c:pt>
                <c:pt idx="470">
                  <c:v>116.08</c:v>
                </c:pt>
                <c:pt idx="471">
                  <c:v>116</c:v>
                </c:pt>
                <c:pt idx="472">
                  <c:v>115.92</c:v>
                </c:pt>
                <c:pt idx="473">
                  <c:v>115.85</c:v>
                </c:pt>
                <c:pt idx="474">
                  <c:v>115.77</c:v>
                </c:pt>
                <c:pt idx="475">
                  <c:v>115.68</c:v>
                </c:pt>
                <c:pt idx="476">
                  <c:v>115.6</c:v>
                </c:pt>
                <c:pt idx="477">
                  <c:v>115.51</c:v>
                </c:pt>
                <c:pt idx="478">
                  <c:v>115.42</c:v>
                </c:pt>
                <c:pt idx="479">
                  <c:v>115.34</c:v>
                </c:pt>
                <c:pt idx="480">
                  <c:v>115.25</c:v>
                </c:pt>
                <c:pt idx="481">
                  <c:v>115.16</c:v>
                </c:pt>
                <c:pt idx="482">
                  <c:v>115.08</c:v>
                </c:pt>
                <c:pt idx="483">
                  <c:v>114.99</c:v>
                </c:pt>
                <c:pt idx="484">
                  <c:v>114.9</c:v>
                </c:pt>
                <c:pt idx="485">
                  <c:v>114.82</c:v>
                </c:pt>
                <c:pt idx="486">
                  <c:v>114.74</c:v>
                </c:pt>
                <c:pt idx="487">
                  <c:v>114.65</c:v>
                </c:pt>
                <c:pt idx="488">
                  <c:v>114.57</c:v>
                </c:pt>
                <c:pt idx="489">
                  <c:v>114.49</c:v>
                </c:pt>
                <c:pt idx="490">
                  <c:v>114.41</c:v>
                </c:pt>
                <c:pt idx="491">
                  <c:v>114.33</c:v>
                </c:pt>
                <c:pt idx="492">
                  <c:v>114.25</c:v>
                </c:pt>
                <c:pt idx="493">
                  <c:v>114.17</c:v>
                </c:pt>
                <c:pt idx="494">
                  <c:v>114.09</c:v>
                </c:pt>
                <c:pt idx="495">
                  <c:v>114.01</c:v>
                </c:pt>
                <c:pt idx="496">
                  <c:v>113.93</c:v>
                </c:pt>
                <c:pt idx="497">
                  <c:v>113.85</c:v>
                </c:pt>
                <c:pt idx="498">
                  <c:v>113.77</c:v>
                </c:pt>
                <c:pt idx="499">
                  <c:v>113.69</c:v>
                </c:pt>
                <c:pt idx="500">
                  <c:v>113.61</c:v>
                </c:pt>
                <c:pt idx="501">
                  <c:v>113.53</c:v>
                </c:pt>
                <c:pt idx="502">
                  <c:v>113.45</c:v>
                </c:pt>
                <c:pt idx="503">
                  <c:v>113.37</c:v>
                </c:pt>
                <c:pt idx="504">
                  <c:v>113.29</c:v>
                </c:pt>
                <c:pt idx="505">
                  <c:v>113.21</c:v>
                </c:pt>
                <c:pt idx="506">
                  <c:v>113.13</c:v>
                </c:pt>
                <c:pt idx="507">
                  <c:v>113.05</c:v>
                </c:pt>
                <c:pt idx="508">
                  <c:v>112.97</c:v>
                </c:pt>
                <c:pt idx="509">
                  <c:v>112.88</c:v>
                </c:pt>
                <c:pt idx="510">
                  <c:v>112.78</c:v>
                </c:pt>
                <c:pt idx="511">
                  <c:v>112.67</c:v>
                </c:pt>
                <c:pt idx="512">
                  <c:v>112.55</c:v>
                </c:pt>
                <c:pt idx="513">
                  <c:v>112.44</c:v>
                </c:pt>
                <c:pt idx="514">
                  <c:v>112.33</c:v>
                </c:pt>
                <c:pt idx="515">
                  <c:v>112.21</c:v>
                </c:pt>
                <c:pt idx="516">
                  <c:v>112.1</c:v>
                </c:pt>
                <c:pt idx="517">
                  <c:v>112</c:v>
                </c:pt>
                <c:pt idx="518">
                  <c:v>111.89</c:v>
                </c:pt>
                <c:pt idx="519">
                  <c:v>111.78</c:v>
                </c:pt>
                <c:pt idx="520">
                  <c:v>111.67</c:v>
                </c:pt>
                <c:pt idx="521">
                  <c:v>111.55</c:v>
                </c:pt>
                <c:pt idx="522">
                  <c:v>111.41</c:v>
                </c:pt>
                <c:pt idx="523">
                  <c:v>111.24</c:v>
                </c:pt>
                <c:pt idx="524">
                  <c:v>111.02</c:v>
                </c:pt>
                <c:pt idx="525">
                  <c:v>110.76</c:v>
                </c:pt>
                <c:pt idx="526">
                  <c:v>110.44</c:v>
                </c:pt>
                <c:pt idx="527">
                  <c:v>110.09</c:v>
                </c:pt>
                <c:pt idx="528">
                  <c:v>109.7</c:v>
                </c:pt>
                <c:pt idx="529">
                  <c:v>109.29</c:v>
                </c:pt>
                <c:pt idx="530">
                  <c:v>108.89</c:v>
                </c:pt>
                <c:pt idx="531">
                  <c:v>108.48</c:v>
                </c:pt>
                <c:pt idx="532">
                  <c:v>108.08</c:v>
                </c:pt>
                <c:pt idx="533">
                  <c:v>107.7</c:v>
                </c:pt>
                <c:pt idx="534">
                  <c:v>107.34</c:v>
                </c:pt>
                <c:pt idx="535">
                  <c:v>106.99</c:v>
                </c:pt>
                <c:pt idx="536">
                  <c:v>106.65</c:v>
                </c:pt>
                <c:pt idx="537">
                  <c:v>106.32</c:v>
                </c:pt>
                <c:pt idx="538">
                  <c:v>106</c:v>
                </c:pt>
                <c:pt idx="539">
                  <c:v>105.68</c:v>
                </c:pt>
                <c:pt idx="540">
                  <c:v>105.36</c:v>
                </c:pt>
                <c:pt idx="541">
                  <c:v>105.06</c:v>
                </c:pt>
                <c:pt idx="542">
                  <c:v>104.76</c:v>
                </c:pt>
                <c:pt idx="543">
                  <c:v>104.46</c:v>
                </c:pt>
                <c:pt idx="544">
                  <c:v>104.16</c:v>
                </c:pt>
                <c:pt idx="545">
                  <c:v>103.85</c:v>
                </c:pt>
                <c:pt idx="546">
                  <c:v>103.55</c:v>
                </c:pt>
                <c:pt idx="547">
                  <c:v>103.25</c:v>
                </c:pt>
                <c:pt idx="548">
                  <c:v>102.95</c:v>
                </c:pt>
                <c:pt idx="549">
                  <c:v>102.65</c:v>
                </c:pt>
                <c:pt idx="550">
                  <c:v>102.35</c:v>
                </c:pt>
                <c:pt idx="551">
                  <c:v>102.04</c:v>
                </c:pt>
                <c:pt idx="552">
                  <c:v>101.74</c:v>
                </c:pt>
                <c:pt idx="553">
                  <c:v>101.44</c:v>
                </c:pt>
                <c:pt idx="554">
                  <c:v>101.13</c:v>
                </c:pt>
                <c:pt idx="555">
                  <c:v>100.83</c:v>
                </c:pt>
                <c:pt idx="556">
                  <c:v>100.53</c:v>
                </c:pt>
                <c:pt idx="557">
                  <c:v>100.23</c:v>
                </c:pt>
                <c:pt idx="558">
                  <c:v>99.93</c:v>
                </c:pt>
                <c:pt idx="559">
                  <c:v>99.62</c:v>
                </c:pt>
                <c:pt idx="560">
                  <c:v>99.32</c:v>
                </c:pt>
                <c:pt idx="561">
                  <c:v>99.01</c:v>
                </c:pt>
                <c:pt idx="562">
                  <c:v>98.72</c:v>
                </c:pt>
                <c:pt idx="563">
                  <c:v>98.41</c:v>
                </c:pt>
                <c:pt idx="564">
                  <c:v>98.11</c:v>
                </c:pt>
                <c:pt idx="565">
                  <c:v>97.81</c:v>
                </c:pt>
                <c:pt idx="566">
                  <c:v>97.51</c:v>
                </c:pt>
                <c:pt idx="567">
                  <c:v>97.21</c:v>
                </c:pt>
                <c:pt idx="568">
                  <c:v>96.91</c:v>
                </c:pt>
                <c:pt idx="569">
                  <c:v>96.62</c:v>
                </c:pt>
                <c:pt idx="570">
                  <c:v>96.32</c:v>
                </c:pt>
                <c:pt idx="571">
                  <c:v>96.03</c:v>
                </c:pt>
                <c:pt idx="572">
                  <c:v>95.73</c:v>
                </c:pt>
                <c:pt idx="573">
                  <c:v>95.44</c:v>
                </c:pt>
                <c:pt idx="574">
                  <c:v>95.15</c:v>
                </c:pt>
                <c:pt idx="575">
                  <c:v>94.85</c:v>
                </c:pt>
                <c:pt idx="576">
                  <c:v>94.57</c:v>
                </c:pt>
                <c:pt idx="577">
                  <c:v>94.28</c:v>
                </c:pt>
                <c:pt idx="578">
                  <c:v>94</c:v>
                </c:pt>
                <c:pt idx="579">
                  <c:v>93.73</c:v>
                </c:pt>
                <c:pt idx="580">
                  <c:v>93.46</c:v>
                </c:pt>
                <c:pt idx="581">
                  <c:v>93.19</c:v>
                </c:pt>
                <c:pt idx="582">
                  <c:v>92.94</c:v>
                </c:pt>
                <c:pt idx="583">
                  <c:v>92.69</c:v>
                </c:pt>
                <c:pt idx="584">
                  <c:v>92.44</c:v>
                </c:pt>
                <c:pt idx="585">
                  <c:v>92.2</c:v>
                </c:pt>
                <c:pt idx="586">
                  <c:v>91.96</c:v>
                </c:pt>
                <c:pt idx="587">
                  <c:v>91.74</c:v>
                </c:pt>
                <c:pt idx="588">
                  <c:v>91.51</c:v>
                </c:pt>
                <c:pt idx="589">
                  <c:v>91.29</c:v>
                </c:pt>
                <c:pt idx="590">
                  <c:v>91.08</c:v>
                </c:pt>
                <c:pt idx="591">
                  <c:v>90.87</c:v>
                </c:pt>
                <c:pt idx="592">
                  <c:v>90.67</c:v>
                </c:pt>
                <c:pt idx="593">
                  <c:v>90.47</c:v>
                </c:pt>
                <c:pt idx="594">
                  <c:v>90.27</c:v>
                </c:pt>
                <c:pt idx="595">
                  <c:v>90.07</c:v>
                </c:pt>
                <c:pt idx="596">
                  <c:v>89.88</c:v>
                </c:pt>
                <c:pt idx="597">
                  <c:v>89.7</c:v>
                </c:pt>
                <c:pt idx="598">
                  <c:v>89.51</c:v>
                </c:pt>
                <c:pt idx="599">
                  <c:v>89.33</c:v>
                </c:pt>
                <c:pt idx="600">
                  <c:v>89.15</c:v>
                </c:pt>
                <c:pt idx="601">
                  <c:v>88.97</c:v>
                </c:pt>
                <c:pt idx="602">
                  <c:v>88.8</c:v>
                </c:pt>
                <c:pt idx="603">
                  <c:v>88.63</c:v>
                </c:pt>
                <c:pt idx="604">
                  <c:v>88.45</c:v>
                </c:pt>
                <c:pt idx="605">
                  <c:v>88.29</c:v>
                </c:pt>
                <c:pt idx="606">
                  <c:v>88.12</c:v>
                </c:pt>
                <c:pt idx="607">
                  <c:v>87.96</c:v>
                </c:pt>
                <c:pt idx="608">
                  <c:v>87.8</c:v>
                </c:pt>
                <c:pt idx="609">
                  <c:v>87.64</c:v>
                </c:pt>
                <c:pt idx="610">
                  <c:v>87.48</c:v>
                </c:pt>
                <c:pt idx="611">
                  <c:v>87.32</c:v>
                </c:pt>
                <c:pt idx="612">
                  <c:v>87.17</c:v>
                </c:pt>
                <c:pt idx="613">
                  <c:v>87.02</c:v>
                </c:pt>
                <c:pt idx="614">
                  <c:v>86.86</c:v>
                </c:pt>
                <c:pt idx="615">
                  <c:v>86.72</c:v>
                </c:pt>
                <c:pt idx="616">
                  <c:v>86.58</c:v>
                </c:pt>
                <c:pt idx="617">
                  <c:v>86.43</c:v>
                </c:pt>
                <c:pt idx="618">
                  <c:v>86.28</c:v>
                </c:pt>
                <c:pt idx="619">
                  <c:v>86.14</c:v>
                </c:pt>
                <c:pt idx="620">
                  <c:v>86</c:v>
                </c:pt>
                <c:pt idx="621">
                  <c:v>85.86</c:v>
                </c:pt>
                <c:pt idx="622">
                  <c:v>85.72</c:v>
                </c:pt>
                <c:pt idx="623">
                  <c:v>85.59</c:v>
                </c:pt>
                <c:pt idx="624">
                  <c:v>85.46</c:v>
                </c:pt>
                <c:pt idx="625">
                  <c:v>85.32</c:v>
                </c:pt>
                <c:pt idx="626">
                  <c:v>85.19</c:v>
                </c:pt>
                <c:pt idx="627">
                  <c:v>85.06</c:v>
                </c:pt>
                <c:pt idx="628">
                  <c:v>84.94</c:v>
                </c:pt>
                <c:pt idx="629">
                  <c:v>84.8</c:v>
                </c:pt>
                <c:pt idx="630">
                  <c:v>84.68</c:v>
                </c:pt>
                <c:pt idx="631">
                  <c:v>84.55</c:v>
                </c:pt>
                <c:pt idx="632">
                  <c:v>84.43</c:v>
                </c:pt>
                <c:pt idx="633">
                  <c:v>84.31</c:v>
                </c:pt>
                <c:pt idx="634">
                  <c:v>84.19</c:v>
                </c:pt>
                <c:pt idx="635">
                  <c:v>84.08</c:v>
                </c:pt>
                <c:pt idx="636">
                  <c:v>83.97</c:v>
                </c:pt>
                <c:pt idx="637">
                  <c:v>83.85</c:v>
                </c:pt>
                <c:pt idx="638">
                  <c:v>83.74</c:v>
                </c:pt>
                <c:pt idx="639">
                  <c:v>83.63</c:v>
                </c:pt>
                <c:pt idx="640">
                  <c:v>83.53</c:v>
                </c:pt>
                <c:pt idx="641">
                  <c:v>83.42</c:v>
                </c:pt>
                <c:pt idx="642">
                  <c:v>83.32</c:v>
                </c:pt>
                <c:pt idx="643">
                  <c:v>83.22</c:v>
                </c:pt>
                <c:pt idx="644">
                  <c:v>83.12</c:v>
                </c:pt>
                <c:pt idx="645">
                  <c:v>83.02</c:v>
                </c:pt>
                <c:pt idx="646">
                  <c:v>82.92</c:v>
                </c:pt>
                <c:pt idx="647">
                  <c:v>82.83</c:v>
                </c:pt>
                <c:pt idx="648">
                  <c:v>82.74</c:v>
                </c:pt>
                <c:pt idx="649">
                  <c:v>82.65</c:v>
                </c:pt>
                <c:pt idx="650">
                  <c:v>82.56</c:v>
                </c:pt>
                <c:pt idx="651">
                  <c:v>82.48</c:v>
                </c:pt>
                <c:pt idx="652">
                  <c:v>82.4</c:v>
                </c:pt>
                <c:pt idx="653">
                  <c:v>82.31</c:v>
                </c:pt>
                <c:pt idx="654">
                  <c:v>82.24</c:v>
                </c:pt>
                <c:pt idx="655">
                  <c:v>82.17</c:v>
                </c:pt>
                <c:pt idx="656">
                  <c:v>82.1</c:v>
                </c:pt>
                <c:pt idx="657">
                  <c:v>82.03</c:v>
                </c:pt>
                <c:pt idx="658">
                  <c:v>81.97</c:v>
                </c:pt>
                <c:pt idx="659">
                  <c:v>81.91</c:v>
                </c:pt>
                <c:pt idx="660">
                  <c:v>81.849999999999994</c:v>
                </c:pt>
                <c:pt idx="661">
                  <c:v>81.8</c:v>
                </c:pt>
                <c:pt idx="662">
                  <c:v>81.75</c:v>
                </c:pt>
                <c:pt idx="663">
                  <c:v>81.709999999999994</c:v>
                </c:pt>
                <c:pt idx="664">
                  <c:v>81.67</c:v>
                </c:pt>
                <c:pt idx="665">
                  <c:v>81.63</c:v>
                </c:pt>
                <c:pt idx="666">
                  <c:v>81.599999999999994</c:v>
                </c:pt>
                <c:pt idx="667">
                  <c:v>81.569999999999993</c:v>
                </c:pt>
                <c:pt idx="668">
                  <c:v>81.540000000000006</c:v>
                </c:pt>
                <c:pt idx="669">
                  <c:v>81.52</c:v>
                </c:pt>
                <c:pt idx="670">
                  <c:v>81.489999999999995</c:v>
                </c:pt>
                <c:pt idx="671">
                  <c:v>81.48</c:v>
                </c:pt>
                <c:pt idx="672">
                  <c:v>81.459999999999994</c:v>
                </c:pt>
                <c:pt idx="673">
                  <c:v>81.45</c:v>
                </c:pt>
                <c:pt idx="674">
                  <c:v>81.45</c:v>
                </c:pt>
                <c:pt idx="675">
                  <c:v>81.44</c:v>
                </c:pt>
                <c:pt idx="676">
                  <c:v>81.44</c:v>
                </c:pt>
                <c:pt idx="677">
                  <c:v>81.44</c:v>
                </c:pt>
                <c:pt idx="678">
                  <c:v>81.44</c:v>
                </c:pt>
                <c:pt idx="679">
                  <c:v>81.44</c:v>
                </c:pt>
                <c:pt idx="680">
                  <c:v>81.45</c:v>
                </c:pt>
                <c:pt idx="681">
                  <c:v>81.45</c:v>
                </c:pt>
                <c:pt idx="682">
                  <c:v>81.45</c:v>
                </c:pt>
                <c:pt idx="683">
                  <c:v>81.45</c:v>
                </c:pt>
                <c:pt idx="684">
                  <c:v>81.44</c:v>
                </c:pt>
                <c:pt idx="685">
                  <c:v>81.45</c:v>
                </c:pt>
                <c:pt idx="686">
                  <c:v>81.45</c:v>
                </c:pt>
                <c:pt idx="687">
                  <c:v>81.45</c:v>
                </c:pt>
                <c:pt idx="688">
                  <c:v>81.45</c:v>
                </c:pt>
                <c:pt idx="689">
                  <c:v>81.45</c:v>
                </c:pt>
                <c:pt idx="690">
                  <c:v>81.45</c:v>
                </c:pt>
                <c:pt idx="691">
                  <c:v>81.45</c:v>
                </c:pt>
                <c:pt idx="692">
                  <c:v>81.45</c:v>
                </c:pt>
                <c:pt idx="693">
                  <c:v>81.45</c:v>
                </c:pt>
                <c:pt idx="694">
                  <c:v>81.45</c:v>
                </c:pt>
                <c:pt idx="695">
                  <c:v>81.44</c:v>
                </c:pt>
                <c:pt idx="696">
                  <c:v>81.44</c:v>
                </c:pt>
                <c:pt idx="697">
                  <c:v>81.45</c:v>
                </c:pt>
                <c:pt idx="698">
                  <c:v>81.44</c:v>
                </c:pt>
                <c:pt idx="699">
                  <c:v>81.45</c:v>
                </c:pt>
                <c:pt idx="700">
                  <c:v>81.45</c:v>
                </c:pt>
                <c:pt idx="701">
                  <c:v>81.45</c:v>
                </c:pt>
                <c:pt idx="702">
                  <c:v>81.459999999999994</c:v>
                </c:pt>
                <c:pt idx="703">
                  <c:v>81.459999999999994</c:v>
                </c:pt>
                <c:pt idx="704">
                  <c:v>81.47</c:v>
                </c:pt>
                <c:pt idx="705">
                  <c:v>81.48</c:v>
                </c:pt>
                <c:pt idx="706">
                  <c:v>81.489999999999995</c:v>
                </c:pt>
                <c:pt idx="707">
                  <c:v>81.489999999999995</c:v>
                </c:pt>
                <c:pt idx="708">
                  <c:v>81.510000000000005</c:v>
                </c:pt>
                <c:pt idx="709">
                  <c:v>81.52</c:v>
                </c:pt>
                <c:pt idx="710">
                  <c:v>81.52</c:v>
                </c:pt>
                <c:pt idx="711">
                  <c:v>81.53</c:v>
                </c:pt>
                <c:pt idx="712">
                  <c:v>81.540000000000006</c:v>
                </c:pt>
                <c:pt idx="713">
                  <c:v>81.55</c:v>
                </c:pt>
                <c:pt idx="714">
                  <c:v>81.56</c:v>
                </c:pt>
                <c:pt idx="715">
                  <c:v>81.56</c:v>
                </c:pt>
                <c:pt idx="716">
                  <c:v>81.569999999999993</c:v>
                </c:pt>
                <c:pt idx="717">
                  <c:v>81.569999999999993</c:v>
                </c:pt>
                <c:pt idx="718">
                  <c:v>81.58</c:v>
                </c:pt>
                <c:pt idx="719">
                  <c:v>81.58</c:v>
                </c:pt>
                <c:pt idx="720">
                  <c:v>81.59</c:v>
                </c:pt>
                <c:pt idx="721">
                  <c:v>81.59</c:v>
                </c:pt>
                <c:pt idx="722">
                  <c:v>81.59</c:v>
                </c:pt>
                <c:pt idx="723">
                  <c:v>81.59</c:v>
                </c:pt>
                <c:pt idx="724">
                  <c:v>81.59</c:v>
                </c:pt>
                <c:pt idx="725">
                  <c:v>81.599999999999994</c:v>
                </c:pt>
                <c:pt idx="726">
                  <c:v>81.599999999999994</c:v>
                </c:pt>
                <c:pt idx="727">
                  <c:v>81.599999999999994</c:v>
                </c:pt>
                <c:pt idx="728">
                  <c:v>81.599999999999994</c:v>
                </c:pt>
                <c:pt idx="729">
                  <c:v>81.599999999999994</c:v>
                </c:pt>
                <c:pt idx="730">
                  <c:v>81.599999999999994</c:v>
                </c:pt>
                <c:pt idx="731">
                  <c:v>81.599999999999994</c:v>
                </c:pt>
                <c:pt idx="732">
                  <c:v>81.599999999999994</c:v>
                </c:pt>
                <c:pt idx="733">
                  <c:v>81.599999999999994</c:v>
                </c:pt>
                <c:pt idx="734">
                  <c:v>81.599999999999994</c:v>
                </c:pt>
                <c:pt idx="735">
                  <c:v>81.599999999999994</c:v>
                </c:pt>
                <c:pt idx="736">
                  <c:v>81.599999999999994</c:v>
                </c:pt>
                <c:pt idx="737">
                  <c:v>81.599999999999994</c:v>
                </c:pt>
                <c:pt idx="738">
                  <c:v>81.599999999999994</c:v>
                </c:pt>
                <c:pt idx="739">
                  <c:v>81.599999999999994</c:v>
                </c:pt>
                <c:pt idx="740">
                  <c:v>81.599999999999994</c:v>
                </c:pt>
                <c:pt idx="741">
                  <c:v>81.599999999999994</c:v>
                </c:pt>
                <c:pt idx="742">
                  <c:v>81.599999999999994</c:v>
                </c:pt>
                <c:pt idx="743">
                  <c:v>81.599999999999994</c:v>
                </c:pt>
                <c:pt idx="744">
                  <c:v>81.59</c:v>
                </c:pt>
                <c:pt idx="745">
                  <c:v>81.56</c:v>
                </c:pt>
                <c:pt idx="746">
                  <c:v>81.510000000000005</c:v>
                </c:pt>
                <c:pt idx="747">
                  <c:v>81.47</c:v>
                </c:pt>
                <c:pt idx="748">
                  <c:v>81.42</c:v>
                </c:pt>
                <c:pt idx="749">
                  <c:v>81.38</c:v>
                </c:pt>
                <c:pt idx="750">
                  <c:v>81.34</c:v>
                </c:pt>
                <c:pt idx="751">
                  <c:v>81.3</c:v>
                </c:pt>
                <c:pt idx="752">
                  <c:v>81.260000000000005</c:v>
                </c:pt>
                <c:pt idx="753">
                  <c:v>81.22</c:v>
                </c:pt>
                <c:pt idx="754">
                  <c:v>81.180000000000007</c:v>
                </c:pt>
                <c:pt idx="755">
                  <c:v>81.13</c:v>
                </c:pt>
                <c:pt idx="756">
                  <c:v>81.069999999999993</c:v>
                </c:pt>
                <c:pt idx="757">
                  <c:v>80.97</c:v>
                </c:pt>
                <c:pt idx="758">
                  <c:v>80.81</c:v>
                </c:pt>
                <c:pt idx="759">
                  <c:v>80.569999999999993</c:v>
                </c:pt>
                <c:pt idx="760">
                  <c:v>80.23</c:v>
                </c:pt>
                <c:pt idx="761">
                  <c:v>79.8</c:v>
                </c:pt>
                <c:pt idx="762">
                  <c:v>79.31</c:v>
                </c:pt>
                <c:pt idx="763">
                  <c:v>78.81</c:v>
                </c:pt>
                <c:pt idx="764">
                  <c:v>78.31</c:v>
                </c:pt>
                <c:pt idx="765">
                  <c:v>77.84</c:v>
                </c:pt>
                <c:pt idx="766">
                  <c:v>77.39</c:v>
                </c:pt>
                <c:pt idx="767">
                  <c:v>76.959999999999994</c:v>
                </c:pt>
                <c:pt idx="768">
                  <c:v>76.55</c:v>
                </c:pt>
                <c:pt idx="769">
                  <c:v>76.17</c:v>
                </c:pt>
                <c:pt idx="770">
                  <c:v>75.790000000000006</c:v>
                </c:pt>
                <c:pt idx="771">
                  <c:v>75.44</c:v>
                </c:pt>
                <c:pt idx="772">
                  <c:v>75.08</c:v>
                </c:pt>
                <c:pt idx="773">
                  <c:v>74.739999999999995</c:v>
                </c:pt>
                <c:pt idx="774">
                  <c:v>74.39</c:v>
                </c:pt>
                <c:pt idx="775">
                  <c:v>74.06</c:v>
                </c:pt>
                <c:pt idx="776">
                  <c:v>73.72</c:v>
                </c:pt>
                <c:pt idx="777">
                  <c:v>73.39</c:v>
                </c:pt>
                <c:pt idx="778">
                  <c:v>73.069999999999993</c:v>
                </c:pt>
                <c:pt idx="779">
                  <c:v>72.739999999999995</c:v>
                </c:pt>
                <c:pt idx="780">
                  <c:v>72.41</c:v>
                </c:pt>
                <c:pt idx="781">
                  <c:v>72.099999999999994</c:v>
                </c:pt>
                <c:pt idx="782">
                  <c:v>71.790000000000006</c:v>
                </c:pt>
                <c:pt idx="783">
                  <c:v>71.489999999999995</c:v>
                </c:pt>
                <c:pt idx="784">
                  <c:v>71.17</c:v>
                </c:pt>
                <c:pt idx="785">
                  <c:v>70.87</c:v>
                </c:pt>
                <c:pt idx="786">
                  <c:v>70.56</c:v>
                </c:pt>
                <c:pt idx="787">
                  <c:v>70.27</c:v>
                </c:pt>
                <c:pt idx="788">
                  <c:v>69.97</c:v>
                </c:pt>
                <c:pt idx="789">
                  <c:v>69.680000000000007</c:v>
                </c:pt>
                <c:pt idx="790">
                  <c:v>69.38</c:v>
                </c:pt>
                <c:pt idx="791">
                  <c:v>69.09</c:v>
                </c:pt>
                <c:pt idx="792">
                  <c:v>68.790000000000006</c:v>
                </c:pt>
                <c:pt idx="793">
                  <c:v>68.510000000000005</c:v>
                </c:pt>
                <c:pt idx="794">
                  <c:v>68.22</c:v>
                </c:pt>
                <c:pt idx="795">
                  <c:v>67.930000000000007</c:v>
                </c:pt>
                <c:pt idx="796">
                  <c:v>67.64</c:v>
                </c:pt>
                <c:pt idx="797">
                  <c:v>67.36</c:v>
                </c:pt>
                <c:pt idx="798">
                  <c:v>67.08</c:v>
                </c:pt>
                <c:pt idx="799">
                  <c:v>66.790000000000006</c:v>
                </c:pt>
                <c:pt idx="800">
                  <c:v>66.510000000000005</c:v>
                </c:pt>
                <c:pt idx="801">
                  <c:v>66.23</c:v>
                </c:pt>
                <c:pt idx="802">
                  <c:v>65.95</c:v>
                </c:pt>
                <c:pt idx="803">
                  <c:v>65.67</c:v>
                </c:pt>
                <c:pt idx="804">
                  <c:v>65.39</c:v>
                </c:pt>
                <c:pt idx="805">
                  <c:v>65.12</c:v>
                </c:pt>
                <c:pt idx="806">
                  <c:v>64.849999999999994</c:v>
                </c:pt>
                <c:pt idx="807">
                  <c:v>64.58</c:v>
                </c:pt>
                <c:pt idx="808">
                  <c:v>64.3</c:v>
                </c:pt>
                <c:pt idx="809">
                  <c:v>64.03</c:v>
                </c:pt>
                <c:pt idx="810">
                  <c:v>63.77</c:v>
                </c:pt>
                <c:pt idx="811">
                  <c:v>63.51</c:v>
                </c:pt>
                <c:pt idx="812">
                  <c:v>63.26</c:v>
                </c:pt>
                <c:pt idx="813">
                  <c:v>63.02</c:v>
                </c:pt>
                <c:pt idx="814">
                  <c:v>62.78</c:v>
                </c:pt>
                <c:pt idx="815">
                  <c:v>62.54</c:v>
                </c:pt>
                <c:pt idx="816">
                  <c:v>62.32</c:v>
                </c:pt>
                <c:pt idx="817">
                  <c:v>62.09</c:v>
                </c:pt>
                <c:pt idx="818">
                  <c:v>61.88</c:v>
                </c:pt>
                <c:pt idx="819">
                  <c:v>61.67</c:v>
                </c:pt>
                <c:pt idx="820">
                  <c:v>61.47</c:v>
                </c:pt>
                <c:pt idx="821">
                  <c:v>61.27</c:v>
                </c:pt>
                <c:pt idx="822">
                  <c:v>61.08</c:v>
                </c:pt>
                <c:pt idx="823">
                  <c:v>60.89</c:v>
                </c:pt>
                <c:pt idx="824">
                  <c:v>60.71</c:v>
                </c:pt>
                <c:pt idx="825">
                  <c:v>60.53</c:v>
                </c:pt>
                <c:pt idx="826">
                  <c:v>60.35</c:v>
                </c:pt>
                <c:pt idx="827">
                  <c:v>60.19</c:v>
                </c:pt>
                <c:pt idx="828">
                  <c:v>60.02</c:v>
                </c:pt>
                <c:pt idx="829">
                  <c:v>59.86</c:v>
                </c:pt>
                <c:pt idx="830">
                  <c:v>59.71</c:v>
                </c:pt>
                <c:pt idx="831">
                  <c:v>59.56</c:v>
                </c:pt>
                <c:pt idx="832">
                  <c:v>59.41</c:v>
                </c:pt>
                <c:pt idx="833">
                  <c:v>59.27</c:v>
                </c:pt>
                <c:pt idx="834">
                  <c:v>59.13</c:v>
                </c:pt>
                <c:pt idx="835">
                  <c:v>58.99</c:v>
                </c:pt>
                <c:pt idx="836">
                  <c:v>58.87</c:v>
                </c:pt>
                <c:pt idx="837">
                  <c:v>58.74</c:v>
                </c:pt>
                <c:pt idx="838">
                  <c:v>58.61</c:v>
                </c:pt>
                <c:pt idx="839">
                  <c:v>58.49</c:v>
                </c:pt>
                <c:pt idx="840">
                  <c:v>58.38</c:v>
                </c:pt>
                <c:pt idx="841">
                  <c:v>58.27</c:v>
                </c:pt>
                <c:pt idx="842">
                  <c:v>58.16</c:v>
                </c:pt>
                <c:pt idx="843">
                  <c:v>58.05</c:v>
                </c:pt>
                <c:pt idx="844">
                  <c:v>57.94</c:v>
                </c:pt>
                <c:pt idx="845">
                  <c:v>57.84</c:v>
                </c:pt>
                <c:pt idx="846">
                  <c:v>57.74</c:v>
                </c:pt>
                <c:pt idx="847">
                  <c:v>57.64</c:v>
                </c:pt>
                <c:pt idx="848">
                  <c:v>57.54</c:v>
                </c:pt>
                <c:pt idx="849">
                  <c:v>57.45</c:v>
                </c:pt>
                <c:pt idx="850">
                  <c:v>57.36</c:v>
                </c:pt>
                <c:pt idx="851">
                  <c:v>57.27</c:v>
                </c:pt>
                <c:pt idx="852">
                  <c:v>57.19</c:v>
                </c:pt>
                <c:pt idx="853">
                  <c:v>57.11</c:v>
                </c:pt>
                <c:pt idx="854">
                  <c:v>57.03</c:v>
                </c:pt>
                <c:pt idx="855">
                  <c:v>56.95</c:v>
                </c:pt>
                <c:pt idx="856">
                  <c:v>56.88</c:v>
                </c:pt>
                <c:pt idx="857">
                  <c:v>56.8</c:v>
                </c:pt>
                <c:pt idx="858">
                  <c:v>56.73</c:v>
                </c:pt>
                <c:pt idx="859">
                  <c:v>56.66</c:v>
                </c:pt>
                <c:pt idx="860">
                  <c:v>56.59</c:v>
                </c:pt>
                <c:pt idx="861">
                  <c:v>56.52</c:v>
                </c:pt>
                <c:pt idx="862">
                  <c:v>56.46</c:v>
                </c:pt>
                <c:pt idx="863">
                  <c:v>56.4</c:v>
                </c:pt>
                <c:pt idx="864">
                  <c:v>56.34</c:v>
                </c:pt>
                <c:pt idx="865">
                  <c:v>56.28</c:v>
                </c:pt>
                <c:pt idx="866">
                  <c:v>56.23</c:v>
                </c:pt>
                <c:pt idx="867">
                  <c:v>56.17</c:v>
                </c:pt>
                <c:pt idx="868">
                  <c:v>56.12</c:v>
                </c:pt>
                <c:pt idx="869">
                  <c:v>56.07</c:v>
                </c:pt>
                <c:pt idx="870">
                  <c:v>56.02</c:v>
                </c:pt>
                <c:pt idx="871">
                  <c:v>55.97</c:v>
                </c:pt>
                <c:pt idx="872">
                  <c:v>55.93</c:v>
                </c:pt>
                <c:pt idx="873">
                  <c:v>55.88</c:v>
                </c:pt>
                <c:pt idx="874">
                  <c:v>55.84</c:v>
                </c:pt>
                <c:pt idx="875">
                  <c:v>55.8</c:v>
                </c:pt>
                <c:pt idx="876">
                  <c:v>55.76</c:v>
                </c:pt>
                <c:pt idx="877">
                  <c:v>55.72</c:v>
                </c:pt>
                <c:pt idx="878">
                  <c:v>55.69</c:v>
                </c:pt>
                <c:pt idx="879">
                  <c:v>55.65</c:v>
                </c:pt>
                <c:pt idx="880">
                  <c:v>55.62</c:v>
                </c:pt>
                <c:pt idx="881">
                  <c:v>55.59</c:v>
                </c:pt>
                <c:pt idx="882">
                  <c:v>55.56</c:v>
                </c:pt>
                <c:pt idx="883">
                  <c:v>55.53</c:v>
                </c:pt>
                <c:pt idx="884">
                  <c:v>55.5</c:v>
                </c:pt>
                <c:pt idx="885">
                  <c:v>55.47</c:v>
                </c:pt>
                <c:pt idx="886">
                  <c:v>55.45</c:v>
                </c:pt>
                <c:pt idx="887">
                  <c:v>55.43</c:v>
                </c:pt>
                <c:pt idx="888">
                  <c:v>55.4</c:v>
                </c:pt>
                <c:pt idx="889">
                  <c:v>55.38</c:v>
                </c:pt>
                <c:pt idx="890">
                  <c:v>55.36</c:v>
                </c:pt>
                <c:pt idx="891">
                  <c:v>55.35</c:v>
                </c:pt>
                <c:pt idx="892">
                  <c:v>55.33</c:v>
                </c:pt>
                <c:pt idx="893">
                  <c:v>55.31</c:v>
                </c:pt>
                <c:pt idx="894">
                  <c:v>55.3</c:v>
                </c:pt>
                <c:pt idx="895">
                  <c:v>55.28</c:v>
                </c:pt>
                <c:pt idx="896">
                  <c:v>55.28</c:v>
                </c:pt>
                <c:pt idx="897">
                  <c:v>55.26</c:v>
                </c:pt>
                <c:pt idx="898">
                  <c:v>55.25</c:v>
                </c:pt>
                <c:pt idx="899">
                  <c:v>55.25</c:v>
                </c:pt>
                <c:pt idx="900">
                  <c:v>55.25</c:v>
                </c:pt>
                <c:pt idx="901">
                  <c:v>55.24</c:v>
                </c:pt>
                <c:pt idx="902">
                  <c:v>55.24</c:v>
                </c:pt>
                <c:pt idx="903">
                  <c:v>55.24</c:v>
                </c:pt>
                <c:pt idx="904">
                  <c:v>55.25</c:v>
                </c:pt>
                <c:pt idx="905">
                  <c:v>55.25</c:v>
                </c:pt>
                <c:pt idx="906">
                  <c:v>55.26</c:v>
                </c:pt>
                <c:pt idx="907">
                  <c:v>55.27</c:v>
                </c:pt>
                <c:pt idx="908">
                  <c:v>55.27</c:v>
                </c:pt>
                <c:pt idx="909">
                  <c:v>55.29</c:v>
                </c:pt>
                <c:pt idx="910">
                  <c:v>55.3</c:v>
                </c:pt>
                <c:pt idx="911">
                  <c:v>55.32</c:v>
                </c:pt>
                <c:pt idx="912">
                  <c:v>55.33</c:v>
                </c:pt>
                <c:pt idx="913">
                  <c:v>55.35</c:v>
                </c:pt>
                <c:pt idx="914">
                  <c:v>55.37</c:v>
                </c:pt>
                <c:pt idx="915">
                  <c:v>55.39</c:v>
                </c:pt>
                <c:pt idx="916">
                  <c:v>55.41</c:v>
                </c:pt>
                <c:pt idx="917">
                  <c:v>55.44</c:v>
                </c:pt>
                <c:pt idx="918">
                  <c:v>55.47</c:v>
                </c:pt>
                <c:pt idx="919">
                  <c:v>55.5</c:v>
                </c:pt>
                <c:pt idx="920">
                  <c:v>55.53</c:v>
                </c:pt>
                <c:pt idx="921">
                  <c:v>55.57</c:v>
                </c:pt>
                <c:pt idx="922">
                  <c:v>55.6</c:v>
                </c:pt>
                <c:pt idx="923">
                  <c:v>55.65</c:v>
                </c:pt>
                <c:pt idx="924">
                  <c:v>55.69</c:v>
                </c:pt>
                <c:pt idx="925">
                  <c:v>55.73</c:v>
                </c:pt>
                <c:pt idx="926">
                  <c:v>55.78</c:v>
                </c:pt>
                <c:pt idx="927">
                  <c:v>55.83</c:v>
                </c:pt>
                <c:pt idx="928">
                  <c:v>55.88</c:v>
                </c:pt>
                <c:pt idx="929">
                  <c:v>55.94</c:v>
                </c:pt>
                <c:pt idx="930">
                  <c:v>55.99</c:v>
                </c:pt>
                <c:pt idx="931">
                  <c:v>56.06</c:v>
                </c:pt>
                <c:pt idx="932">
                  <c:v>56.12</c:v>
                </c:pt>
                <c:pt idx="933">
                  <c:v>56.19</c:v>
                </c:pt>
                <c:pt idx="934">
                  <c:v>56.26</c:v>
                </c:pt>
                <c:pt idx="935">
                  <c:v>56.33</c:v>
                </c:pt>
                <c:pt idx="936">
                  <c:v>56.41</c:v>
                </c:pt>
                <c:pt idx="937">
                  <c:v>56.48</c:v>
                </c:pt>
                <c:pt idx="938">
                  <c:v>56.56</c:v>
                </c:pt>
                <c:pt idx="939">
                  <c:v>56.65</c:v>
                </c:pt>
                <c:pt idx="940">
                  <c:v>56.74</c:v>
                </c:pt>
                <c:pt idx="941">
                  <c:v>56.83</c:v>
                </c:pt>
                <c:pt idx="942">
                  <c:v>56.91</c:v>
                </c:pt>
                <c:pt idx="943">
                  <c:v>57.01</c:v>
                </c:pt>
                <c:pt idx="944">
                  <c:v>57.11</c:v>
                </c:pt>
                <c:pt idx="945">
                  <c:v>57.2</c:v>
                </c:pt>
                <c:pt idx="946">
                  <c:v>57.31</c:v>
                </c:pt>
                <c:pt idx="947">
                  <c:v>57.41</c:v>
                </c:pt>
                <c:pt idx="948">
                  <c:v>57.52</c:v>
                </c:pt>
                <c:pt idx="949">
                  <c:v>57.63</c:v>
                </c:pt>
                <c:pt idx="950">
                  <c:v>57.74</c:v>
                </c:pt>
                <c:pt idx="951">
                  <c:v>57.85</c:v>
                </c:pt>
                <c:pt idx="952">
                  <c:v>57.97</c:v>
                </c:pt>
                <c:pt idx="953">
                  <c:v>58.09</c:v>
                </c:pt>
                <c:pt idx="954">
                  <c:v>58.21</c:v>
                </c:pt>
                <c:pt idx="955">
                  <c:v>58.33</c:v>
                </c:pt>
                <c:pt idx="956">
                  <c:v>58.46</c:v>
                </c:pt>
                <c:pt idx="957">
                  <c:v>58.58</c:v>
                </c:pt>
                <c:pt idx="958">
                  <c:v>58.7</c:v>
                </c:pt>
                <c:pt idx="959">
                  <c:v>58.82</c:v>
                </c:pt>
                <c:pt idx="960">
                  <c:v>58.94</c:v>
                </c:pt>
                <c:pt idx="961">
                  <c:v>59.06</c:v>
                </c:pt>
                <c:pt idx="962">
                  <c:v>59.17</c:v>
                </c:pt>
                <c:pt idx="963">
                  <c:v>59.28</c:v>
                </c:pt>
                <c:pt idx="964">
                  <c:v>59.38</c:v>
                </c:pt>
                <c:pt idx="965">
                  <c:v>59.49</c:v>
                </c:pt>
                <c:pt idx="966">
                  <c:v>59.59</c:v>
                </c:pt>
                <c:pt idx="967">
                  <c:v>59.7</c:v>
                </c:pt>
                <c:pt idx="968">
                  <c:v>59.8</c:v>
                </c:pt>
                <c:pt idx="969">
                  <c:v>59.91</c:v>
                </c:pt>
                <c:pt idx="970">
                  <c:v>60.01</c:v>
                </c:pt>
                <c:pt idx="971">
                  <c:v>60.11</c:v>
                </c:pt>
                <c:pt idx="972">
                  <c:v>60.21</c:v>
                </c:pt>
                <c:pt idx="973">
                  <c:v>60.3</c:v>
                </c:pt>
                <c:pt idx="974">
                  <c:v>60.4</c:v>
                </c:pt>
                <c:pt idx="975">
                  <c:v>60.49</c:v>
                </c:pt>
                <c:pt idx="976">
                  <c:v>60.58</c:v>
                </c:pt>
                <c:pt idx="977">
                  <c:v>60.67</c:v>
                </c:pt>
                <c:pt idx="978">
                  <c:v>60.76</c:v>
                </c:pt>
                <c:pt idx="979">
                  <c:v>60.85</c:v>
                </c:pt>
                <c:pt idx="980">
                  <c:v>60.94</c:v>
                </c:pt>
                <c:pt idx="981">
                  <c:v>61.02</c:v>
                </c:pt>
                <c:pt idx="982">
                  <c:v>61.1</c:v>
                </c:pt>
                <c:pt idx="983">
                  <c:v>61.19</c:v>
                </c:pt>
                <c:pt idx="984">
                  <c:v>61.27</c:v>
                </c:pt>
                <c:pt idx="985">
                  <c:v>61.35</c:v>
                </c:pt>
                <c:pt idx="986">
                  <c:v>61.44</c:v>
                </c:pt>
                <c:pt idx="987">
                  <c:v>61.52</c:v>
                </c:pt>
                <c:pt idx="988">
                  <c:v>61.6</c:v>
                </c:pt>
                <c:pt idx="989">
                  <c:v>61.68</c:v>
                </c:pt>
                <c:pt idx="990">
                  <c:v>61.77</c:v>
                </c:pt>
                <c:pt idx="991">
                  <c:v>61.85</c:v>
                </c:pt>
                <c:pt idx="992">
                  <c:v>61.93</c:v>
                </c:pt>
                <c:pt idx="993">
                  <c:v>62.01</c:v>
                </c:pt>
                <c:pt idx="994">
                  <c:v>62.09</c:v>
                </c:pt>
                <c:pt idx="995">
                  <c:v>62.17</c:v>
                </c:pt>
                <c:pt idx="996">
                  <c:v>62.24</c:v>
                </c:pt>
                <c:pt idx="997">
                  <c:v>62.32</c:v>
                </c:pt>
                <c:pt idx="998">
                  <c:v>62.39</c:v>
                </c:pt>
                <c:pt idx="999">
                  <c:v>62.47</c:v>
                </c:pt>
                <c:pt idx="1000">
                  <c:v>62.54</c:v>
                </c:pt>
                <c:pt idx="1001">
                  <c:v>62.6</c:v>
                </c:pt>
                <c:pt idx="1002">
                  <c:v>62.67</c:v>
                </c:pt>
                <c:pt idx="1003">
                  <c:v>62.73</c:v>
                </c:pt>
                <c:pt idx="1004">
                  <c:v>62.8</c:v>
                </c:pt>
                <c:pt idx="1005">
                  <c:v>62.86</c:v>
                </c:pt>
                <c:pt idx="1006">
                  <c:v>62.93</c:v>
                </c:pt>
                <c:pt idx="1007">
                  <c:v>62.99</c:v>
                </c:pt>
                <c:pt idx="1008">
                  <c:v>63.04</c:v>
                </c:pt>
                <c:pt idx="1009">
                  <c:v>63.1</c:v>
                </c:pt>
                <c:pt idx="1010">
                  <c:v>63.16</c:v>
                </c:pt>
                <c:pt idx="1011">
                  <c:v>63.22</c:v>
                </c:pt>
                <c:pt idx="1012">
                  <c:v>63.27</c:v>
                </c:pt>
                <c:pt idx="1013">
                  <c:v>63.33</c:v>
                </c:pt>
                <c:pt idx="1014">
                  <c:v>63.38</c:v>
                </c:pt>
                <c:pt idx="1015">
                  <c:v>63.43</c:v>
                </c:pt>
                <c:pt idx="1016">
                  <c:v>63.49</c:v>
                </c:pt>
                <c:pt idx="1017">
                  <c:v>63.54</c:v>
                </c:pt>
                <c:pt idx="1018">
                  <c:v>63.59</c:v>
                </c:pt>
                <c:pt idx="1019">
                  <c:v>63.64</c:v>
                </c:pt>
                <c:pt idx="1020">
                  <c:v>63.69</c:v>
                </c:pt>
                <c:pt idx="1021">
                  <c:v>63.73</c:v>
                </c:pt>
                <c:pt idx="1022">
                  <c:v>63.78</c:v>
                </c:pt>
                <c:pt idx="1023">
                  <c:v>63.83</c:v>
                </c:pt>
                <c:pt idx="1024">
                  <c:v>63.87</c:v>
                </c:pt>
                <c:pt idx="1025">
                  <c:v>63.92</c:v>
                </c:pt>
                <c:pt idx="1026">
                  <c:v>63.96</c:v>
                </c:pt>
                <c:pt idx="1027">
                  <c:v>63.98</c:v>
                </c:pt>
                <c:pt idx="1028">
                  <c:v>63.97</c:v>
                </c:pt>
                <c:pt idx="1029">
                  <c:v>63.97</c:v>
                </c:pt>
                <c:pt idx="1030">
                  <c:v>63.97</c:v>
                </c:pt>
                <c:pt idx="1031">
                  <c:v>63.97</c:v>
                </c:pt>
                <c:pt idx="1032">
                  <c:v>63.98</c:v>
                </c:pt>
                <c:pt idx="1033">
                  <c:v>63.98</c:v>
                </c:pt>
                <c:pt idx="1034">
                  <c:v>63.98</c:v>
                </c:pt>
                <c:pt idx="1035">
                  <c:v>63.98</c:v>
                </c:pt>
                <c:pt idx="1036">
                  <c:v>63.98</c:v>
                </c:pt>
                <c:pt idx="1037">
                  <c:v>63.96</c:v>
                </c:pt>
                <c:pt idx="1038">
                  <c:v>63.92</c:v>
                </c:pt>
                <c:pt idx="1039">
                  <c:v>63.82</c:v>
                </c:pt>
                <c:pt idx="1040">
                  <c:v>63.59</c:v>
                </c:pt>
                <c:pt idx="1041">
                  <c:v>63.22</c:v>
                </c:pt>
                <c:pt idx="1042">
                  <c:v>62.7</c:v>
                </c:pt>
                <c:pt idx="1043">
                  <c:v>62.09</c:v>
                </c:pt>
                <c:pt idx="1044">
                  <c:v>61.45</c:v>
                </c:pt>
                <c:pt idx="1045">
                  <c:v>60.83</c:v>
                </c:pt>
                <c:pt idx="1046">
                  <c:v>60.26</c:v>
                </c:pt>
                <c:pt idx="1047">
                  <c:v>59.72</c:v>
                </c:pt>
                <c:pt idx="1048">
                  <c:v>59.21</c:v>
                </c:pt>
                <c:pt idx="1049">
                  <c:v>58.73</c:v>
                </c:pt>
                <c:pt idx="1050">
                  <c:v>58.28</c:v>
                </c:pt>
                <c:pt idx="1051">
                  <c:v>57.84</c:v>
                </c:pt>
                <c:pt idx="1052">
                  <c:v>57.42</c:v>
                </c:pt>
                <c:pt idx="1053">
                  <c:v>57.01</c:v>
                </c:pt>
                <c:pt idx="1054">
                  <c:v>56.61</c:v>
                </c:pt>
                <c:pt idx="1055">
                  <c:v>56.24</c:v>
                </c:pt>
                <c:pt idx="1056">
                  <c:v>55.86</c:v>
                </c:pt>
                <c:pt idx="1057">
                  <c:v>55.49</c:v>
                </c:pt>
                <c:pt idx="1058">
                  <c:v>55.13</c:v>
                </c:pt>
                <c:pt idx="1059">
                  <c:v>54.78</c:v>
                </c:pt>
                <c:pt idx="1060">
                  <c:v>54.43</c:v>
                </c:pt>
                <c:pt idx="1061">
                  <c:v>54.1</c:v>
                </c:pt>
                <c:pt idx="1062">
                  <c:v>53.76</c:v>
                </c:pt>
                <c:pt idx="1063">
                  <c:v>53.43</c:v>
                </c:pt>
                <c:pt idx="1064">
                  <c:v>53.1</c:v>
                </c:pt>
                <c:pt idx="1065">
                  <c:v>52.78</c:v>
                </c:pt>
                <c:pt idx="1066">
                  <c:v>52.46</c:v>
                </c:pt>
                <c:pt idx="1067">
                  <c:v>52.15</c:v>
                </c:pt>
                <c:pt idx="1068">
                  <c:v>51.84</c:v>
                </c:pt>
                <c:pt idx="1069">
                  <c:v>51.53</c:v>
                </c:pt>
                <c:pt idx="1070">
                  <c:v>51.22</c:v>
                </c:pt>
                <c:pt idx="1071">
                  <c:v>50.92</c:v>
                </c:pt>
                <c:pt idx="1072">
                  <c:v>50.62</c:v>
                </c:pt>
                <c:pt idx="1073">
                  <c:v>50.33</c:v>
                </c:pt>
                <c:pt idx="1074">
                  <c:v>50.03</c:v>
                </c:pt>
                <c:pt idx="1075">
                  <c:v>49.74</c:v>
                </c:pt>
                <c:pt idx="1076">
                  <c:v>49.45</c:v>
                </c:pt>
                <c:pt idx="1077">
                  <c:v>49.16</c:v>
                </c:pt>
                <c:pt idx="1078">
                  <c:v>48.87</c:v>
                </c:pt>
                <c:pt idx="1079">
                  <c:v>48.59</c:v>
                </c:pt>
                <c:pt idx="1080">
                  <c:v>48.31</c:v>
                </c:pt>
                <c:pt idx="1081">
                  <c:v>48.03</c:v>
                </c:pt>
                <c:pt idx="1082">
                  <c:v>47.76</c:v>
                </c:pt>
                <c:pt idx="1083">
                  <c:v>47.48</c:v>
                </c:pt>
                <c:pt idx="1084">
                  <c:v>47.21</c:v>
                </c:pt>
                <c:pt idx="1085">
                  <c:v>46.95</c:v>
                </c:pt>
                <c:pt idx="1086">
                  <c:v>46.67</c:v>
                </c:pt>
                <c:pt idx="1087">
                  <c:v>46.4</c:v>
                </c:pt>
                <c:pt idx="1088">
                  <c:v>46.14</c:v>
                </c:pt>
                <c:pt idx="1089">
                  <c:v>45.89</c:v>
                </c:pt>
                <c:pt idx="1090">
                  <c:v>45.65</c:v>
                </c:pt>
                <c:pt idx="1091">
                  <c:v>45.4</c:v>
                </c:pt>
                <c:pt idx="1092">
                  <c:v>45.18</c:v>
                </c:pt>
                <c:pt idx="1093">
                  <c:v>44.94</c:v>
                </c:pt>
                <c:pt idx="1094">
                  <c:v>44.72</c:v>
                </c:pt>
                <c:pt idx="1095">
                  <c:v>44.5</c:v>
                </c:pt>
                <c:pt idx="1096">
                  <c:v>44.29</c:v>
                </c:pt>
                <c:pt idx="1097">
                  <c:v>44.09</c:v>
                </c:pt>
                <c:pt idx="1098">
                  <c:v>43.89</c:v>
                </c:pt>
                <c:pt idx="1099">
                  <c:v>43.7</c:v>
                </c:pt>
                <c:pt idx="1100">
                  <c:v>43.51</c:v>
                </c:pt>
                <c:pt idx="1101">
                  <c:v>43.33</c:v>
                </c:pt>
                <c:pt idx="1102">
                  <c:v>43.16</c:v>
                </c:pt>
                <c:pt idx="1103">
                  <c:v>42.98</c:v>
                </c:pt>
                <c:pt idx="1104">
                  <c:v>42.81</c:v>
                </c:pt>
                <c:pt idx="1105">
                  <c:v>42.66</c:v>
                </c:pt>
                <c:pt idx="1106">
                  <c:v>42.5</c:v>
                </c:pt>
                <c:pt idx="1107">
                  <c:v>42.36</c:v>
                </c:pt>
                <c:pt idx="1108">
                  <c:v>42.21</c:v>
                </c:pt>
                <c:pt idx="1109">
                  <c:v>42.08</c:v>
                </c:pt>
                <c:pt idx="1110">
                  <c:v>41.94</c:v>
                </c:pt>
                <c:pt idx="1111">
                  <c:v>41.82</c:v>
                </c:pt>
                <c:pt idx="1112">
                  <c:v>41.69</c:v>
                </c:pt>
                <c:pt idx="1113">
                  <c:v>41.58</c:v>
                </c:pt>
                <c:pt idx="1114">
                  <c:v>41.47</c:v>
                </c:pt>
                <c:pt idx="1115">
                  <c:v>41.36</c:v>
                </c:pt>
                <c:pt idx="1116">
                  <c:v>41.26</c:v>
                </c:pt>
                <c:pt idx="1117">
                  <c:v>41.16</c:v>
                </c:pt>
                <c:pt idx="1118">
                  <c:v>41.07</c:v>
                </c:pt>
                <c:pt idx="1119">
                  <c:v>40.98</c:v>
                </c:pt>
                <c:pt idx="1120">
                  <c:v>40.9</c:v>
                </c:pt>
                <c:pt idx="1121">
                  <c:v>40.82</c:v>
                </c:pt>
                <c:pt idx="1122">
                  <c:v>40.74</c:v>
                </c:pt>
                <c:pt idx="1123">
                  <c:v>40.68</c:v>
                </c:pt>
                <c:pt idx="1124">
                  <c:v>40.61</c:v>
                </c:pt>
                <c:pt idx="1125">
                  <c:v>40.54</c:v>
                </c:pt>
                <c:pt idx="1126">
                  <c:v>40.49</c:v>
                </c:pt>
                <c:pt idx="1127">
                  <c:v>40.43</c:v>
                </c:pt>
                <c:pt idx="1128">
                  <c:v>40.380000000000003</c:v>
                </c:pt>
                <c:pt idx="1129">
                  <c:v>40.33</c:v>
                </c:pt>
                <c:pt idx="1130">
                  <c:v>40.29</c:v>
                </c:pt>
                <c:pt idx="1131">
                  <c:v>40.25</c:v>
                </c:pt>
                <c:pt idx="1132">
                  <c:v>40.21</c:v>
                </c:pt>
                <c:pt idx="1133">
                  <c:v>40.18</c:v>
                </c:pt>
                <c:pt idx="1134">
                  <c:v>40.14</c:v>
                </c:pt>
                <c:pt idx="1135">
                  <c:v>40.119999999999997</c:v>
                </c:pt>
                <c:pt idx="1136">
                  <c:v>40.090000000000003</c:v>
                </c:pt>
                <c:pt idx="1137">
                  <c:v>40.07</c:v>
                </c:pt>
                <c:pt idx="1138">
                  <c:v>40.049999999999997</c:v>
                </c:pt>
                <c:pt idx="1139">
                  <c:v>40.03</c:v>
                </c:pt>
                <c:pt idx="1140">
                  <c:v>40.01</c:v>
                </c:pt>
                <c:pt idx="1141">
                  <c:v>40</c:v>
                </c:pt>
                <c:pt idx="1142">
                  <c:v>39.99</c:v>
                </c:pt>
                <c:pt idx="1143">
                  <c:v>39.979999999999997</c:v>
                </c:pt>
                <c:pt idx="1144">
                  <c:v>39.979999999999997</c:v>
                </c:pt>
                <c:pt idx="1145">
                  <c:v>39.97</c:v>
                </c:pt>
                <c:pt idx="1146">
                  <c:v>39.97</c:v>
                </c:pt>
                <c:pt idx="1147">
                  <c:v>39.97</c:v>
                </c:pt>
                <c:pt idx="1148">
                  <c:v>39.97</c:v>
                </c:pt>
                <c:pt idx="1149">
                  <c:v>39.97</c:v>
                </c:pt>
                <c:pt idx="1150">
                  <c:v>39.979999999999997</c:v>
                </c:pt>
                <c:pt idx="1151">
                  <c:v>39.99</c:v>
                </c:pt>
                <c:pt idx="1152">
                  <c:v>40</c:v>
                </c:pt>
                <c:pt idx="1153">
                  <c:v>40.01</c:v>
                </c:pt>
                <c:pt idx="1154">
                  <c:v>40.020000000000003</c:v>
                </c:pt>
                <c:pt idx="1155">
                  <c:v>40.04</c:v>
                </c:pt>
                <c:pt idx="1156">
                  <c:v>40.049999999999997</c:v>
                </c:pt>
                <c:pt idx="1157">
                  <c:v>40.07</c:v>
                </c:pt>
                <c:pt idx="1158">
                  <c:v>40.08</c:v>
                </c:pt>
                <c:pt idx="1159">
                  <c:v>40.1</c:v>
                </c:pt>
                <c:pt idx="1160">
                  <c:v>40.119999999999997</c:v>
                </c:pt>
                <c:pt idx="1161">
                  <c:v>40.15</c:v>
                </c:pt>
                <c:pt idx="1162">
                  <c:v>40.17</c:v>
                </c:pt>
                <c:pt idx="1163">
                  <c:v>40.19</c:v>
                </c:pt>
                <c:pt idx="1164">
                  <c:v>40.22</c:v>
                </c:pt>
                <c:pt idx="1165">
                  <c:v>40.25</c:v>
                </c:pt>
                <c:pt idx="1166">
                  <c:v>40.270000000000003</c:v>
                </c:pt>
                <c:pt idx="1167">
                  <c:v>40.299999999999997</c:v>
                </c:pt>
                <c:pt idx="1168">
                  <c:v>40.33</c:v>
                </c:pt>
                <c:pt idx="1169">
                  <c:v>40.36</c:v>
                </c:pt>
                <c:pt idx="1170">
                  <c:v>40.39</c:v>
                </c:pt>
                <c:pt idx="1171">
                  <c:v>40.42</c:v>
                </c:pt>
                <c:pt idx="1172">
                  <c:v>40.450000000000003</c:v>
                </c:pt>
                <c:pt idx="1173">
                  <c:v>40.479999999999997</c:v>
                </c:pt>
                <c:pt idx="1174">
                  <c:v>40.520000000000003</c:v>
                </c:pt>
                <c:pt idx="1175">
                  <c:v>40.549999999999997</c:v>
                </c:pt>
                <c:pt idx="1176">
                  <c:v>40.590000000000003</c:v>
                </c:pt>
                <c:pt idx="1177">
                  <c:v>40.619999999999997</c:v>
                </c:pt>
                <c:pt idx="1178">
                  <c:v>40.659999999999997</c:v>
                </c:pt>
                <c:pt idx="1179">
                  <c:v>40.700000000000003</c:v>
                </c:pt>
                <c:pt idx="1180">
                  <c:v>40.729999999999997</c:v>
                </c:pt>
                <c:pt idx="1181">
                  <c:v>40.770000000000003</c:v>
                </c:pt>
                <c:pt idx="1182">
                  <c:v>40.81</c:v>
                </c:pt>
                <c:pt idx="1183">
                  <c:v>40.85</c:v>
                </c:pt>
                <c:pt idx="1184">
                  <c:v>40.89</c:v>
                </c:pt>
                <c:pt idx="1185">
                  <c:v>40.94</c:v>
                </c:pt>
                <c:pt idx="1186">
                  <c:v>40.97</c:v>
                </c:pt>
                <c:pt idx="1187">
                  <c:v>41.02</c:v>
                </c:pt>
                <c:pt idx="1188">
                  <c:v>41.06</c:v>
                </c:pt>
                <c:pt idx="1189">
                  <c:v>41.1</c:v>
                </c:pt>
                <c:pt idx="1190">
                  <c:v>41.15</c:v>
                </c:pt>
                <c:pt idx="1191">
                  <c:v>41.19</c:v>
                </c:pt>
                <c:pt idx="1192">
                  <c:v>41.24</c:v>
                </c:pt>
                <c:pt idx="1193">
                  <c:v>41.28</c:v>
                </c:pt>
                <c:pt idx="1194">
                  <c:v>41.33</c:v>
                </c:pt>
                <c:pt idx="1195">
                  <c:v>41.37</c:v>
                </c:pt>
                <c:pt idx="1196">
                  <c:v>41.42</c:v>
                </c:pt>
                <c:pt idx="1197">
                  <c:v>41.47</c:v>
                </c:pt>
                <c:pt idx="1198">
                  <c:v>41.51</c:v>
                </c:pt>
                <c:pt idx="1199">
                  <c:v>41.56</c:v>
                </c:pt>
                <c:pt idx="1200">
                  <c:v>41.6</c:v>
                </c:pt>
                <c:pt idx="1201">
                  <c:v>41.65</c:v>
                </c:pt>
                <c:pt idx="1202">
                  <c:v>41.7</c:v>
                </c:pt>
                <c:pt idx="1203">
                  <c:v>41.75</c:v>
                </c:pt>
                <c:pt idx="1204">
                  <c:v>41.79</c:v>
                </c:pt>
                <c:pt idx="1205">
                  <c:v>41.84</c:v>
                </c:pt>
                <c:pt idx="1206">
                  <c:v>41.89</c:v>
                </c:pt>
                <c:pt idx="1207">
                  <c:v>41.94</c:v>
                </c:pt>
                <c:pt idx="1208">
                  <c:v>41.99</c:v>
                </c:pt>
                <c:pt idx="1209">
                  <c:v>42.04</c:v>
                </c:pt>
                <c:pt idx="1210">
                  <c:v>42.09</c:v>
                </c:pt>
                <c:pt idx="1211">
                  <c:v>42.14</c:v>
                </c:pt>
                <c:pt idx="1212">
                  <c:v>42.19</c:v>
                </c:pt>
                <c:pt idx="1213">
                  <c:v>42.25</c:v>
                </c:pt>
                <c:pt idx="1214">
                  <c:v>42.3</c:v>
                </c:pt>
                <c:pt idx="1215">
                  <c:v>42.35</c:v>
                </c:pt>
                <c:pt idx="1216">
                  <c:v>42.4</c:v>
                </c:pt>
                <c:pt idx="1217">
                  <c:v>42.46</c:v>
                </c:pt>
                <c:pt idx="1218">
                  <c:v>42.51</c:v>
                </c:pt>
                <c:pt idx="1219">
                  <c:v>42.57</c:v>
                </c:pt>
                <c:pt idx="1220">
                  <c:v>42.63</c:v>
                </c:pt>
                <c:pt idx="1221">
                  <c:v>42.68</c:v>
                </c:pt>
                <c:pt idx="1222">
                  <c:v>42.74</c:v>
                </c:pt>
                <c:pt idx="1223">
                  <c:v>42.8</c:v>
                </c:pt>
                <c:pt idx="1224">
                  <c:v>42.86</c:v>
                </c:pt>
                <c:pt idx="1225">
                  <c:v>42.92</c:v>
                </c:pt>
                <c:pt idx="1226">
                  <c:v>42.98</c:v>
                </c:pt>
                <c:pt idx="1227">
                  <c:v>43.04</c:v>
                </c:pt>
                <c:pt idx="1228">
                  <c:v>43.1</c:v>
                </c:pt>
                <c:pt idx="1229">
                  <c:v>43.17</c:v>
                </c:pt>
                <c:pt idx="1230">
                  <c:v>43.23</c:v>
                </c:pt>
                <c:pt idx="1231">
                  <c:v>43.3</c:v>
                </c:pt>
                <c:pt idx="1232">
                  <c:v>43.36</c:v>
                </c:pt>
                <c:pt idx="1233">
                  <c:v>43.43</c:v>
                </c:pt>
                <c:pt idx="1234">
                  <c:v>43.49</c:v>
                </c:pt>
                <c:pt idx="1235">
                  <c:v>43.56</c:v>
                </c:pt>
                <c:pt idx="1236">
                  <c:v>43.63</c:v>
                </c:pt>
                <c:pt idx="1237">
                  <c:v>43.7</c:v>
                </c:pt>
                <c:pt idx="1238">
                  <c:v>43.79</c:v>
                </c:pt>
                <c:pt idx="1239">
                  <c:v>43.99</c:v>
                </c:pt>
                <c:pt idx="1240">
                  <c:v>44.18</c:v>
                </c:pt>
                <c:pt idx="1241">
                  <c:v>44.34</c:v>
                </c:pt>
                <c:pt idx="1242">
                  <c:v>44.46</c:v>
                </c:pt>
                <c:pt idx="1243">
                  <c:v>44.56</c:v>
                </c:pt>
                <c:pt idx="1244">
                  <c:v>44.63</c:v>
                </c:pt>
                <c:pt idx="1245">
                  <c:v>44.62</c:v>
                </c:pt>
                <c:pt idx="1246">
                  <c:v>44.44</c:v>
                </c:pt>
                <c:pt idx="1247">
                  <c:v>43.98</c:v>
                </c:pt>
                <c:pt idx="1248">
                  <c:v>43.32</c:v>
                </c:pt>
                <c:pt idx="1249">
                  <c:v>42.6</c:v>
                </c:pt>
                <c:pt idx="1250">
                  <c:v>41.93</c:v>
                </c:pt>
                <c:pt idx="1251">
                  <c:v>41.33</c:v>
                </c:pt>
                <c:pt idx="1252">
                  <c:v>40.799999999999997</c:v>
                </c:pt>
                <c:pt idx="1253">
                  <c:v>40.299999999999997</c:v>
                </c:pt>
                <c:pt idx="1254">
                  <c:v>39.85</c:v>
                </c:pt>
                <c:pt idx="1255">
                  <c:v>39.42</c:v>
                </c:pt>
                <c:pt idx="1256">
                  <c:v>39.03</c:v>
                </c:pt>
                <c:pt idx="1257">
                  <c:v>38.67</c:v>
                </c:pt>
                <c:pt idx="1258">
                  <c:v>38.299999999999997</c:v>
                </c:pt>
                <c:pt idx="1259">
                  <c:v>37.96</c:v>
                </c:pt>
                <c:pt idx="1260">
                  <c:v>37.64</c:v>
                </c:pt>
                <c:pt idx="1261">
                  <c:v>37.33</c:v>
                </c:pt>
                <c:pt idx="1262">
                  <c:v>37.020000000000003</c:v>
                </c:pt>
                <c:pt idx="1263">
                  <c:v>36.729999999999997</c:v>
                </c:pt>
                <c:pt idx="1264">
                  <c:v>36.44</c:v>
                </c:pt>
                <c:pt idx="1265">
                  <c:v>36.17</c:v>
                </c:pt>
                <c:pt idx="1266">
                  <c:v>35.9</c:v>
                </c:pt>
                <c:pt idx="1267">
                  <c:v>35.65</c:v>
                </c:pt>
                <c:pt idx="1268">
                  <c:v>35.4</c:v>
                </c:pt>
                <c:pt idx="1269">
                  <c:v>35.159999999999997</c:v>
                </c:pt>
                <c:pt idx="1270">
                  <c:v>34.93</c:v>
                </c:pt>
                <c:pt idx="1271">
                  <c:v>34.700000000000003</c:v>
                </c:pt>
                <c:pt idx="1272">
                  <c:v>34.479999999999997</c:v>
                </c:pt>
                <c:pt idx="1273">
                  <c:v>34.26</c:v>
                </c:pt>
                <c:pt idx="1274">
                  <c:v>34.049999999999997</c:v>
                </c:pt>
                <c:pt idx="1275">
                  <c:v>33.85</c:v>
                </c:pt>
                <c:pt idx="1276">
                  <c:v>33.65</c:v>
                </c:pt>
                <c:pt idx="1277">
                  <c:v>33.450000000000003</c:v>
                </c:pt>
                <c:pt idx="1278">
                  <c:v>33.26</c:v>
                </c:pt>
                <c:pt idx="1279">
                  <c:v>33.08</c:v>
                </c:pt>
                <c:pt idx="1280">
                  <c:v>32.9</c:v>
                </c:pt>
                <c:pt idx="1281">
                  <c:v>32.72</c:v>
                </c:pt>
                <c:pt idx="1282">
                  <c:v>32.549999999999997</c:v>
                </c:pt>
                <c:pt idx="1283">
                  <c:v>32.380000000000003</c:v>
                </c:pt>
                <c:pt idx="1284">
                  <c:v>32.21</c:v>
                </c:pt>
                <c:pt idx="1285">
                  <c:v>32.049999999999997</c:v>
                </c:pt>
                <c:pt idx="1286">
                  <c:v>31.89</c:v>
                </c:pt>
                <c:pt idx="1287">
                  <c:v>31.74</c:v>
                </c:pt>
                <c:pt idx="1288">
                  <c:v>31.59</c:v>
                </c:pt>
                <c:pt idx="1289">
                  <c:v>31.45</c:v>
                </c:pt>
                <c:pt idx="1290">
                  <c:v>31.3</c:v>
                </c:pt>
                <c:pt idx="1291">
                  <c:v>31.16</c:v>
                </c:pt>
                <c:pt idx="1292">
                  <c:v>31.03</c:v>
                </c:pt>
                <c:pt idx="1293">
                  <c:v>30.9</c:v>
                </c:pt>
                <c:pt idx="1294">
                  <c:v>30.77</c:v>
                </c:pt>
                <c:pt idx="1295">
                  <c:v>30.65</c:v>
                </c:pt>
                <c:pt idx="1296">
                  <c:v>30.53</c:v>
                </c:pt>
                <c:pt idx="1297">
                  <c:v>30.41</c:v>
                </c:pt>
                <c:pt idx="1298">
                  <c:v>30.29</c:v>
                </c:pt>
                <c:pt idx="1299">
                  <c:v>30.17</c:v>
                </c:pt>
                <c:pt idx="1300">
                  <c:v>30.05</c:v>
                </c:pt>
                <c:pt idx="1301">
                  <c:v>29.93</c:v>
                </c:pt>
                <c:pt idx="1302">
                  <c:v>29.82</c:v>
                </c:pt>
                <c:pt idx="1303">
                  <c:v>29.71</c:v>
                </c:pt>
                <c:pt idx="1304">
                  <c:v>29.6</c:v>
                </c:pt>
                <c:pt idx="1305">
                  <c:v>29.5</c:v>
                </c:pt>
                <c:pt idx="1306">
                  <c:v>29.4</c:v>
                </c:pt>
                <c:pt idx="1307">
                  <c:v>29.31</c:v>
                </c:pt>
                <c:pt idx="1308">
                  <c:v>29.22</c:v>
                </c:pt>
                <c:pt idx="1309">
                  <c:v>29.13</c:v>
                </c:pt>
                <c:pt idx="1310">
                  <c:v>29.04</c:v>
                </c:pt>
                <c:pt idx="1311">
                  <c:v>28.95</c:v>
                </c:pt>
                <c:pt idx="1312">
                  <c:v>28.87</c:v>
                </c:pt>
                <c:pt idx="1313">
                  <c:v>28.79</c:v>
                </c:pt>
                <c:pt idx="1314">
                  <c:v>28.71</c:v>
                </c:pt>
                <c:pt idx="1315">
                  <c:v>28.64</c:v>
                </c:pt>
                <c:pt idx="1316">
                  <c:v>28.56</c:v>
                </c:pt>
                <c:pt idx="1317">
                  <c:v>28.49</c:v>
                </c:pt>
                <c:pt idx="1318">
                  <c:v>28.42</c:v>
                </c:pt>
                <c:pt idx="1319">
                  <c:v>28.35</c:v>
                </c:pt>
                <c:pt idx="1320">
                  <c:v>28.28</c:v>
                </c:pt>
                <c:pt idx="1321">
                  <c:v>28.22</c:v>
                </c:pt>
                <c:pt idx="1322">
                  <c:v>28.15</c:v>
                </c:pt>
                <c:pt idx="1323">
                  <c:v>28.08</c:v>
                </c:pt>
                <c:pt idx="1324">
                  <c:v>28.02</c:v>
                </c:pt>
                <c:pt idx="1325">
                  <c:v>27.96</c:v>
                </c:pt>
                <c:pt idx="1326">
                  <c:v>27.91</c:v>
                </c:pt>
                <c:pt idx="1327">
                  <c:v>27.85</c:v>
                </c:pt>
                <c:pt idx="1328">
                  <c:v>27.79</c:v>
                </c:pt>
                <c:pt idx="1329">
                  <c:v>27.73</c:v>
                </c:pt>
                <c:pt idx="1330">
                  <c:v>27.68</c:v>
                </c:pt>
                <c:pt idx="1331">
                  <c:v>27.63</c:v>
                </c:pt>
                <c:pt idx="1332">
                  <c:v>27.58</c:v>
                </c:pt>
                <c:pt idx="1333">
                  <c:v>27.53</c:v>
                </c:pt>
                <c:pt idx="1334">
                  <c:v>27.48</c:v>
                </c:pt>
                <c:pt idx="1335">
                  <c:v>27.43</c:v>
                </c:pt>
                <c:pt idx="1336">
                  <c:v>27.38</c:v>
                </c:pt>
                <c:pt idx="1337">
                  <c:v>27.34</c:v>
                </c:pt>
                <c:pt idx="1338">
                  <c:v>27.29</c:v>
                </c:pt>
                <c:pt idx="1339">
                  <c:v>27.25</c:v>
                </c:pt>
                <c:pt idx="1340">
                  <c:v>27.21</c:v>
                </c:pt>
                <c:pt idx="1341">
                  <c:v>27.16</c:v>
                </c:pt>
                <c:pt idx="1342">
                  <c:v>27.12</c:v>
                </c:pt>
                <c:pt idx="1343">
                  <c:v>27.08</c:v>
                </c:pt>
                <c:pt idx="1344">
                  <c:v>27.04</c:v>
                </c:pt>
                <c:pt idx="1345">
                  <c:v>27.01</c:v>
                </c:pt>
                <c:pt idx="1346">
                  <c:v>26.97</c:v>
                </c:pt>
                <c:pt idx="1347">
                  <c:v>26.93</c:v>
                </c:pt>
                <c:pt idx="1348">
                  <c:v>26.9</c:v>
                </c:pt>
                <c:pt idx="1349">
                  <c:v>26.86</c:v>
                </c:pt>
                <c:pt idx="1350">
                  <c:v>26.82</c:v>
                </c:pt>
                <c:pt idx="1351">
                  <c:v>26.79</c:v>
                </c:pt>
                <c:pt idx="1352">
                  <c:v>26.76</c:v>
                </c:pt>
                <c:pt idx="1353">
                  <c:v>26.72</c:v>
                </c:pt>
                <c:pt idx="1354">
                  <c:v>26.69</c:v>
                </c:pt>
                <c:pt idx="1355">
                  <c:v>26.66</c:v>
                </c:pt>
                <c:pt idx="1356">
                  <c:v>26.63</c:v>
                </c:pt>
                <c:pt idx="1357">
                  <c:v>26.6</c:v>
                </c:pt>
                <c:pt idx="1358">
                  <c:v>26.57</c:v>
                </c:pt>
                <c:pt idx="1359">
                  <c:v>26.54</c:v>
                </c:pt>
                <c:pt idx="1360">
                  <c:v>26.51</c:v>
                </c:pt>
                <c:pt idx="1361">
                  <c:v>26.48</c:v>
                </c:pt>
                <c:pt idx="1362">
                  <c:v>26.45</c:v>
                </c:pt>
                <c:pt idx="1363">
                  <c:v>26.43</c:v>
                </c:pt>
                <c:pt idx="1364">
                  <c:v>26.4</c:v>
                </c:pt>
                <c:pt idx="1365">
                  <c:v>26.37</c:v>
                </c:pt>
                <c:pt idx="1366">
                  <c:v>26.34</c:v>
                </c:pt>
                <c:pt idx="1367">
                  <c:v>26.32</c:v>
                </c:pt>
                <c:pt idx="1368">
                  <c:v>26.29</c:v>
                </c:pt>
                <c:pt idx="1369">
                  <c:v>26.26</c:v>
                </c:pt>
                <c:pt idx="1370">
                  <c:v>26.24</c:v>
                </c:pt>
                <c:pt idx="1371">
                  <c:v>26.21</c:v>
                </c:pt>
                <c:pt idx="1372">
                  <c:v>26.19</c:v>
                </c:pt>
                <c:pt idx="1373">
                  <c:v>26.16</c:v>
                </c:pt>
                <c:pt idx="1374">
                  <c:v>26.14</c:v>
                </c:pt>
                <c:pt idx="1375">
                  <c:v>26.12</c:v>
                </c:pt>
                <c:pt idx="1376">
                  <c:v>26.09</c:v>
                </c:pt>
                <c:pt idx="1377">
                  <c:v>26.07</c:v>
                </c:pt>
                <c:pt idx="1378">
                  <c:v>26.05</c:v>
                </c:pt>
                <c:pt idx="1379">
                  <c:v>26.03</c:v>
                </c:pt>
                <c:pt idx="1380">
                  <c:v>26.01</c:v>
                </c:pt>
                <c:pt idx="1381">
                  <c:v>25.99</c:v>
                </c:pt>
                <c:pt idx="1382">
                  <c:v>25.98</c:v>
                </c:pt>
                <c:pt idx="1383">
                  <c:v>25.96</c:v>
                </c:pt>
                <c:pt idx="1384">
                  <c:v>25.94</c:v>
                </c:pt>
                <c:pt idx="1385">
                  <c:v>25.93</c:v>
                </c:pt>
                <c:pt idx="1386">
                  <c:v>25.91</c:v>
                </c:pt>
                <c:pt idx="1387">
                  <c:v>25.89</c:v>
                </c:pt>
                <c:pt idx="1388">
                  <c:v>25.87</c:v>
                </c:pt>
                <c:pt idx="1389">
                  <c:v>25.85</c:v>
                </c:pt>
                <c:pt idx="1390">
                  <c:v>25.83</c:v>
                </c:pt>
                <c:pt idx="1391">
                  <c:v>25.81</c:v>
                </c:pt>
                <c:pt idx="1392">
                  <c:v>25.79</c:v>
                </c:pt>
                <c:pt idx="1393">
                  <c:v>25.77</c:v>
                </c:pt>
                <c:pt idx="1394">
                  <c:v>25.75</c:v>
                </c:pt>
                <c:pt idx="1395">
                  <c:v>25.74</c:v>
                </c:pt>
                <c:pt idx="1396">
                  <c:v>25.71</c:v>
                </c:pt>
                <c:pt idx="1397">
                  <c:v>25.69</c:v>
                </c:pt>
                <c:pt idx="1398">
                  <c:v>25.68</c:v>
                </c:pt>
                <c:pt idx="1399">
                  <c:v>25.66</c:v>
                </c:pt>
                <c:pt idx="1400">
                  <c:v>25.64</c:v>
                </c:pt>
                <c:pt idx="1401">
                  <c:v>25.62</c:v>
                </c:pt>
                <c:pt idx="1402">
                  <c:v>25.6</c:v>
                </c:pt>
                <c:pt idx="1403">
                  <c:v>25.59</c:v>
                </c:pt>
                <c:pt idx="1404">
                  <c:v>25.57</c:v>
                </c:pt>
                <c:pt idx="1405">
                  <c:v>25.56</c:v>
                </c:pt>
                <c:pt idx="1406">
                  <c:v>25.54</c:v>
                </c:pt>
                <c:pt idx="1407">
                  <c:v>25.53</c:v>
                </c:pt>
                <c:pt idx="1408">
                  <c:v>25.51</c:v>
                </c:pt>
                <c:pt idx="1409">
                  <c:v>25.5</c:v>
                </c:pt>
                <c:pt idx="1410">
                  <c:v>25.49</c:v>
                </c:pt>
                <c:pt idx="1411">
                  <c:v>25.47</c:v>
                </c:pt>
                <c:pt idx="1412">
                  <c:v>25.45</c:v>
                </c:pt>
                <c:pt idx="1413">
                  <c:v>25.44</c:v>
                </c:pt>
                <c:pt idx="1414">
                  <c:v>25.42</c:v>
                </c:pt>
                <c:pt idx="1415">
                  <c:v>25.41</c:v>
                </c:pt>
                <c:pt idx="1416">
                  <c:v>25.39</c:v>
                </c:pt>
                <c:pt idx="1417">
                  <c:v>25.38</c:v>
                </c:pt>
                <c:pt idx="1418">
                  <c:v>25.36</c:v>
                </c:pt>
                <c:pt idx="1419">
                  <c:v>25.35</c:v>
                </c:pt>
                <c:pt idx="1420">
                  <c:v>25.33</c:v>
                </c:pt>
                <c:pt idx="1421">
                  <c:v>25.32</c:v>
                </c:pt>
                <c:pt idx="1422">
                  <c:v>25.3</c:v>
                </c:pt>
                <c:pt idx="1423">
                  <c:v>25.29</c:v>
                </c:pt>
                <c:pt idx="1424">
                  <c:v>25.27</c:v>
                </c:pt>
                <c:pt idx="1425">
                  <c:v>25.26</c:v>
                </c:pt>
                <c:pt idx="1426">
                  <c:v>25.25</c:v>
                </c:pt>
              </c:numCache>
            </c:numRef>
          </c:yVal>
          <c:smooth val="0"/>
        </c:ser>
        <c:ser>
          <c:idx val="4"/>
          <c:order val="2"/>
          <c:tx>
            <c:strRef>
              <c:f>'ESS 12-03-2015 10h52'!$J$1</c:f>
              <c:strCache>
                <c:ptCount val="1"/>
                <c:pt idx="0">
                  <c:v>Voie 6_ SAF-Piezo2</c:v>
                </c:pt>
              </c:strCache>
            </c:strRef>
          </c:tx>
          <c:marker>
            <c:symbol val="none"/>
          </c:marker>
          <c:xVal>
            <c:numRef>
              <c:f>'ESS 12-03-2015 10h52'!$C$2:$C$1428</c:f>
              <c:numCache>
                <c:formatCode>0</c:formatCode>
                <c:ptCount val="1427"/>
                <c:pt idx="0">
                  <c:v>0</c:v>
                </c:pt>
                <c:pt idx="1">
                  <c:v>1.6666666666666666E-2</c:v>
                </c:pt>
                <c:pt idx="2">
                  <c:v>3.3333333333333333E-2</c:v>
                </c:pt>
                <c:pt idx="3">
                  <c:v>0.05</c:v>
                </c:pt>
                <c:pt idx="4">
                  <c:v>6.6666666666666666E-2</c:v>
                </c:pt>
                <c:pt idx="5">
                  <c:v>8.3333333333333329E-2</c:v>
                </c:pt>
                <c:pt idx="6">
                  <c:v>0.1</c:v>
                </c:pt>
                <c:pt idx="7">
                  <c:v>0.11666666666666667</c:v>
                </c:pt>
                <c:pt idx="8">
                  <c:v>0.13333333333333333</c:v>
                </c:pt>
                <c:pt idx="9">
                  <c:v>0.15</c:v>
                </c:pt>
                <c:pt idx="10">
                  <c:v>0.16666666666666666</c:v>
                </c:pt>
                <c:pt idx="11">
                  <c:v>0.18333333333333332</c:v>
                </c:pt>
                <c:pt idx="12">
                  <c:v>0.2</c:v>
                </c:pt>
                <c:pt idx="13">
                  <c:v>0.21666666666666667</c:v>
                </c:pt>
                <c:pt idx="14">
                  <c:v>0.23333333333333334</c:v>
                </c:pt>
                <c:pt idx="15">
                  <c:v>0.25</c:v>
                </c:pt>
                <c:pt idx="16">
                  <c:v>0.26666666666666666</c:v>
                </c:pt>
                <c:pt idx="17">
                  <c:v>0.28333333333333333</c:v>
                </c:pt>
                <c:pt idx="18">
                  <c:v>0.3</c:v>
                </c:pt>
                <c:pt idx="19">
                  <c:v>0.31666666666666665</c:v>
                </c:pt>
                <c:pt idx="20">
                  <c:v>0.33333333333333331</c:v>
                </c:pt>
                <c:pt idx="21">
                  <c:v>0.35</c:v>
                </c:pt>
                <c:pt idx="22">
                  <c:v>0.36666666666666664</c:v>
                </c:pt>
                <c:pt idx="23">
                  <c:v>0.38333333333333336</c:v>
                </c:pt>
                <c:pt idx="24">
                  <c:v>0.4</c:v>
                </c:pt>
                <c:pt idx="25">
                  <c:v>0.41666666666666669</c:v>
                </c:pt>
                <c:pt idx="26">
                  <c:v>0.43333333333333335</c:v>
                </c:pt>
                <c:pt idx="27">
                  <c:v>0.45</c:v>
                </c:pt>
                <c:pt idx="28">
                  <c:v>0.46666666666666667</c:v>
                </c:pt>
                <c:pt idx="29">
                  <c:v>0.48333333333333334</c:v>
                </c:pt>
                <c:pt idx="30">
                  <c:v>0.5</c:v>
                </c:pt>
                <c:pt idx="31">
                  <c:v>0.51666666666666672</c:v>
                </c:pt>
                <c:pt idx="32">
                  <c:v>0.53333333333333333</c:v>
                </c:pt>
                <c:pt idx="33">
                  <c:v>0.55000000000000004</c:v>
                </c:pt>
                <c:pt idx="34">
                  <c:v>0.56666666666666665</c:v>
                </c:pt>
                <c:pt idx="35">
                  <c:v>0.58333333333333337</c:v>
                </c:pt>
                <c:pt idx="36">
                  <c:v>0.6</c:v>
                </c:pt>
                <c:pt idx="37">
                  <c:v>0.6166666666666667</c:v>
                </c:pt>
                <c:pt idx="38">
                  <c:v>0.6333333333333333</c:v>
                </c:pt>
                <c:pt idx="39">
                  <c:v>0.65</c:v>
                </c:pt>
                <c:pt idx="40">
                  <c:v>0.66666666666666663</c:v>
                </c:pt>
                <c:pt idx="41">
                  <c:v>0.68333333333333335</c:v>
                </c:pt>
                <c:pt idx="42">
                  <c:v>0.7</c:v>
                </c:pt>
                <c:pt idx="43">
                  <c:v>0.71666666666666667</c:v>
                </c:pt>
                <c:pt idx="44">
                  <c:v>0.73333333333333328</c:v>
                </c:pt>
                <c:pt idx="45">
                  <c:v>0.75</c:v>
                </c:pt>
                <c:pt idx="46">
                  <c:v>0.76666666666666672</c:v>
                </c:pt>
                <c:pt idx="47">
                  <c:v>0.78333333333333333</c:v>
                </c:pt>
                <c:pt idx="48">
                  <c:v>0.8</c:v>
                </c:pt>
                <c:pt idx="49">
                  <c:v>0.81666666666666665</c:v>
                </c:pt>
                <c:pt idx="50">
                  <c:v>0.83333333333333337</c:v>
                </c:pt>
                <c:pt idx="51">
                  <c:v>0.85</c:v>
                </c:pt>
                <c:pt idx="52">
                  <c:v>0.8666666666666667</c:v>
                </c:pt>
                <c:pt idx="53">
                  <c:v>0.8833333333333333</c:v>
                </c:pt>
                <c:pt idx="54">
                  <c:v>0.9</c:v>
                </c:pt>
                <c:pt idx="55">
                  <c:v>0.91666666666666663</c:v>
                </c:pt>
                <c:pt idx="56">
                  <c:v>0.93333333333333335</c:v>
                </c:pt>
                <c:pt idx="57">
                  <c:v>0.95</c:v>
                </c:pt>
                <c:pt idx="58">
                  <c:v>0.96666666666666667</c:v>
                </c:pt>
                <c:pt idx="59">
                  <c:v>0.98333333333333328</c:v>
                </c:pt>
                <c:pt idx="60">
                  <c:v>1</c:v>
                </c:pt>
                <c:pt idx="61">
                  <c:v>1.0166666666666666</c:v>
                </c:pt>
                <c:pt idx="62">
                  <c:v>1.0333333333333334</c:v>
                </c:pt>
                <c:pt idx="63">
                  <c:v>1.05</c:v>
                </c:pt>
                <c:pt idx="64">
                  <c:v>1.0666666666666667</c:v>
                </c:pt>
                <c:pt idx="65">
                  <c:v>1.0833333333333333</c:v>
                </c:pt>
                <c:pt idx="66">
                  <c:v>1.1000000000000001</c:v>
                </c:pt>
                <c:pt idx="67">
                  <c:v>1.1166666666666667</c:v>
                </c:pt>
                <c:pt idx="68">
                  <c:v>1.1333333333333333</c:v>
                </c:pt>
                <c:pt idx="69">
                  <c:v>1.1499999999999999</c:v>
                </c:pt>
                <c:pt idx="70">
                  <c:v>1.1666666666666667</c:v>
                </c:pt>
                <c:pt idx="71">
                  <c:v>1.1833333333333333</c:v>
                </c:pt>
                <c:pt idx="72">
                  <c:v>1.2</c:v>
                </c:pt>
                <c:pt idx="73">
                  <c:v>1.2166666666666666</c:v>
                </c:pt>
                <c:pt idx="74">
                  <c:v>1.2333333333333334</c:v>
                </c:pt>
                <c:pt idx="75">
                  <c:v>1.25</c:v>
                </c:pt>
                <c:pt idx="76">
                  <c:v>1.2666666666666666</c:v>
                </c:pt>
                <c:pt idx="77">
                  <c:v>1.2833333333333334</c:v>
                </c:pt>
                <c:pt idx="78">
                  <c:v>1.3</c:v>
                </c:pt>
                <c:pt idx="79">
                  <c:v>1.3166666666666667</c:v>
                </c:pt>
                <c:pt idx="80">
                  <c:v>1.3333333333333333</c:v>
                </c:pt>
                <c:pt idx="81">
                  <c:v>1.35</c:v>
                </c:pt>
                <c:pt idx="82">
                  <c:v>1.3666666666666667</c:v>
                </c:pt>
                <c:pt idx="83">
                  <c:v>1.3833333333333333</c:v>
                </c:pt>
                <c:pt idx="84">
                  <c:v>1.4</c:v>
                </c:pt>
                <c:pt idx="85">
                  <c:v>1.4166666666666667</c:v>
                </c:pt>
                <c:pt idx="86">
                  <c:v>1.4333333333333333</c:v>
                </c:pt>
                <c:pt idx="87">
                  <c:v>1.45</c:v>
                </c:pt>
                <c:pt idx="88">
                  <c:v>1.4666666666666666</c:v>
                </c:pt>
                <c:pt idx="89">
                  <c:v>1.4833333333333334</c:v>
                </c:pt>
                <c:pt idx="90">
                  <c:v>1.5</c:v>
                </c:pt>
                <c:pt idx="91">
                  <c:v>1.5166666666666666</c:v>
                </c:pt>
                <c:pt idx="92">
                  <c:v>1.5333333333333334</c:v>
                </c:pt>
                <c:pt idx="93">
                  <c:v>1.55</c:v>
                </c:pt>
                <c:pt idx="94">
                  <c:v>1.5666666666666667</c:v>
                </c:pt>
                <c:pt idx="95">
                  <c:v>1.5833333333333333</c:v>
                </c:pt>
                <c:pt idx="96">
                  <c:v>1.6</c:v>
                </c:pt>
                <c:pt idx="97">
                  <c:v>1.6166666666666667</c:v>
                </c:pt>
                <c:pt idx="98">
                  <c:v>1.6333333333333333</c:v>
                </c:pt>
                <c:pt idx="99">
                  <c:v>1.65</c:v>
                </c:pt>
                <c:pt idx="100">
                  <c:v>1.6666666666666667</c:v>
                </c:pt>
                <c:pt idx="101">
                  <c:v>1.6833333333333333</c:v>
                </c:pt>
                <c:pt idx="102">
                  <c:v>1.7</c:v>
                </c:pt>
                <c:pt idx="103">
                  <c:v>1.7166666666666666</c:v>
                </c:pt>
                <c:pt idx="104">
                  <c:v>1.7333333333333334</c:v>
                </c:pt>
                <c:pt idx="105">
                  <c:v>1.75</c:v>
                </c:pt>
                <c:pt idx="106">
                  <c:v>1.7666666666666666</c:v>
                </c:pt>
                <c:pt idx="107">
                  <c:v>1.7833333333333334</c:v>
                </c:pt>
                <c:pt idx="108">
                  <c:v>1.8</c:v>
                </c:pt>
                <c:pt idx="109">
                  <c:v>1.8166666666666667</c:v>
                </c:pt>
                <c:pt idx="110">
                  <c:v>1.8333333333333333</c:v>
                </c:pt>
                <c:pt idx="111">
                  <c:v>1.85</c:v>
                </c:pt>
                <c:pt idx="112">
                  <c:v>1.8666666666666667</c:v>
                </c:pt>
                <c:pt idx="113">
                  <c:v>1.8833333333333333</c:v>
                </c:pt>
                <c:pt idx="114">
                  <c:v>1.9</c:v>
                </c:pt>
                <c:pt idx="115">
                  <c:v>1.9166666666666667</c:v>
                </c:pt>
                <c:pt idx="116">
                  <c:v>1.9333333333333333</c:v>
                </c:pt>
                <c:pt idx="117">
                  <c:v>1.95</c:v>
                </c:pt>
                <c:pt idx="118">
                  <c:v>1.9666666666666666</c:v>
                </c:pt>
                <c:pt idx="119">
                  <c:v>1.9833333333333334</c:v>
                </c:pt>
                <c:pt idx="120">
                  <c:v>2</c:v>
                </c:pt>
                <c:pt idx="121">
                  <c:v>2.0166666666666666</c:v>
                </c:pt>
                <c:pt idx="122">
                  <c:v>2.0333333333333332</c:v>
                </c:pt>
                <c:pt idx="123">
                  <c:v>2.0499999999999998</c:v>
                </c:pt>
                <c:pt idx="124">
                  <c:v>2.0666666666666669</c:v>
                </c:pt>
                <c:pt idx="125">
                  <c:v>2.0833333333333335</c:v>
                </c:pt>
                <c:pt idx="126">
                  <c:v>2.1</c:v>
                </c:pt>
                <c:pt idx="127">
                  <c:v>2.1166666666666667</c:v>
                </c:pt>
                <c:pt idx="128">
                  <c:v>2.1333333333333333</c:v>
                </c:pt>
                <c:pt idx="129">
                  <c:v>2.15</c:v>
                </c:pt>
                <c:pt idx="130">
                  <c:v>2.1666666666666665</c:v>
                </c:pt>
                <c:pt idx="131">
                  <c:v>2.1833333333333331</c:v>
                </c:pt>
                <c:pt idx="132">
                  <c:v>2.2000000000000002</c:v>
                </c:pt>
                <c:pt idx="133">
                  <c:v>2.2166666666666668</c:v>
                </c:pt>
                <c:pt idx="134">
                  <c:v>2.2333333333333334</c:v>
                </c:pt>
                <c:pt idx="135">
                  <c:v>2.25</c:v>
                </c:pt>
                <c:pt idx="136">
                  <c:v>2.2666666666666666</c:v>
                </c:pt>
                <c:pt idx="137">
                  <c:v>2.2833333333333332</c:v>
                </c:pt>
                <c:pt idx="138">
                  <c:v>2.2999999999999998</c:v>
                </c:pt>
                <c:pt idx="139">
                  <c:v>2.3166666666666669</c:v>
                </c:pt>
                <c:pt idx="140">
                  <c:v>2.3333333333333335</c:v>
                </c:pt>
                <c:pt idx="141">
                  <c:v>2.35</c:v>
                </c:pt>
                <c:pt idx="142">
                  <c:v>2.3666666666666667</c:v>
                </c:pt>
                <c:pt idx="143">
                  <c:v>2.3833333333333333</c:v>
                </c:pt>
                <c:pt idx="144">
                  <c:v>2.4</c:v>
                </c:pt>
                <c:pt idx="145">
                  <c:v>2.4166666666666665</c:v>
                </c:pt>
                <c:pt idx="146">
                  <c:v>2.4333333333333331</c:v>
                </c:pt>
                <c:pt idx="147">
                  <c:v>2.4500000000000002</c:v>
                </c:pt>
                <c:pt idx="148">
                  <c:v>2.4666666666666668</c:v>
                </c:pt>
                <c:pt idx="149">
                  <c:v>2.4833333333333334</c:v>
                </c:pt>
                <c:pt idx="150">
                  <c:v>2.5</c:v>
                </c:pt>
                <c:pt idx="151">
                  <c:v>2.5166666666666666</c:v>
                </c:pt>
                <c:pt idx="152">
                  <c:v>2.5333333333333332</c:v>
                </c:pt>
                <c:pt idx="153">
                  <c:v>2.5499999999999998</c:v>
                </c:pt>
                <c:pt idx="154">
                  <c:v>2.5666666666666669</c:v>
                </c:pt>
                <c:pt idx="155">
                  <c:v>2.5833333333333335</c:v>
                </c:pt>
                <c:pt idx="156">
                  <c:v>2.6</c:v>
                </c:pt>
                <c:pt idx="157">
                  <c:v>2.6166666666666667</c:v>
                </c:pt>
                <c:pt idx="158">
                  <c:v>2.6333333333333333</c:v>
                </c:pt>
                <c:pt idx="159">
                  <c:v>2.65</c:v>
                </c:pt>
                <c:pt idx="160">
                  <c:v>2.6666666666666665</c:v>
                </c:pt>
                <c:pt idx="161">
                  <c:v>2.6833333333333331</c:v>
                </c:pt>
                <c:pt idx="162">
                  <c:v>2.7</c:v>
                </c:pt>
                <c:pt idx="163">
                  <c:v>2.7166666666666668</c:v>
                </c:pt>
                <c:pt idx="164">
                  <c:v>2.7333333333333334</c:v>
                </c:pt>
                <c:pt idx="165">
                  <c:v>2.75</c:v>
                </c:pt>
                <c:pt idx="166">
                  <c:v>2.7666666666666666</c:v>
                </c:pt>
                <c:pt idx="167">
                  <c:v>2.7833333333333332</c:v>
                </c:pt>
                <c:pt idx="168">
                  <c:v>2.8</c:v>
                </c:pt>
                <c:pt idx="169">
                  <c:v>2.8166666666666669</c:v>
                </c:pt>
                <c:pt idx="170">
                  <c:v>2.8333333333333335</c:v>
                </c:pt>
                <c:pt idx="171">
                  <c:v>2.85</c:v>
                </c:pt>
                <c:pt idx="172">
                  <c:v>2.8666666666666667</c:v>
                </c:pt>
                <c:pt idx="173">
                  <c:v>2.8833333333333333</c:v>
                </c:pt>
                <c:pt idx="174">
                  <c:v>2.9</c:v>
                </c:pt>
                <c:pt idx="175">
                  <c:v>2.9166666666666665</c:v>
                </c:pt>
                <c:pt idx="176">
                  <c:v>2.9333333333333331</c:v>
                </c:pt>
                <c:pt idx="177">
                  <c:v>2.95</c:v>
                </c:pt>
                <c:pt idx="178">
                  <c:v>2.9666666666666668</c:v>
                </c:pt>
                <c:pt idx="179">
                  <c:v>2.9833333333333334</c:v>
                </c:pt>
                <c:pt idx="180">
                  <c:v>3</c:v>
                </c:pt>
                <c:pt idx="181">
                  <c:v>3.0166666666666666</c:v>
                </c:pt>
                <c:pt idx="182">
                  <c:v>3.0333333333333332</c:v>
                </c:pt>
                <c:pt idx="183">
                  <c:v>3.05</c:v>
                </c:pt>
                <c:pt idx="184">
                  <c:v>3.0666666666666669</c:v>
                </c:pt>
                <c:pt idx="185">
                  <c:v>3.0833333333333335</c:v>
                </c:pt>
                <c:pt idx="186">
                  <c:v>3.1</c:v>
                </c:pt>
                <c:pt idx="187">
                  <c:v>3.1166666666666667</c:v>
                </c:pt>
                <c:pt idx="188">
                  <c:v>3.1333333333333333</c:v>
                </c:pt>
                <c:pt idx="189">
                  <c:v>3.15</c:v>
                </c:pt>
                <c:pt idx="190">
                  <c:v>3.1666666666666665</c:v>
                </c:pt>
                <c:pt idx="191">
                  <c:v>3.1833333333333331</c:v>
                </c:pt>
                <c:pt idx="192">
                  <c:v>3.2</c:v>
                </c:pt>
                <c:pt idx="193">
                  <c:v>3.2166666666666668</c:v>
                </c:pt>
                <c:pt idx="194">
                  <c:v>3.2333333333333334</c:v>
                </c:pt>
                <c:pt idx="195">
                  <c:v>3.25</c:v>
                </c:pt>
                <c:pt idx="196">
                  <c:v>3.2666666666666666</c:v>
                </c:pt>
                <c:pt idx="197">
                  <c:v>3.2833333333333332</c:v>
                </c:pt>
                <c:pt idx="198">
                  <c:v>3.3</c:v>
                </c:pt>
                <c:pt idx="199">
                  <c:v>3.3166666666666669</c:v>
                </c:pt>
                <c:pt idx="200">
                  <c:v>3.3333333333333335</c:v>
                </c:pt>
                <c:pt idx="201">
                  <c:v>3.35</c:v>
                </c:pt>
                <c:pt idx="202">
                  <c:v>3.3666666666666667</c:v>
                </c:pt>
                <c:pt idx="203">
                  <c:v>3.3833333333333333</c:v>
                </c:pt>
                <c:pt idx="204">
                  <c:v>3.4</c:v>
                </c:pt>
                <c:pt idx="205">
                  <c:v>3.4166666666666665</c:v>
                </c:pt>
                <c:pt idx="206">
                  <c:v>3.4333333333333331</c:v>
                </c:pt>
                <c:pt idx="207">
                  <c:v>3.45</c:v>
                </c:pt>
                <c:pt idx="208">
                  <c:v>3.4666666666666668</c:v>
                </c:pt>
                <c:pt idx="209">
                  <c:v>3.4833333333333334</c:v>
                </c:pt>
                <c:pt idx="210">
                  <c:v>3.5</c:v>
                </c:pt>
                <c:pt idx="211">
                  <c:v>3.5166666666666666</c:v>
                </c:pt>
                <c:pt idx="212">
                  <c:v>3.5333333333333332</c:v>
                </c:pt>
                <c:pt idx="213">
                  <c:v>3.55</c:v>
                </c:pt>
                <c:pt idx="214">
                  <c:v>3.5666666666666669</c:v>
                </c:pt>
                <c:pt idx="215">
                  <c:v>3.5833333333333335</c:v>
                </c:pt>
                <c:pt idx="216">
                  <c:v>3.6</c:v>
                </c:pt>
                <c:pt idx="217">
                  <c:v>3.6166666666666667</c:v>
                </c:pt>
                <c:pt idx="218">
                  <c:v>3.6333333333333333</c:v>
                </c:pt>
                <c:pt idx="219">
                  <c:v>3.65</c:v>
                </c:pt>
                <c:pt idx="220">
                  <c:v>3.6666666666666665</c:v>
                </c:pt>
                <c:pt idx="221">
                  <c:v>3.6833333333333331</c:v>
                </c:pt>
                <c:pt idx="222">
                  <c:v>3.7</c:v>
                </c:pt>
                <c:pt idx="223">
                  <c:v>3.7166666666666668</c:v>
                </c:pt>
                <c:pt idx="224">
                  <c:v>3.7333333333333334</c:v>
                </c:pt>
                <c:pt idx="225">
                  <c:v>3.75</c:v>
                </c:pt>
                <c:pt idx="226">
                  <c:v>3.7666666666666666</c:v>
                </c:pt>
                <c:pt idx="227">
                  <c:v>3.7833333333333332</c:v>
                </c:pt>
                <c:pt idx="228">
                  <c:v>3.8</c:v>
                </c:pt>
                <c:pt idx="229">
                  <c:v>3.8166666666666669</c:v>
                </c:pt>
                <c:pt idx="230">
                  <c:v>3.8333333333333335</c:v>
                </c:pt>
                <c:pt idx="231">
                  <c:v>3.85</c:v>
                </c:pt>
                <c:pt idx="232">
                  <c:v>3.8666666666666667</c:v>
                </c:pt>
                <c:pt idx="233">
                  <c:v>3.8833333333333333</c:v>
                </c:pt>
                <c:pt idx="234">
                  <c:v>3.9</c:v>
                </c:pt>
                <c:pt idx="235">
                  <c:v>3.9166666666666665</c:v>
                </c:pt>
                <c:pt idx="236">
                  <c:v>3.9333333333333331</c:v>
                </c:pt>
                <c:pt idx="237">
                  <c:v>3.95</c:v>
                </c:pt>
                <c:pt idx="238">
                  <c:v>3.9666666666666668</c:v>
                </c:pt>
                <c:pt idx="239">
                  <c:v>3.9833333333333334</c:v>
                </c:pt>
                <c:pt idx="240">
                  <c:v>4</c:v>
                </c:pt>
                <c:pt idx="241">
                  <c:v>4.0166666666666666</c:v>
                </c:pt>
                <c:pt idx="242">
                  <c:v>4.0333333333333332</c:v>
                </c:pt>
                <c:pt idx="243">
                  <c:v>4.05</c:v>
                </c:pt>
                <c:pt idx="244">
                  <c:v>4.0666666666666664</c:v>
                </c:pt>
                <c:pt idx="245">
                  <c:v>4.083333333333333</c:v>
                </c:pt>
                <c:pt idx="246">
                  <c:v>4.0999999999999996</c:v>
                </c:pt>
                <c:pt idx="247">
                  <c:v>4.1166666666666663</c:v>
                </c:pt>
                <c:pt idx="248">
                  <c:v>4.1333333333333337</c:v>
                </c:pt>
                <c:pt idx="249">
                  <c:v>4.1500000000000004</c:v>
                </c:pt>
                <c:pt idx="250">
                  <c:v>4.166666666666667</c:v>
                </c:pt>
                <c:pt idx="251">
                  <c:v>4.1833333333333336</c:v>
                </c:pt>
                <c:pt idx="252">
                  <c:v>4.2</c:v>
                </c:pt>
                <c:pt idx="253">
                  <c:v>4.2166666666666668</c:v>
                </c:pt>
                <c:pt idx="254">
                  <c:v>4.2333333333333334</c:v>
                </c:pt>
                <c:pt idx="255">
                  <c:v>4.25</c:v>
                </c:pt>
                <c:pt idx="256">
                  <c:v>4.2666666666666666</c:v>
                </c:pt>
                <c:pt idx="257">
                  <c:v>4.2833333333333332</c:v>
                </c:pt>
                <c:pt idx="258">
                  <c:v>4.3</c:v>
                </c:pt>
                <c:pt idx="259">
                  <c:v>4.3166666666666664</c:v>
                </c:pt>
                <c:pt idx="260">
                  <c:v>4.333333333333333</c:v>
                </c:pt>
                <c:pt idx="261">
                  <c:v>4.3499999999999996</c:v>
                </c:pt>
                <c:pt idx="262">
                  <c:v>4.3666666666666663</c:v>
                </c:pt>
                <c:pt idx="263">
                  <c:v>4.3833333333333337</c:v>
                </c:pt>
                <c:pt idx="264">
                  <c:v>4.4000000000000004</c:v>
                </c:pt>
                <c:pt idx="265">
                  <c:v>4.416666666666667</c:v>
                </c:pt>
                <c:pt idx="266">
                  <c:v>4.4333333333333336</c:v>
                </c:pt>
                <c:pt idx="267">
                  <c:v>4.45</c:v>
                </c:pt>
                <c:pt idx="268">
                  <c:v>4.4666666666666668</c:v>
                </c:pt>
                <c:pt idx="269">
                  <c:v>4.4833333333333334</c:v>
                </c:pt>
                <c:pt idx="270">
                  <c:v>4.5</c:v>
                </c:pt>
                <c:pt idx="271">
                  <c:v>4.5166666666666666</c:v>
                </c:pt>
                <c:pt idx="272">
                  <c:v>4.5333333333333332</c:v>
                </c:pt>
                <c:pt idx="273">
                  <c:v>4.55</c:v>
                </c:pt>
                <c:pt idx="274">
                  <c:v>4.5666666666666664</c:v>
                </c:pt>
                <c:pt idx="275">
                  <c:v>4.583333333333333</c:v>
                </c:pt>
                <c:pt idx="276">
                  <c:v>4.5999999999999996</c:v>
                </c:pt>
                <c:pt idx="277">
                  <c:v>4.6166666666666663</c:v>
                </c:pt>
                <c:pt idx="278">
                  <c:v>4.6333333333333337</c:v>
                </c:pt>
                <c:pt idx="279">
                  <c:v>4.6500000000000004</c:v>
                </c:pt>
                <c:pt idx="280">
                  <c:v>4.666666666666667</c:v>
                </c:pt>
                <c:pt idx="281">
                  <c:v>4.6833333333333336</c:v>
                </c:pt>
                <c:pt idx="282">
                  <c:v>4.7</c:v>
                </c:pt>
                <c:pt idx="283">
                  <c:v>4.7166666666666668</c:v>
                </c:pt>
                <c:pt idx="284">
                  <c:v>4.7333333333333334</c:v>
                </c:pt>
                <c:pt idx="285">
                  <c:v>4.75</c:v>
                </c:pt>
                <c:pt idx="286">
                  <c:v>4.7666666666666666</c:v>
                </c:pt>
                <c:pt idx="287">
                  <c:v>4.7833333333333332</c:v>
                </c:pt>
                <c:pt idx="288">
                  <c:v>4.8</c:v>
                </c:pt>
                <c:pt idx="289">
                  <c:v>4.8166666666666664</c:v>
                </c:pt>
                <c:pt idx="290">
                  <c:v>4.833333333333333</c:v>
                </c:pt>
                <c:pt idx="291">
                  <c:v>4.8499999999999996</c:v>
                </c:pt>
                <c:pt idx="292">
                  <c:v>4.8666666666666663</c:v>
                </c:pt>
                <c:pt idx="293">
                  <c:v>4.8833333333333337</c:v>
                </c:pt>
                <c:pt idx="294">
                  <c:v>4.9000000000000004</c:v>
                </c:pt>
                <c:pt idx="295">
                  <c:v>4.916666666666667</c:v>
                </c:pt>
                <c:pt idx="296">
                  <c:v>4.9333333333333336</c:v>
                </c:pt>
                <c:pt idx="297">
                  <c:v>4.95</c:v>
                </c:pt>
                <c:pt idx="298">
                  <c:v>4.9666666666666668</c:v>
                </c:pt>
                <c:pt idx="299">
                  <c:v>4.9833333333333334</c:v>
                </c:pt>
                <c:pt idx="300">
                  <c:v>5</c:v>
                </c:pt>
                <c:pt idx="301">
                  <c:v>5.0166666666666666</c:v>
                </c:pt>
                <c:pt idx="302">
                  <c:v>5.0333333333333332</c:v>
                </c:pt>
                <c:pt idx="303">
                  <c:v>5.05</c:v>
                </c:pt>
                <c:pt idx="304">
                  <c:v>5.0666666666666664</c:v>
                </c:pt>
                <c:pt idx="305">
                  <c:v>5.083333333333333</c:v>
                </c:pt>
                <c:pt idx="306">
                  <c:v>5.0999999999999996</c:v>
                </c:pt>
                <c:pt idx="307">
                  <c:v>5.1166666666666663</c:v>
                </c:pt>
                <c:pt idx="308">
                  <c:v>5.1333333333333337</c:v>
                </c:pt>
                <c:pt idx="309">
                  <c:v>5.15</c:v>
                </c:pt>
                <c:pt idx="310">
                  <c:v>5.166666666666667</c:v>
                </c:pt>
                <c:pt idx="311">
                  <c:v>5.1833333333333336</c:v>
                </c:pt>
                <c:pt idx="312">
                  <c:v>5.2</c:v>
                </c:pt>
                <c:pt idx="313">
                  <c:v>5.2166666666666668</c:v>
                </c:pt>
                <c:pt idx="314">
                  <c:v>5.2333333333333334</c:v>
                </c:pt>
                <c:pt idx="315">
                  <c:v>5.25</c:v>
                </c:pt>
                <c:pt idx="316">
                  <c:v>5.2666666666666666</c:v>
                </c:pt>
                <c:pt idx="317">
                  <c:v>5.2833333333333332</c:v>
                </c:pt>
                <c:pt idx="318">
                  <c:v>5.3</c:v>
                </c:pt>
                <c:pt idx="319">
                  <c:v>5.3166666666666664</c:v>
                </c:pt>
                <c:pt idx="320">
                  <c:v>5.333333333333333</c:v>
                </c:pt>
                <c:pt idx="321">
                  <c:v>5.35</c:v>
                </c:pt>
                <c:pt idx="322">
                  <c:v>5.3666666666666663</c:v>
                </c:pt>
                <c:pt idx="323">
                  <c:v>5.3833333333333337</c:v>
                </c:pt>
                <c:pt idx="324">
                  <c:v>5.4</c:v>
                </c:pt>
                <c:pt idx="325">
                  <c:v>5.416666666666667</c:v>
                </c:pt>
                <c:pt idx="326">
                  <c:v>5.4333333333333336</c:v>
                </c:pt>
                <c:pt idx="327">
                  <c:v>5.45</c:v>
                </c:pt>
                <c:pt idx="328">
                  <c:v>5.4666666666666668</c:v>
                </c:pt>
                <c:pt idx="329">
                  <c:v>5.4833333333333334</c:v>
                </c:pt>
                <c:pt idx="330">
                  <c:v>5.5</c:v>
                </c:pt>
                <c:pt idx="331">
                  <c:v>5.5166666666666666</c:v>
                </c:pt>
                <c:pt idx="332">
                  <c:v>5.5333333333333332</c:v>
                </c:pt>
                <c:pt idx="333">
                  <c:v>5.55</c:v>
                </c:pt>
                <c:pt idx="334">
                  <c:v>5.5666666666666664</c:v>
                </c:pt>
                <c:pt idx="335">
                  <c:v>5.583333333333333</c:v>
                </c:pt>
                <c:pt idx="336">
                  <c:v>5.6</c:v>
                </c:pt>
                <c:pt idx="337">
                  <c:v>5.6166666666666663</c:v>
                </c:pt>
                <c:pt idx="338">
                  <c:v>5.6333333333333337</c:v>
                </c:pt>
                <c:pt idx="339">
                  <c:v>5.65</c:v>
                </c:pt>
                <c:pt idx="340">
                  <c:v>5.666666666666667</c:v>
                </c:pt>
                <c:pt idx="341">
                  <c:v>5.6833333333333336</c:v>
                </c:pt>
                <c:pt idx="342">
                  <c:v>5.7</c:v>
                </c:pt>
                <c:pt idx="343">
                  <c:v>5.7166666666666668</c:v>
                </c:pt>
                <c:pt idx="344">
                  <c:v>5.7333333333333334</c:v>
                </c:pt>
                <c:pt idx="345">
                  <c:v>5.75</c:v>
                </c:pt>
                <c:pt idx="346">
                  <c:v>5.7666666666666666</c:v>
                </c:pt>
                <c:pt idx="347">
                  <c:v>5.7833333333333332</c:v>
                </c:pt>
                <c:pt idx="348">
                  <c:v>5.8</c:v>
                </c:pt>
                <c:pt idx="349">
                  <c:v>5.8166666666666664</c:v>
                </c:pt>
                <c:pt idx="350">
                  <c:v>5.833333333333333</c:v>
                </c:pt>
                <c:pt idx="351">
                  <c:v>5.85</c:v>
                </c:pt>
                <c:pt idx="352">
                  <c:v>5.8666666666666663</c:v>
                </c:pt>
                <c:pt idx="353">
                  <c:v>5.8833333333333337</c:v>
                </c:pt>
                <c:pt idx="354">
                  <c:v>5.9</c:v>
                </c:pt>
                <c:pt idx="355">
                  <c:v>5.916666666666667</c:v>
                </c:pt>
                <c:pt idx="356">
                  <c:v>5.9333333333333336</c:v>
                </c:pt>
                <c:pt idx="357">
                  <c:v>5.95</c:v>
                </c:pt>
                <c:pt idx="358">
                  <c:v>5.9666666666666668</c:v>
                </c:pt>
                <c:pt idx="359">
                  <c:v>5.9833333333333334</c:v>
                </c:pt>
                <c:pt idx="360">
                  <c:v>6</c:v>
                </c:pt>
                <c:pt idx="361">
                  <c:v>6.0166666666666666</c:v>
                </c:pt>
                <c:pt idx="362">
                  <c:v>6.0333333333333332</c:v>
                </c:pt>
                <c:pt idx="363">
                  <c:v>6.05</c:v>
                </c:pt>
                <c:pt idx="364">
                  <c:v>6.0666666666666664</c:v>
                </c:pt>
                <c:pt idx="365">
                  <c:v>6.083333333333333</c:v>
                </c:pt>
                <c:pt idx="366">
                  <c:v>6.1</c:v>
                </c:pt>
                <c:pt idx="367">
                  <c:v>6.1166666666666663</c:v>
                </c:pt>
                <c:pt idx="368">
                  <c:v>6.1333333333333337</c:v>
                </c:pt>
                <c:pt idx="369">
                  <c:v>6.15</c:v>
                </c:pt>
                <c:pt idx="370">
                  <c:v>6.166666666666667</c:v>
                </c:pt>
                <c:pt idx="371">
                  <c:v>6.1833333333333336</c:v>
                </c:pt>
                <c:pt idx="372">
                  <c:v>6.2</c:v>
                </c:pt>
                <c:pt idx="373">
                  <c:v>6.2166666666666668</c:v>
                </c:pt>
                <c:pt idx="374">
                  <c:v>6.2333333333333334</c:v>
                </c:pt>
                <c:pt idx="375">
                  <c:v>6.25</c:v>
                </c:pt>
                <c:pt idx="376">
                  <c:v>6.2666666666666666</c:v>
                </c:pt>
                <c:pt idx="377">
                  <c:v>6.2833333333333332</c:v>
                </c:pt>
                <c:pt idx="378">
                  <c:v>6.3</c:v>
                </c:pt>
                <c:pt idx="379">
                  <c:v>6.3166666666666664</c:v>
                </c:pt>
                <c:pt idx="380">
                  <c:v>6.333333333333333</c:v>
                </c:pt>
                <c:pt idx="381">
                  <c:v>6.35</c:v>
                </c:pt>
                <c:pt idx="382">
                  <c:v>6.3666666666666663</c:v>
                </c:pt>
                <c:pt idx="383">
                  <c:v>6.3833333333333337</c:v>
                </c:pt>
                <c:pt idx="384">
                  <c:v>6.4</c:v>
                </c:pt>
                <c:pt idx="385">
                  <c:v>6.416666666666667</c:v>
                </c:pt>
                <c:pt idx="386">
                  <c:v>6.4333333333333336</c:v>
                </c:pt>
                <c:pt idx="387">
                  <c:v>6.45</c:v>
                </c:pt>
                <c:pt idx="388">
                  <c:v>6.4666666666666668</c:v>
                </c:pt>
                <c:pt idx="389">
                  <c:v>6.4833333333333334</c:v>
                </c:pt>
                <c:pt idx="390">
                  <c:v>6.5</c:v>
                </c:pt>
                <c:pt idx="391">
                  <c:v>6.5166666666666666</c:v>
                </c:pt>
                <c:pt idx="392">
                  <c:v>6.5333333333333332</c:v>
                </c:pt>
                <c:pt idx="393">
                  <c:v>6.55</c:v>
                </c:pt>
                <c:pt idx="394">
                  <c:v>6.5666666666666664</c:v>
                </c:pt>
                <c:pt idx="395">
                  <c:v>6.583333333333333</c:v>
                </c:pt>
                <c:pt idx="396">
                  <c:v>6.6</c:v>
                </c:pt>
                <c:pt idx="397">
                  <c:v>6.6166666666666663</c:v>
                </c:pt>
                <c:pt idx="398">
                  <c:v>6.6333333333333337</c:v>
                </c:pt>
                <c:pt idx="399">
                  <c:v>6.65</c:v>
                </c:pt>
                <c:pt idx="400">
                  <c:v>6.666666666666667</c:v>
                </c:pt>
                <c:pt idx="401">
                  <c:v>6.6833333333333336</c:v>
                </c:pt>
                <c:pt idx="402">
                  <c:v>6.7</c:v>
                </c:pt>
                <c:pt idx="403">
                  <c:v>6.7166666666666668</c:v>
                </c:pt>
                <c:pt idx="404">
                  <c:v>6.7333333333333334</c:v>
                </c:pt>
                <c:pt idx="405">
                  <c:v>6.75</c:v>
                </c:pt>
                <c:pt idx="406">
                  <c:v>6.7666666666666666</c:v>
                </c:pt>
                <c:pt idx="407">
                  <c:v>6.7833333333333332</c:v>
                </c:pt>
                <c:pt idx="408">
                  <c:v>6.8</c:v>
                </c:pt>
                <c:pt idx="409">
                  <c:v>6.8166666666666664</c:v>
                </c:pt>
                <c:pt idx="410">
                  <c:v>6.833333333333333</c:v>
                </c:pt>
                <c:pt idx="411">
                  <c:v>6.85</c:v>
                </c:pt>
                <c:pt idx="412">
                  <c:v>6.8666666666666663</c:v>
                </c:pt>
                <c:pt idx="413">
                  <c:v>6.8833333333333337</c:v>
                </c:pt>
                <c:pt idx="414">
                  <c:v>6.9</c:v>
                </c:pt>
                <c:pt idx="415">
                  <c:v>6.916666666666667</c:v>
                </c:pt>
                <c:pt idx="416">
                  <c:v>6.9333333333333336</c:v>
                </c:pt>
                <c:pt idx="417">
                  <c:v>6.95</c:v>
                </c:pt>
                <c:pt idx="418">
                  <c:v>6.9666666666666668</c:v>
                </c:pt>
                <c:pt idx="419">
                  <c:v>6.9833333333333334</c:v>
                </c:pt>
                <c:pt idx="420">
                  <c:v>7</c:v>
                </c:pt>
                <c:pt idx="421">
                  <c:v>7.0166666666666666</c:v>
                </c:pt>
                <c:pt idx="422">
                  <c:v>7.0333333333333332</c:v>
                </c:pt>
                <c:pt idx="423">
                  <c:v>7.05</c:v>
                </c:pt>
                <c:pt idx="424">
                  <c:v>7.0666666666666664</c:v>
                </c:pt>
                <c:pt idx="425">
                  <c:v>7.083333333333333</c:v>
                </c:pt>
                <c:pt idx="426">
                  <c:v>7.1</c:v>
                </c:pt>
                <c:pt idx="427">
                  <c:v>7.1166666666666663</c:v>
                </c:pt>
                <c:pt idx="428">
                  <c:v>7.1333333333333337</c:v>
                </c:pt>
                <c:pt idx="429">
                  <c:v>7.15</c:v>
                </c:pt>
                <c:pt idx="430">
                  <c:v>7.166666666666667</c:v>
                </c:pt>
                <c:pt idx="431">
                  <c:v>7.1833333333333336</c:v>
                </c:pt>
                <c:pt idx="432">
                  <c:v>7.2</c:v>
                </c:pt>
                <c:pt idx="433">
                  <c:v>7.2166666666666668</c:v>
                </c:pt>
                <c:pt idx="434">
                  <c:v>7.2333333333333334</c:v>
                </c:pt>
                <c:pt idx="435">
                  <c:v>7.25</c:v>
                </c:pt>
                <c:pt idx="436">
                  <c:v>7.2666666666666666</c:v>
                </c:pt>
                <c:pt idx="437">
                  <c:v>7.2833333333333332</c:v>
                </c:pt>
                <c:pt idx="438">
                  <c:v>7.3</c:v>
                </c:pt>
                <c:pt idx="439">
                  <c:v>7.3166666666666664</c:v>
                </c:pt>
                <c:pt idx="440">
                  <c:v>7.333333333333333</c:v>
                </c:pt>
                <c:pt idx="441">
                  <c:v>7.35</c:v>
                </c:pt>
                <c:pt idx="442">
                  <c:v>7.3666666666666663</c:v>
                </c:pt>
                <c:pt idx="443">
                  <c:v>7.3833333333333337</c:v>
                </c:pt>
                <c:pt idx="444">
                  <c:v>7.4</c:v>
                </c:pt>
                <c:pt idx="445">
                  <c:v>7.416666666666667</c:v>
                </c:pt>
                <c:pt idx="446">
                  <c:v>7.4333333333333336</c:v>
                </c:pt>
                <c:pt idx="447">
                  <c:v>7.45</c:v>
                </c:pt>
                <c:pt idx="448">
                  <c:v>7.4666666666666668</c:v>
                </c:pt>
                <c:pt idx="449">
                  <c:v>7.4833333333333334</c:v>
                </c:pt>
                <c:pt idx="450">
                  <c:v>7.5</c:v>
                </c:pt>
                <c:pt idx="451">
                  <c:v>7.5166666666666666</c:v>
                </c:pt>
                <c:pt idx="452">
                  <c:v>7.5333333333333332</c:v>
                </c:pt>
                <c:pt idx="453">
                  <c:v>7.55</c:v>
                </c:pt>
                <c:pt idx="454">
                  <c:v>7.5666666666666664</c:v>
                </c:pt>
                <c:pt idx="455">
                  <c:v>7.583333333333333</c:v>
                </c:pt>
                <c:pt idx="456">
                  <c:v>7.6</c:v>
                </c:pt>
                <c:pt idx="457">
                  <c:v>7.6166666666666663</c:v>
                </c:pt>
                <c:pt idx="458">
                  <c:v>7.6333333333333337</c:v>
                </c:pt>
                <c:pt idx="459">
                  <c:v>7.65</c:v>
                </c:pt>
                <c:pt idx="460">
                  <c:v>7.666666666666667</c:v>
                </c:pt>
                <c:pt idx="461">
                  <c:v>7.6833333333333336</c:v>
                </c:pt>
                <c:pt idx="462">
                  <c:v>7.7</c:v>
                </c:pt>
                <c:pt idx="463">
                  <c:v>7.7166666666666668</c:v>
                </c:pt>
                <c:pt idx="464">
                  <c:v>7.7333333333333334</c:v>
                </c:pt>
                <c:pt idx="465">
                  <c:v>7.75</c:v>
                </c:pt>
                <c:pt idx="466">
                  <c:v>7.7666666666666666</c:v>
                </c:pt>
                <c:pt idx="467">
                  <c:v>7.7833333333333332</c:v>
                </c:pt>
                <c:pt idx="468">
                  <c:v>7.8</c:v>
                </c:pt>
                <c:pt idx="469">
                  <c:v>7.8166666666666664</c:v>
                </c:pt>
                <c:pt idx="470">
                  <c:v>7.833333333333333</c:v>
                </c:pt>
                <c:pt idx="471">
                  <c:v>7.85</c:v>
                </c:pt>
                <c:pt idx="472">
                  <c:v>7.8666666666666663</c:v>
                </c:pt>
                <c:pt idx="473">
                  <c:v>7.8833333333333337</c:v>
                </c:pt>
                <c:pt idx="474">
                  <c:v>7.9</c:v>
                </c:pt>
                <c:pt idx="475">
                  <c:v>7.916666666666667</c:v>
                </c:pt>
                <c:pt idx="476">
                  <c:v>7.9333333333333336</c:v>
                </c:pt>
                <c:pt idx="477">
                  <c:v>7.95</c:v>
                </c:pt>
                <c:pt idx="478">
                  <c:v>7.9666666666666668</c:v>
                </c:pt>
                <c:pt idx="479">
                  <c:v>7.9833333333333334</c:v>
                </c:pt>
                <c:pt idx="480">
                  <c:v>8</c:v>
                </c:pt>
                <c:pt idx="481">
                  <c:v>8.0166666666666675</c:v>
                </c:pt>
                <c:pt idx="482">
                  <c:v>8.0333333333333332</c:v>
                </c:pt>
                <c:pt idx="483">
                  <c:v>8.0500000000000007</c:v>
                </c:pt>
                <c:pt idx="484">
                  <c:v>8.0666666666666664</c:v>
                </c:pt>
                <c:pt idx="485">
                  <c:v>8.0833333333333339</c:v>
                </c:pt>
                <c:pt idx="486">
                  <c:v>8.1</c:v>
                </c:pt>
                <c:pt idx="487">
                  <c:v>8.1166666666666671</c:v>
                </c:pt>
                <c:pt idx="488">
                  <c:v>8.1333333333333329</c:v>
                </c:pt>
                <c:pt idx="489">
                  <c:v>8.15</c:v>
                </c:pt>
                <c:pt idx="490">
                  <c:v>8.1666666666666661</c:v>
                </c:pt>
                <c:pt idx="491">
                  <c:v>8.1833333333333336</c:v>
                </c:pt>
                <c:pt idx="492">
                  <c:v>8.1999999999999993</c:v>
                </c:pt>
                <c:pt idx="493">
                  <c:v>8.2166666666666668</c:v>
                </c:pt>
                <c:pt idx="494">
                  <c:v>8.2333333333333325</c:v>
                </c:pt>
                <c:pt idx="495">
                  <c:v>8.25</c:v>
                </c:pt>
                <c:pt idx="496">
                  <c:v>8.2666666666666675</c:v>
                </c:pt>
                <c:pt idx="497">
                  <c:v>8.2833333333333332</c:v>
                </c:pt>
                <c:pt idx="498">
                  <c:v>8.3000000000000007</c:v>
                </c:pt>
                <c:pt idx="499">
                  <c:v>8.3166666666666664</c:v>
                </c:pt>
                <c:pt idx="500">
                  <c:v>8.3333333333333339</c:v>
                </c:pt>
                <c:pt idx="501">
                  <c:v>8.35</c:v>
                </c:pt>
                <c:pt idx="502">
                  <c:v>8.3666666666666671</c:v>
                </c:pt>
                <c:pt idx="503">
                  <c:v>8.3833333333333329</c:v>
                </c:pt>
                <c:pt idx="504">
                  <c:v>8.4</c:v>
                </c:pt>
                <c:pt idx="505">
                  <c:v>8.4166666666666661</c:v>
                </c:pt>
                <c:pt idx="506">
                  <c:v>8.4333333333333336</c:v>
                </c:pt>
                <c:pt idx="507">
                  <c:v>8.4499999999999993</c:v>
                </c:pt>
                <c:pt idx="508">
                  <c:v>8.4666666666666668</c:v>
                </c:pt>
                <c:pt idx="509">
                  <c:v>8.4833333333333325</c:v>
                </c:pt>
                <c:pt idx="510">
                  <c:v>8.5</c:v>
                </c:pt>
                <c:pt idx="511">
                  <c:v>8.5166666666666675</c:v>
                </c:pt>
                <c:pt idx="512">
                  <c:v>8.5333333333333332</c:v>
                </c:pt>
                <c:pt idx="513">
                  <c:v>8.5500000000000007</c:v>
                </c:pt>
                <c:pt idx="514">
                  <c:v>8.5666666666666664</c:v>
                </c:pt>
                <c:pt idx="515">
                  <c:v>8.5833333333333339</c:v>
                </c:pt>
                <c:pt idx="516">
                  <c:v>8.6</c:v>
                </c:pt>
                <c:pt idx="517">
                  <c:v>8.6166666666666671</c:v>
                </c:pt>
                <c:pt idx="518">
                  <c:v>8.6333333333333329</c:v>
                </c:pt>
                <c:pt idx="519">
                  <c:v>8.65</c:v>
                </c:pt>
                <c:pt idx="520">
                  <c:v>8.6666666666666661</c:v>
                </c:pt>
                <c:pt idx="521">
                  <c:v>8.6833333333333336</c:v>
                </c:pt>
                <c:pt idx="522">
                  <c:v>8.6999999999999993</c:v>
                </c:pt>
                <c:pt idx="523">
                  <c:v>8.7166666666666668</c:v>
                </c:pt>
                <c:pt idx="524">
                  <c:v>8.7333333333333325</c:v>
                </c:pt>
                <c:pt idx="525">
                  <c:v>8.75</c:v>
                </c:pt>
                <c:pt idx="526">
                  <c:v>8.7666666666666675</c:v>
                </c:pt>
                <c:pt idx="527">
                  <c:v>8.7833333333333332</c:v>
                </c:pt>
                <c:pt idx="528">
                  <c:v>8.8000000000000007</c:v>
                </c:pt>
                <c:pt idx="529">
                  <c:v>8.8166666666666664</c:v>
                </c:pt>
                <c:pt idx="530">
                  <c:v>8.8333333333333339</c:v>
                </c:pt>
                <c:pt idx="531">
                  <c:v>8.85</c:v>
                </c:pt>
                <c:pt idx="532">
                  <c:v>8.8666666666666671</c:v>
                </c:pt>
                <c:pt idx="533">
                  <c:v>8.8833333333333329</c:v>
                </c:pt>
                <c:pt idx="534">
                  <c:v>8.9</c:v>
                </c:pt>
                <c:pt idx="535">
                  <c:v>8.9166666666666661</c:v>
                </c:pt>
                <c:pt idx="536">
                  <c:v>8.9333333333333336</c:v>
                </c:pt>
                <c:pt idx="537">
                  <c:v>8.9499999999999993</c:v>
                </c:pt>
                <c:pt idx="538">
                  <c:v>8.9666666666666668</c:v>
                </c:pt>
                <c:pt idx="539">
                  <c:v>8.9833333333333325</c:v>
                </c:pt>
                <c:pt idx="540">
                  <c:v>9</c:v>
                </c:pt>
                <c:pt idx="541">
                  <c:v>9.0166666666666675</c:v>
                </c:pt>
                <c:pt idx="542">
                  <c:v>9.0333333333333332</c:v>
                </c:pt>
                <c:pt idx="543">
                  <c:v>9.0500000000000007</c:v>
                </c:pt>
                <c:pt idx="544">
                  <c:v>9.0666666666666664</c:v>
                </c:pt>
                <c:pt idx="545">
                  <c:v>9.0833333333333339</c:v>
                </c:pt>
                <c:pt idx="546">
                  <c:v>9.1</c:v>
                </c:pt>
                <c:pt idx="547">
                  <c:v>9.1166666666666671</c:v>
                </c:pt>
                <c:pt idx="548">
                  <c:v>9.1333333333333329</c:v>
                </c:pt>
                <c:pt idx="549">
                  <c:v>9.15</c:v>
                </c:pt>
                <c:pt idx="550">
                  <c:v>9.1666666666666661</c:v>
                </c:pt>
                <c:pt idx="551">
                  <c:v>9.1833333333333336</c:v>
                </c:pt>
                <c:pt idx="552">
                  <c:v>9.1999999999999993</c:v>
                </c:pt>
                <c:pt idx="553">
                  <c:v>9.2166666666666668</c:v>
                </c:pt>
                <c:pt idx="554">
                  <c:v>9.2333333333333325</c:v>
                </c:pt>
                <c:pt idx="555">
                  <c:v>9.25</c:v>
                </c:pt>
                <c:pt idx="556">
                  <c:v>9.2666666666666675</c:v>
                </c:pt>
                <c:pt idx="557">
                  <c:v>9.2833333333333332</c:v>
                </c:pt>
                <c:pt idx="558">
                  <c:v>9.3000000000000007</c:v>
                </c:pt>
                <c:pt idx="559">
                  <c:v>9.3166666666666664</c:v>
                </c:pt>
                <c:pt idx="560">
                  <c:v>9.3333333333333339</c:v>
                </c:pt>
                <c:pt idx="561">
                  <c:v>9.35</c:v>
                </c:pt>
                <c:pt idx="562">
                  <c:v>9.3666666666666671</c:v>
                </c:pt>
                <c:pt idx="563">
                  <c:v>9.3833333333333329</c:v>
                </c:pt>
                <c:pt idx="564">
                  <c:v>9.4</c:v>
                </c:pt>
                <c:pt idx="565">
                  <c:v>9.4166666666666661</c:v>
                </c:pt>
                <c:pt idx="566">
                  <c:v>9.4333333333333336</c:v>
                </c:pt>
                <c:pt idx="567">
                  <c:v>9.4499999999999993</c:v>
                </c:pt>
                <c:pt idx="568">
                  <c:v>9.4666666666666668</c:v>
                </c:pt>
                <c:pt idx="569">
                  <c:v>9.4833333333333325</c:v>
                </c:pt>
                <c:pt idx="570">
                  <c:v>9.5</c:v>
                </c:pt>
                <c:pt idx="571">
                  <c:v>9.5166666666666675</c:v>
                </c:pt>
                <c:pt idx="572">
                  <c:v>9.5333333333333332</c:v>
                </c:pt>
                <c:pt idx="573">
                  <c:v>9.5500000000000007</c:v>
                </c:pt>
                <c:pt idx="574">
                  <c:v>9.5666666666666664</c:v>
                </c:pt>
                <c:pt idx="575">
                  <c:v>9.5833333333333339</c:v>
                </c:pt>
                <c:pt idx="576">
                  <c:v>9.6</c:v>
                </c:pt>
                <c:pt idx="577">
                  <c:v>9.6166666666666671</c:v>
                </c:pt>
                <c:pt idx="578">
                  <c:v>9.6333333333333329</c:v>
                </c:pt>
                <c:pt idx="579">
                  <c:v>9.65</c:v>
                </c:pt>
                <c:pt idx="580">
                  <c:v>9.6666666666666661</c:v>
                </c:pt>
                <c:pt idx="581">
                  <c:v>9.6833333333333336</c:v>
                </c:pt>
                <c:pt idx="582">
                  <c:v>9.6999999999999993</c:v>
                </c:pt>
                <c:pt idx="583">
                  <c:v>9.7166666666666668</c:v>
                </c:pt>
                <c:pt idx="584">
                  <c:v>9.7333333333333325</c:v>
                </c:pt>
                <c:pt idx="585">
                  <c:v>9.75</c:v>
                </c:pt>
                <c:pt idx="586">
                  <c:v>9.7666666666666675</c:v>
                </c:pt>
                <c:pt idx="587">
                  <c:v>9.7833333333333332</c:v>
                </c:pt>
                <c:pt idx="588">
                  <c:v>9.8000000000000007</c:v>
                </c:pt>
                <c:pt idx="589">
                  <c:v>9.8166666666666664</c:v>
                </c:pt>
                <c:pt idx="590">
                  <c:v>9.8333333333333339</c:v>
                </c:pt>
                <c:pt idx="591">
                  <c:v>9.85</c:v>
                </c:pt>
                <c:pt idx="592">
                  <c:v>9.8666666666666671</c:v>
                </c:pt>
                <c:pt idx="593">
                  <c:v>9.8833333333333329</c:v>
                </c:pt>
                <c:pt idx="594">
                  <c:v>9.9</c:v>
                </c:pt>
                <c:pt idx="595">
                  <c:v>9.9166666666666661</c:v>
                </c:pt>
                <c:pt idx="596">
                  <c:v>9.9333333333333336</c:v>
                </c:pt>
                <c:pt idx="597">
                  <c:v>9.9499999999999993</c:v>
                </c:pt>
                <c:pt idx="598">
                  <c:v>9.9666666666666668</c:v>
                </c:pt>
                <c:pt idx="599">
                  <c:v>9.9833333333333325</c:v>
                </c:pt>
                <c:pt idx="600">
                  <c:v>10</c:v>
                </c:pt>
                <c:pt idx="601">
                  <c:v>10.016666666666667</c:v>
                </c:pt>
                <c:pt idx="602">
                  <c:v>10.033333333333333</c:v>
                </c:pt>
                <c:pt idx="603">
                  <c:v>10.050000000000001</c:v>
                </c:pt>
                <c:pt idx="604">
                  <c:v>10.066666666666666</c:v>
                </c:pt>
                <c:pt idx="605">
                  <c:v>10.083333333333334</c:v>
                </c:pt>
                <c:pt idx="606">
                  <c:v>10.1</c:v>
                </c:pt>
                <c:pt idx="607">
                  <c:v>10.116666666666667</c:v>
                </c:pt>
                <c:pt idx="608">
                  <c:v>10.133333333333333</c:v>
                </c:pt>
                <c:pt idx="609">
                  <c:v>10.15</c:v>
                </c:pt>
                <c:pt idx="610">
                  <c:v>10.166666666666666</c:v>
                </c:pt>
                <c:pt idx="611">
                  <c:v>10.183333333333334</c:v>
                </c:pt>
                <c:pt idx="612">
                  <c:v>10.199999999999999</c:v>
                </c:pt>
                <c:pt idx="613">
                  <c:v>10.216666666666667</c:v>
                </c:pt>
                <c:pt idx="614">
                  <c:v>10.233333333333333</c:v>
                </c:pt>
                <c:pt idx="615">
                  <c:v>10.25</c:v>
                </c:pt>
                <c:pt idx="616">
                  <c:v>10.266666666666667</c:v>
                </c:pt>
                <c:pt idx="617">
                  <c:v>10.283333333333333</c:v>
                </c:pt>
                <c:pt idx="618">
                  <c:v>10.3</c:v>
                </c:pt>
                <c:pt idx="619">
                  <c:v>10.316666666666666</c:v>
                </c:pt>
                <c:pt idx="620">
                  <c:v>10.333333333333334</c:v>
                </c:pt>
                <c:pt idx="621">
                  <c:v>10.35</c:v>
                </c:pt>
                <c:pt idx="622">
                  <c:v>10.366666666666667</c:v>
                </c:pt>
                <c:pt idx="623">
                  <c:v>10.383333333333333</c:v>
                </c:pt>
                <c:pt idx="624">
                  <c:v>10.4</c:v>
                </c:pt>
                <c:pt idx="625">
                  <c:v>10.416666666666666</c:v>
                </c:pt>
                <c:pt idx="626">
                  <c:v>10.433333333333334</c:v>
                </c:pt>
                <c:pt idx="627">
                  <c:v>10.45</c:v>
                </c:pt>
                <c:pt idx="628">
                  <c:v>10.466666666666667</c:v>
                </c:pt>
                <c:pt idx="629">
                  <c:v>10.483333333333333</c:v>
                </c:pt>
                <c:pt idx="630">
                  <c:v>10.5</c:v>
                </c:pt>
                <c:pt idx="631">
                  <c:v>10.516666666666667</c:v>
                </c:pt>
                <c:pt idx="632">
                  <c:v>10.533333333333333</c:v>
                </c:pt>
                <c:pt idx="633">
                  <c:v>10.55</c:v>
                </c:pt>
                <c:pt idx="634">
                  <c:v>10.566666666666666</c:v>
                </c:pt>
                <c:pt idx="635">
                  <c:v>10.583333333333334</c:v>
                </c:pt>
                <c:pt idx="636">
                  <c:v>10.6</c:v>
                </c:pt>
                <c:pt idx="637">
                  <c:v>10.616666666666667</c:v>
                </c:pt>
                <c:pt idx="638">
                  <c:v>10.633333333333333</c:v>
                </c:pt>
                <c:pt idx="639">
                  <c:v>10.65</c:v>
                </c:pt>
                <c:pt idx="640">
                  <c:v>10.666666666666666</c:v>
                </c:pt>
                <c:pt idx="641">
                  <c:v>10.683333333333334</c:v>
                </c:pt>
                <c:pt idx="642">
                  <c:v>10.7</c:v>
                </c:pt>
                <c:pt idx="643">
                  <c:v>10.716666666666667</c:v>
                </c:pt>
                <c:pt idx="644">
                  <c:v>10.733333333333333</c:v>
                </c:pt>
                <c:pt idx="645">
                  <c:v>10.75</c:v>
                </c:pt>
                <c:pt idx="646">
                  <c:v>10.766666666666667</c:v>
                </c:pt>
                <c:pt idx="647">
                  <c:v>10.783333333333333</c:v>
                </c:pt>
                <c:pt idx="648">
                  <c:v>10.8</c:v>
                </c:pt>
                <c:pt idx="649">
                  <c:v>10.816666666666666</c:v>
                </c:pt>
                <c:pt idx="650">
                  <c:v>10.833333333333334</c:v>
                </c:pt>
                <c:pt idx="651">
                  <c:v>10.85</c:v>
                </c:pt>
                <c:pt idx="652">
                  <c:v>10.866666666666667</c:v>
                </c:pt>
                <c:pt idx="653">
                  <c:v>10.883333333333333</c:v>
                </c:pt>
                <c:pt idx="654">
                  <c:v>10.9</c:v>
                </c:pt>
                <c:pt idx="655">
                  <c:v>10.916666666666666</c:v>
                </c:pt>
                <c:pt idx="656">
                  <c:v>10.933333333333334</c:v>
                </c:pt>
                <c:pt idx="657">
                  <c:v>10.95</c:v>
                </c:pt>
                <c:pt idx="658">
                  <c:v>10.966666666666667</c:v>
                </c:pt>
                <c:pt idx="659">
                  <c:v>10.983333333333333</c:v>
                </c:pt>
                <c:pt idx="660">
                  <c:v>11</c:v>
                </c:pt>
                <c:pt idx="661">
                  <c:v>11.016666666666667</c:v>
                </c:pt>
                <c:pt idx="662">
                  <c:v>11.033333333333333</c:v>
                </c:pt>
                <c:pt idx="663">
                  <c:v>11.05</c:v>
                </c:pt>
                <c:pt idx="664">
                  <c:v>11.066666666666666</c:v>
                </c:pt>
                <c:pt idx="665">
                  <c:v>11.083333333333334</c:v>
                </c:pt>
                <c:pt idx="666">
                  <c:v>11.1</c:v>
                </c:pt>
                <c:pt idx="667">
                  <c:v>11.116666666666667</c:v>
                </c:pt>
                <c:pt idx="668">
                  <c:v>11.133333333333333</c:v>
                </c:pt>
                <c:pt idx="669">
                  <c:v>11.15</c:v>
                </c:pt>
                <c:pt idx="670">
                  <c:v>11.166666666666666</c:v>
                </c:pt>
                <c:pt idx="671">
                  <c:v>11.183333333333334</c:v>
                </c:pt>
                <c:pt idx="672">
                  <c:v>11.2</c:v>
                </c:pt>
                <c:pt idx="673">
                  <c:v>11.216666666666667</c:v>
                </c:pt>
                <c:pt idx="674">
                  <c:v>11.233333333333333</c:v>
                </c:pt>
                <c:pt idx="675">
                  <c:v>11.25</c:v>
                </c:pt>
                <c:pt idx="676">
                  <c:v>11.266666666666667</c:v>
                </c:pt>
                <c:pt idx="677">
                  <c:v>11.283333333333333</c:v>
                </c:pt>
                <c:pt idx="678">
                  <c:v>11.3</c:v>
                </c:pt>
                <c:pt idx="679">
                  <c:v>11.316666666666666</c:v>
                </c:pt>
                <c:pt idx="680">
                  <c:v>11.333333333333334</c:v>
                </c:pt>
                <c:pt idx="681">
                  <c:v>11.35</c:v>
                </c:pt>
                <c:pt idx="682">
                  <c:v>11.366666666666667</c:v>
                </c:pt>
                <c:pt idx="683">
                  <c:v>11.383333333333333</c:v>
                </c:pt>
                <c:pt idx="684">
                  <c:v>11.4</c:v>
                </c:pt>
                <c:pt idx="685">
                  <c:v>11.416666666666666</c:v>
                </c:pt>
                <c:pt idx="686">
                  <c:v>11.433333333333334</c:v>
                </c:pt>
                <c:pt idx="687">
                  <c:v>11.45</c:v>
                </c:pt>
                <c:pt idx="688">
                  <c:v>11.466666666666667</c:v>
                </c:pt>
                <c:pt idx="689">
                  <c:v>11.483333333333333</c:v>
                </c:pt>
                <c:pt idx="690">
                  <c:v>11.5</c:v>
                </c:pt>
                <c:pt idx="691">
                  <c:v>11.516666666666667</c:v>
                </c:pt>
                <c:pt idx="692">
                  <c:v>11.533333333333333</c:v>
                </c:pt>
                <c:pt idx="693">
                  <c:v>11.55</c:v>
                </c:pt>
                <c:pt idx="694">
                  <c:v>11.566666666666666</c:v>
                </c:pt>
                <c:pt idx="695">
                  <c:v>11.583333333333334</c:v>
                </c:pt>
                <c:pt idx="696">
                  <c:v>11.6</c:v>
                </c:pt>
                <c:pt idx="697">
                  <c:v>11.616666666666667</c:v>
                </c:pt>
                <c:pt idx="698">
                  <c:v>11.633333333333333</c:v>
                </c:pt>
                <c:pt idx="699">
                  <c:v>11.65</c:v>
                </c:pt>
                <c:pt idx="700">
                  <c:v>11.666666666666666</c:v>
                </c:pt>
                <c:pt idx="701">
                  <c:v>11.683333333333334</c:v>
                </c:pt>
                <c:pt idx="702">
                  <c:v>11.7</c:v>
                </c:pt>
                <c:pt idx="703">
                  <c:v>11.716666666666667</c:v>
                </c:pt>
                <c:pt idx="704">
                  <c:v>11.733333333333333</c:v>
                </c:pt>
                <c:pt idx="705">
                  <c:v>11.75</c:v>
                </c:pt>
                <c:pt idx="706">
                  <c:v>11.766666666666667</c:v>
                </c:pt>
                <c:pt idx="707">
                  <c:v>11.783333333333333</c:v>
                </c:pt>
                <c:pt idx="708">
                  <c:v>11.8</c:v>
                </c:pt>
                <c:pt idx="709">
                  <c:v>11.816666666666666</c:v>
                </c:pt>
                <c:pt idx="710">
                  <c:v>11.833333333333334</c:v>
                </c:pt>
                <c:pt idx="711">
                  <c:v>11.85</c:v>
                </c:pt>
                <c:pt idx="712">
                  <c:v>11.866666666666667</c:v>
                </c:pt>
                <c:pt idx="713">
                  <c:v>11.883333333333333</c:v>
                </c:pt>
                <c:pt idx="714">
                  <c:v>11.9</c:v>
                </c:pt>
                <c:pt idx="715">
                  <c:v>11.916666666666666</c:v>
                </c:pt>
                <c:pt idx="716">
                  <c:v>11.933333333333334</c:v>
                </c:pt>
                <c:pt idx="717">
                  <c:v>11.95</c:v>
                </c:pt>
                <c:pt idx="718">
                  <c:v>11.966666666666667</c:v>
                </c:pt>
                <c:pt idx="719">
                  <c:v>11.983333333333333</c:v>
                </c:pt>
                <c:pt idx="720">
                  <c:v>12</c:v>
                </c:pt>
                <c:pt idx="721">
                  <c:v>12.016666666666667</c:v>
                </c:pt>
                <c:pt idx="722">
                  <c:v>12.033333333333333</c:v>
                </c:pt>
                <c:pt idx="723">
                  <c:v>12.05</c:v>
                </c:pt>
                <c:pt idx="724">
                  <c:v>12.066666666666666</c:v>
                </c:pt>
                <c:pt idx="725">
                  <c:v>12.083333333333334</c:v>
                </c:pt>
                <c:pt idx="726">
                  <c:v>12.1</c:v>
                </c:pt>
                <c:pt idx="727">
                  <c:v>12.116666666666667</c:v>
                </c:pt>
                <c:pt idx="728">
                  <c:v>12.133333333333333</c:v>
                </c:pt>
                <c:pt idx="729">
                  <c:v>12.15</c:v>
                </c:pt>
                <c:pt idx="730">
                  <c:v>12.166666666666666</c:v>
                </c:pt>
                <c:pt idx="731">
                  <c:v>12.183333333333334</c:v>
                </c:pt>
                <c:pt idx="732">
                  <c:v>12.2</c:v>
                </c:pt>
                <c:pt idx="733">
                  <c:v>12.216666666666667</c:v>
                </c:pt>
                <c:pt idx="734">
                  <c:v>12.233333333333333</c:v>
                </c:pt>
                <c:pt idx="735">
                  <c:v>12.25</c:v>
                </c:pt>
                <c:pt idx="736">
                  <c:v>12.266666666666667</c:v>
                </c:pt>
                <c:pt idx="737">
                  <c:v>12.283333333333333</c:v>
                </c:pt>
                <c:pt idx="738">
                  <c:v>12.3</c:v>
                </c:pt>
                <c:pt idx="739">
                  <c:v>12.316666666666666</c:v>
                </c:pt>
                <c:pt idx="740">
                  <c:v>12.333333333333334</c:v>
                </c:pt>
                <c:pt idx="741">
                  <c:v>12.35</c:v>
                </c:pt>
                <c:pt idx="742">
                  <c:v>12.366666666666667</c:v>
                </c:pt>
                <c:pt idx="743">
                  <c:v>12.383333333333333</c:v>
                </c:pt>
                <c:pt idx="744">
                  <c:v>12.4</c:v>
                </c:pt>
                <c:pt idx="745">
                  <c:v>12.416666666666666</c:v>
                </c:pt>
                <c:pt idx="746">
                  <c:v>12.433333333333334</c:v>
                </c:pt>
                <c:pt idx="747">
                  <c:v>12.45</c:v>
                </c:pt>
                <c:pt idx="748">
                  <c:v>12.466666666666667</c:v>
                </c:pt>
                <c:pt idx="749">
                  <c:v>12.483333333333333</c:v>
                </c:pt>
                <c:pt idx="750">
                  <c:v>12.5</c:v>
                </c:pt>
                <c:pt idx="751">
                  <c:v>12.516666666666667</c:v>
                </c:pt>
                <c:pt idx="752">
                  <c:v>12.533333333333333</c:v>
                </c:pt>
                <c:pt idx="753">
                  <c:v>12.55</c:v>
                </c:pt>
                <c:pt idx="754">
                  <c:v>12.566666666666666</c:v>
                </c:pt>
                <c:pt idx="755">
                  <c:v>12.583333333333334</c:v>
                </c:pt>
                <c:pt idx="756">
                  <c:v>12.6</c:v>
                </c:pt>
                <c:pt idx="757">
                  <c:v>12.616666666666667</c:v>
                </c:pt>
                <c:pt idx="758">
                  <c:v>12.633333333333333</c:v>
                </c:pt>
                <c:pt idx="759">
                  <c:v>12.65</c:v>
                </c:pt>
                <c:pt idx="760">
                  <c:v>12.666666666666666</c:v>
                </c:pt>
                <c:pt idx="761">
                  <c:v>12.683333333333334</c:v>
                </c:pt>
                <c:pt idx="762">
                  <c:v>12.7</c:v>
                </c:pt>
                <c:pt idx="763">
                  <c:v>12.716666666666667</c:v>
                </c:pt>
                <c:pt idx="764">
                  <c:v>12.733333333333333</c:v>
                </c:pt>
                <c:pt idx="765">
                  <c:v>12.75</c:v>
                </c:pt>
                <c:pt idx="766">
                  <c:v>12.766666666666667</c:v>
                </c:pt>
                <c:pt idx="767">
                  <c:v>12.783333333333333</c:v>
                </c:pt>
                <c:pt idx="768">
                  <c:v>12.8</c:v>
                </c:pt>
                <c:pt idx="769">
                  <c:v>12.816666666666666</c:v>
                </c:pt>
                <c:pt idx="770">
                  <c:v>12.833333333333334</c:v>
                </c:pt>
                <c:pt idx="771">
                  <c:v>12.85</c:v>
                </c:pt>
                <c:pt idx="772">
                  <c:v>12.866666666666667</c:v>
                </c:pt>
                <c:pt idx="773">
                  <c:v>12.883333333333333</c:v>
                </c:pt>
                <c:pt idx="774">
                  <c:v>12.9</c:v>
                </c:pt>
                <c:pt idx="775">
                  <c:v>12.916666666666666</c:v>
                </c:pt>
                <c:pt idx="776">
                  <c:v>12.933333333333334</c:v>
                </c:pt>
                <c:pt idx="777">
                  <c:v>12.95</c:v>
                </c:pt>
                <c:pt idx="778">
                  <c:v>12.966666666666667</c:v>
                </c:pt>
                <c:pt idx="779">
                  <c:v>12.983333333333333</c:v>
                </c:pt>
                <c:pt idx="780">
                  <c:v>13</c:v>
                </c:pt>
                <c:pt idx="781">
                  <c:v>13.016666666666667</c:v>
                </c:pt>
                <c:pt idx="782">
                  <c:v>13.033333333333333</c:v>
                </c:pt>
                <c:pt idx="783">
                  <c:v>13.05</c:v>
                </c:pt>
                <c:pt idx="784">
                  <c:v>13.066666666666666</c:v>
                </c:pt>
                <c:pt idx="785">
                  <c:v>13.083333333333334</c:v>
                </c:pt>
                <c:pt idx="786">
                  <c:v>13.1</c:v>
                </c:pt>
                <c:pt idx="787">
                  <c:v>13.116666666666667</c:v>
                </c:pt>
                <c:pt idx="788">
                  <c:v>13.133333333333333</c:v>
                </c:pt>
                <c:pt idx="789">
                  <c:v>13.15</c:v>
                </c:pt>
                <c:pt idx="790">
                  <c:v>13.166666666666666</c:v>
                </c:pt>
                <c:pt idx="791">
                  <c:v>13.183333333333334</c:v>
                </c:pt>
                <c:pt idx="792">
                  <c:v>13.2</c:v>
                </c:pt>
                <c:pt idx="793">
                  <c:v>13.216666666666667</c:v>
                </c:pt>
                <c:pt idx="794">
                  <c:v>13.233333333333333</c:v>
                </c:pt>
                <c:pt idx="795">
                  <c:v>13.25</c:v>
                </c:pt>
                <c:pt idx="796">
                  <c:v>13.266666666666667</c:v>
                </c:pt>
                <c:pt idx="797">
                  <c:v>13.283333333333333</c:v>
                </c:pt>
                <c:pt idx="798">
                  <c:v>13.3</c:v>
                </c:pt>
                <c:pt idx="799">
                  <c:v>13.316666666666666</c:v>
                </c:pt>
                <c:pt idx="800">
                  <c:v>13.333333333333334</c:v>
                </c:pt>
                <c:pt idx="801">
                  <c:v>13.35</c:v>
                </c:pt>
                <c:pt idx="802">
                  <c:v>13.366666666666667</c:v>
                </c:pt>
                <c:pt idx="803">
                  <c:v>13.383333333333333</c:v>
                </c:pt>
                <c:pt idx="804">
                  <c:v>13.4</c:v>
                </c:pt>
                <c:pt idx="805">
                  <c:v>13.416666666666666</c:v>
                </c:pt>
                <c:pt idx="806">
                  <c:v>13.433333333333334</c:v>
                </c:pt>
                <c:pt idx="807">
                  <c:v>13.45</c:v>
                </c:pt>
                <c:pt idx="808">
                  <c:v>13.466666666666667</c:v>
                </c:pt>
                <c:pt idx="809">
                  <c:v>13.483333333333333</c:v>
                </c:pt>
                <c:pt idx="810">
                  <c:v>13.5</c:v>
                </c:pt>
                <c:pt idx="811">
                  <c:v>13.516666666666667</c:v>
                </c:pt>
                <c:pt idx="812">
                  <c:v>13.533333333333333</c:v>
                </c:pt>
                <c:pt idx="813">
                  <c:v>13.55</c:v>
                </c:pt>
                <c:pt idx="814">
                  <c:v>13.566666666666666</c:v>
                </c:pt>
                <c:pt idx="815">
                  <c:v>13.583333333333334</c:v>
                </c:pt>
                <c:pt idx="816">
                  <c:v>13.6</c:v>
                </c:pt>
                <c:pt idx="817">
                  <c:v>13.616666666666667</c:v>
                </c:pt>
                <c:pt idx="818">
                  <c:v>13.633333333333333</c:v>
                </c:pt>
                <c:pt idx="819">
                  <c:v>13.65</c:v>
                </c:pt>
                <c:pt idx="820">
                  <c:v>13.666666666666666</c:v>
                </c:pt>
                <c:pt idx="821">
                  <c:v>13.683333333333334</c:v>
                </c:pt>
                <c:pt idx="822">
                  <c:v>13.7</c:v>
                </c:pt>
                <c:pt idx="823">
                  <c:v>13.716666666666667</c:v>
                </c:pt>
                <c:pt idx="824">
                  <c:v>13.733333333333333</c:v>
                </c:pt>
                <c:pt idx="825">
                  <c:v>13.75</c:v>
                </c:pt>
                <c:pt idx="826">
                  <c:v>13.766666666666667</c:v>
                </c:pt>
                <c:pt idx="827">
                  <c:v>13.783333333333333</c:v>
                </c:pt>
                <c:pt idx="828">
                  <c:v>13.8</c:v>
                </c:pt>
                <c:pt idx="829">
                  <c:v>13.816666666666666</c:v>
                </c:pt>
                <c:pt idx="830">
                  <c:v>13.833333333333334</c:v>
                </c:pt>
                <c:pt idx="831">
                  <c:v>13.85</c:v>
                </c:pt>
                <c:pt idx="832">
                  <c:v>13.866666666666667</c:v>
                </c:pt>
                <c:pt idx="833">
                  <c:v>13.883333333333333</c:v>
                </c:pt>
                <c:pt idx="834">
                  <c:v>13.9</c:v>
                </c:pt>
                <c:pt idx="835">
                  <c:v>13.916666666666666</c:v>
                </c:pt>
                <c:pt idx="836">
                  <c:v>13.933333333333334</c:v>
                </c:pt>
                <c:pt idx="837">
                  <c:v>13.95</c:v>
                </c:pt>
                <c:pt idx="838">
                  <c:v>13.966666666666667</c:v>
                </c:pt>
                <c:pt idx="839">
                  <c:v>13.983333333333333</c:v>
                </c:pt>
                <c:pt idx="840">
                  <c:v>14</c:v>
                </c:pt>
                <c:pt idx="841">
                  <c:v>14.016666666666667</c:v>
                </c:pt>
                <c:pt idx="842">
                  <c:v>14.033333333333333</c:v>
                </c:pt>
                <c:pt idx="843">
                  <c:v>14.05</c:v>
                </c:pt>
                <c:pt idx="844">
                  <c:v>14.066666666666666</c:v>
                </c:pt>
                <c:pt idx="845">
                  <c:v>14.083333333333334</c:v>
                </c:pt>
                <c:pt idx="846">
                  <c:v>14.1</c:v>
                </c:pt>
                <c:pt idx="847">
                  <c:v>14.116666666666667</c:v>
                </c:pt>
                <c:pt idx="848">
                  <c:v>14.133333333333333</c:v>
                </c:pt>
                <c:pt idx="849">
                  <c:v>14.15</c:v>
                </c:pt>
                <c:pt idx="850">
                  <c:v>14.166666666666666</c:v>
                </c:pt>
                <c:pt idx="851">
                  <c:v>14.183333333333334</c:v>
                </c:pt>
                <c:pt idx="852">
                  <c:v>14.2</c:v>
                </c:pt>
                <c:pt idx="853">
                  <c:v>14.216666666666667</c:v>
                </c:pt>
                <c:pt idx="854">
                  <c:v>14.233333333333333</c:v>
                </c:pt>
                <c:pt idx="855">
                  <c:v>14.25</c:v>
                </c:pt>
                <c:pt idx="856">
                  <c:v>14.266666666666667</c:v>
                </c:pt>
                <c:pt idx="857">
                  <c:v>14.283333333333333</c:v>
                </c:pt>
                <c:pt idx="858">
                  <c:v>14.3</c:v>
                </c:pt>
                <c:pt idx="859">
                  <c:v>14.316666666666666</c:v>
                </c:pt>
                <c:pt idx="860">
                  <c:v>14.333333333333334</c:v>
                </c:pt>
                <c:pt idx="861">
                  <c:v>14.35</c:v>
                </c:pt>
                <c:pt idx="862">
                  <c:v>14.366666666666667</c:v>
                </c:pt>
                <c:pt idx="863">
                  <c:v>14.383333333333333</c:v>
                </c:pt>
                <c:pt idx="864">
                  <c:v>14.4</c:v>
                </c:pt>
                <c:pt idx="865">
                  <c:v>14.416666666666666</c:v>
                </c:pt>
                <c:pt idx="866">
                  <c:v>14.433333333333334</c:v>
                </c:pt>
                <c:pt idx="867">
                  <c:v>14.45</c:v>
                </c:pt>
                <c:pt idx="868">
                  <c:v>14.466666666666667</c:v>
                </c:pt>
                <c:pt idx="869">
                  <c:v>14.483333333333333</c:v>
                </c:pt>
                <c:pt idx="870">
                  <c:v>14.5</c:v>
                </c:pt>
                <c:pt idx="871">
                  <c:v>14.516666666666667</c:v>
                </c:pt>
                <c:pt idx="872">
                  <c:v>14.533333333333333</c:v>
                </c:pt>
                <c:pt idx="873">
                  <c:v>14.55</c:v>
                </c:pt>
                <c:pt idx="874">
                  <c:v>14.566666666666666</c:v>
                </c:pt>
                <c:pt idx="875">
                  <c:v>14.583333333333334</c:v>
                </c:pt>
                <c:pt idx="876">
                  <c:v>14.6</c:v>
                </c:pt>
                <c:pt idx="877">
                  <c:v>14.616666666666667</c:v>
                </c:pt>
                <c:pt idx="878">
                  <c:v>14.633333333333333</c:v>
                </c:pt>
                <c:pt idx="879">
                  <c:v>14.65</c:v>
                </c:pt>
                <c:pt idx="880">
                  <c:v>14.666666666666666</c:v>
                </c:pt>
                <c:pt idx="881">
                  <c:v>14.683333333333334</c:v>
                </c:pt>
                <c:pt idx="882">
                  <c:v>14.7</c:v>
                </c:pt>
                <c:pt idx="883">
                  <c:v>14.716666666666667</c:v>
                </c:pt>
                <c:pt idx="884">
                  <c:v>14.733333333333333</c:v>
                </c:pt>
                <c:pt idx="885">
                  <c:v>14.75</c:v>
                </c:pt>
                <c:pt idx="886">
                  <c:v>14.766666666666667</c:v>
                </c:pt>
                <c:pt idx="887">
                  <c:v>14.783333333333333</c:v>
                </c:pt>
                <c:pt idx="888">
                  <c:v>14.8</c:v>
                </c:pt>
                <c:pt idx="889">
                  <c:v>14.816666666666666</c:v>
                </c:pt>
                <c:pt idx="890">
                  <c:v>14.833333333333334</c:v>
                </c:pt>
                <c:pt idx="891">
                  <c:v>14.85</c:v>
                </c:pt>
                <c:pt idx="892">
                  <c:v>14.866666666666667</c:v>
                </c:pt>
                <c:pt idx="893">
                  <c:v>14.883333333333333</c:v>
                </c:pt>
                <c:pt idx="894">
                  <c:v>14.9</c:v>
                </c:pt>
                <c:pt idx="895">
                  <c:v>14.916666666666666</c:v>
                </c:pt>
                <c:pt idx="896">
                  <c:v>14.933333333333334</c:v>
                </c:pt>
                <c:pt idx="897">
                  <c:v>14.95</c:v>
                </c:pt>
                <c:pt idx="898">
                  <c:v>14.966666666666667</c:v>
                </c:pt>
                <c:pt idx="899">
                  <c:v>14.983333333333333</c:v>
                </c:pt>
                <c:pt idx="900">
                  <c:v>15</c:v>
                </c:pt>
                <c:pt idx="901">
                  <c:v>15.016666666666667</c:v>
                </c:pt>
                <c:pt idx="902">
                  <c:v>15.033333333333333</c:v>
                </c:pt>
                <c:pt idx="903">
                  <c:v>15.05</c:v>
                </c:pt>
                <c:pt idx="904">
                  <c:v>15.066666666666666</c:v>
                </c:pt>
                <c:pt idx="905">
                  <c:v>15.083333333333334</c:v>
                </c:pt>
                <c:pt idx="906">
                  <c:v>15.1</c:v>
                </c:pt>
                <c:pt idx="907">
                  <c:v>15.116666666666667</c:v>
                </c:pt>
                <c:pt idx="908">
                  <c:v>15.133333333333333</c:v>
                </c:pt>
                <c:pt idx="909">
                  <c:v>15.15</c:v>
                </c:pt>
                <c:pt idx="910">
                  <c:v>15.166666666666666</c:v>
                </c:pt>
                <c:pt idx="911">
                  <c:v>15.183333333333334</c:v>
                </c:pt>
                <c:pt idx="912">
                  <c:v>15.2</c:v>
                </c:pt>
                <c:pt idx="913">
                  <c:v>15.216666666666667</c:v>
                </c:pt>
                <c:pt idx="914">
                  <c:v>15.233333333333333</c:v>
                </c:pt>
                <c:pt idx="915">
                  <c:v>15.25</c:v>
                </c:pt>
                <c:pt idx="916">
                  <c:v>15.266666666666667</c:v>
                </c:pt>
                <c:pt idx="917">
                  <c:v>15.283333333333333</c:v>
                </c:pt>
                <c:pt idx="918">
                  <c:v>15.3</c:v>
                </c:pt>
                <c:pt idx="919">
                  <c:v>15.316666666666666</c:v>
                </c:pt>
                <c:pt idx="920">
                  <c:v>15.333333333333334</c:v>
                </c:pt>
                <c:pt idx="921">
                  <c:v>15.35</c:v>
                </c:pt>
                <c:pt idx="922">
                  <c:v>15.366666666666667</c:v>
                </c:pt>
                <c:pt idx="923">
                  <c:v>15.383333333333333</c:v>
                </c:pt>
                <c:pt idx="924">
                  <c:v>15.4</c:v>
                </c:pt>
                <c:pt idx="925">
                  <c:v>15.416666666666666</c:v>
                </c:pt>
                <c:pt idx="926">
                  <c:v>15.433333333333334</c:v>
                </c:pt>
                <c:pt idx="927">
                  <c:v>15.45</c:v>
                </c:pt>
                <c:pt idx="928">
                  <c:v>15.466666666666667</c:v>
                </c:pt>
                <c:pt idx="929">
                  <c:v>15.483333333333333</c:v>
                </c:pt>
                <c:pt idx="930">
                  <c:v>15.5</c:v>
                </c:pt>
                <c:pt idx="931">
                  <c:v>15.516666666666667</c:v>
                </c:pt>
                <c:pt idx="932">
                  <c:v>15.533333333333333</c:v>
                </c:pt>
                <c:pt idx="933">
                  <c:v>15.55</c:v>
                </c:pt>
                <c:pt idx="934">
                  <c:v>15.566666666666666</c:v>
                </c:pt>
                <c:pt idx="935">
                  <c:v>15.583333333333334</c:v>
                </c:pt>
                <c:pt idx="936">
                  <c:v>15.6</c:v>
                </c:pt>
                <c:pt idx="937">
                  <c:v>15.616666666666667</c:v>
                </c:pt>
                <c:pt idx="938">
                  <c:v>15.633333333333333</c:v>
                </c:pt>
                <c:pt idx="939">
                  <c:v>15.65</c:v>
                </c:pt>
                <c:pt idx="940">
                  <c:v>15.666666666666666</c:v>
                </c:pt>
                <c:pt idx="941">
                  <c:v>15.683333333333334</c:v>
                </c:pt>
                <c:pt idx="942">
                  <c:v>15.7</c:v>
                </c:pt>
                <c:pt idx="943">
                  <c:v>15.716666666666667</c:v>
                </c:pt>
                <c:pt idx="944">
                  <c:v>15.733333333333333</c:v>
                </c:pt>
                <c:pt idx="945">
                  <c:v>15.75</c:v>
                </c:pt>
                <c:pt idx="946">
                  <c:v>15.766666666666667</c:v>
                </c:pt>
                <c:pt idx="947">
                  <c:v>15.783333333333333</c:v>
                </c:pt>
                <c:pt idx="948">
                  <c:v>15.8</c:v>
                </c:pt>
                <c:pt idx="949">
                  <c:v>15.816666666666666</c:v>
                </c:pt>
                <c:pt idx="950">
                  <c:v>15.833333333333334</c:v>
                </c:pt>
                <c:pt idx="951">
                  <c:v>15.85</c:v>
                </c:pt>
                <c:pt idx="952">
                  <c:v>15.866666666666667</c:v>
                </c:pt>
                <c:pt idx="953">
                  <c:v>15.883333333333333</c:v>
                </c:pt>
                <c:pt idx="954">
                  <c:v>15.9</c:v>
                </c:pt>
                <c:pt idx="955">
                  <c:v>15.916666666666666</c:v>
                </c:pt>
                <c:pt idx="956">
                  <c:v>15.933333333333334</c:v>
                </c:pt>
                <c:pt idx="957">
                  <c:v>15.95</c:v>
                </c:pt>
                <c:pt idx="958">
                  <c:v>15.966666666666667</c:v>
                </c:pt>
                <c:pt idx="959">
                  <c:v>15.983333333333333</c:v>
                </c:pt>
                <c:pt idx="960">
                  <c:v>16</c:v>
                </c:pt>
                <c:pt idx="961">
                  <c:v>16.016666666666666</c:v>
                </c:pt>
                <c:pt idx="962">
                  <c:v>16.033333333333335</c:v>
                </c:pt>
                <c:pt idx="963">
                  <c:v>16.05</c:v>
                </c:pt>
                <c:pt idx="964">
                  <c:v>16.066666666666666</c:v>
                </c:pt>
                <c:pt idx="965">
                  <c:v>16.083333333333332</c:v>
                </c:pt>
                <c:pt idx="966">
                  <c:v>16.100000000000001</c:v>
                </c:pt>
                <c:pt idx="967">
                  <c:v>16.116666666666667</c:v>
                </c:pt>
                <c:pt idx="968">
                  <c:v>16.133333333333333</c:v>
                </c:pt>
                <c:pt idx="969">
                  <c:v>16.149999999999999</c:v>
                </c:pt>
                <c:pt idx="970">
                  <c:v>16.166666666666668</c:v>
                </c:pt>
                <c:pt idx="971">
                  <c:v>16.183333333333334</c:v>
                </c:pt>
                <c:pt idx="972">
                  <c:v>16.2</c:v>
                </c:pt>
                <c:pt idx="973">
                  <c:v>16.216666666666665</c:v>
                </c:pt>
                <c:pt idx="974">
                  <c:v>16.233333333333334</c:v>
                </c:pt>
                <c:pt idx="975">
                  <c:v>16.25</c:v>
                </c:pt>
                <c:pt idx="976">
                  <c:v>16.266666666666666</c:v>
                </c:pt>
                <c:pt idx="977">
                  <c:v>16.283333333333335</c:v>
                </c:pt>
                <c:pt idx="978">
                  <c:v>16.3</c:v>
                </c:pt>
                <c:pt idx="979">
                  <c:v>16.316666666666666</c:v>
                </c:pt>
                <c:pt idx="980">
                  <c:v>16.333333333333332</c:v>
                </c:pt>
                <c:pt idx="981">
                  <c:v>16.350000000000001</c:v>
                </c:pt>
                <c:pt idx="982">
                  <c:v>16.366666666666667</c:v>
                </c:pt>
                <c:pt idx="983">
                  <c:v>16.383333333333333</c:v>
                </c:pt>
                <c:pt idx="984">
                  <c:v>16.399999999999999</c:v>
                </c:pt>
                <c:pt idx="985">
                  <c:v>16.416666666666668</c:v>
                </c:pt>
                <c:pt idx="986">
                  <c:v>16.433333333333334</c:v>
                </c:pt>
                <c:pt idx="987">
                  <c:v>16.45</c:v>
                </c:pt>
                <c:pt idx="988">
                  <c:v>16.466666666666665</c:v>
                </c:pt>
                <c:pt idx="989">
                  <c:v>16.483333333333334</c:v>
                </c:pt>
                <c:pt idx="990">
                  <c:v>16.5</c:v>
                </c:pt>
                <c:pt idx="991">
                  <c:v>16.516666666666666</c:v>
                </c:pt>
                <c:pt idx="992">
                  <c:v>16.533333333333335</c:v>
                </c:pt>
                <c:pt idx="993">
                  <c:v>16.55</c:v>
                </c:pt>
                <c:pt idx="994">
                  <c:v>16.566666666666666</c:v>
                </c:pt>
                <c:pt idx="995">
                  <c:v>16.583333333333332</c:v>
                </c:pt>
                <c:pt idx="996">
                  <c:v>16.600000000000001</c:v>
                </c:pt>
                <c:pt idx="997">
                  <c:v>16.616666666666667</c:v>
                </c:pt>
                <c:pt idx="998">
                  <c:v>16.633333333333333</c:v>
                </c:pt>
                <c:pt idx="999">
                  <c:v>16.649999999999999</c:v>
                </c:pt>
                <c:pt idx="1000">
                  <c:v>16.666666666666668</c:v>
                </c:pt>
                <c:pt idx="1001">
                  <c:v>16.683333333333334</c:v>
                </c:pt>
                <c:pt idx="1002">
                  <c:v>16.7</c:v>
                </c:pt>
                <c:pt idx="1003">
                  <c:v>16.716666666666665</c:v>
                </c:pt>
                <c:pt idx="1004">
                  <c:v>16.733333333333334</c:v>
                </c:pt>
                <c:pt idx="1005">
                  <c:v>16.75</c:v>
                </c:pt>
                <c:pt idx="1006">
                  <c:v>16.766666666666666</c:v>
                </c:pt>
                <c:pt idx="1007">
                  <c:v>16.783333333333335</c:v>
                </c:pt>
                <c:pt idx="1008">
                  <c:v>16.8</c:v>
                </c:pt>
                <c:pt idx="1009">
                  <c:v>16.816666666666666</c:v>
                </c:pt>
                <c:pt idx="1010">
                  <c:v>16.833333333333332</c:v>
                </c:pt>
                <c:pt idx="1011">
                  <c:v>16.850000000000001</c:v>
                </c:pt>
                <c:pt idx="1012">
                  <c:v>16.866666666666667</c:v>
                </c:pt>
                <c:pt idx="1013">
                  <c:v>16.883333333333333</c:v>
                </c:pt>
                <c:pt idx="1014">
                  <c:v>16.899999999999999</c:v>
                </c:pt>
                <c:pt idx="1015">
                  <c:v>16.916666666666668</c:v>
                </c:pt>
                <c:pt idx="1016">
                  <c:v>16.933333333333334</c:v>
                </c:pt>
                <c:pt idx="1017">
                  <c:v>16.95</c:v>
                </c:pt>
                <c:pt idx="1018">
                  <c:v>16.966666666666665</c:v>
                </c:pt>
                <c:pt idx="1019">
                  <c:v>16.983333333333334</c:v>
                </c:pt>
                <c:pt idx="1020">
                  <c:v>17</c:v>
                </c:pt>
                <c:pt idx="1021">
                  <c:v>17.016666666666666</c:v>
                </c:pt>
                <c:pt idx="1022">
                  <c:v>17.033333333333335</c:v>
                </c:pt>
                <c:pt idx="1023">
                  <c:v>17.05</c:v>
                </c:pt>
                <c:pt idx="1024">
                  <c:v>17.066666666666666</c:v>
                </c:pt>
                <c:pt idx="1025">
                  <c:v>17.083333333333332</c:v>
                </c:pt>
                <c:pt idx="1026">
                  <c:v>17.100000000000001</c:v>
                </c:pt>
                <c:pt idx="1027">
                  <c:v>17.116666666666667</c:v>
                </c:pt>
                <c:pt idx="1028">
                  <c:v>17.133333333333333</c:v>
                </c:pt>
                <c:pt idx="1029">
                  <c:v>17.149999999999999</c:v>
                </c:pt>
                <c:pt idx="1030">
                  <c:v>17.166666666666668</c:v>
                </c:pt>
                <c:pt idx="1031">
                  <c:v>17.183333333333334</c:v>
                </c:pt>
                <c:pt idx="1032">
                  <c:v>17.2</c:v>
                </c:pt>
                <c:pt idx="1033">
                  <c:v>17.216666666666665</c:v>
                </c:pt>
                <c:pt idx="1034">
                  <c:v>17.233333333333334</c:v>
                </c:pt>
                <c:pt idx="1035">
                  <c:v>17.25</c:v>
                </c:pt>
                <c:pt idx="1036">
                  <c:v>17.266666666666666</c:v>
                </c:pt>
                <c:pt idx="1037">
                  <c:v>17.283333333333335</c:v>
                </c:pt>
                <c:pt idx="1038">
                  <c:v>17.3</c:v>
                </c:pt>
                <c:pt idx="1039">
                  <c:v>17.316666666666666</c:v>
                </c:pt>
                <c:pt idx="1040">
                  <c:v>17.333333333333332</c:v>
                </c:pt>
                <c:pt idx="1041">
                  <c:v>17.350000000000001</c:v>
                </c:pt>
                <c:pt idx="1042">
                  <c:v>17.366666666666667</c:v>
                </c:pt>
                <c:pt idx="1043">
                  <c:v>17.383333333333333</c:v>
                </c:pt>
                <c:pt idx="1044">
                  <c:v>17.399999999999999</c:v>
                </c:pt>
                <c:pt idx="1045">
                  <c:v>17.416666666666668</c:v>
                </c:pt>
                <c:pt idx="1046">
                  <c:v>17.433333333333334</c:v>
                </c:pt>
                <c:pt idx="1047">
                  <c:v>17.45</c:v>
                </c:pt>
                <c:pt idx="1048">
                  <c:v>17.466666666666665</c:v>
                </c:pt>
                <c:pt idx="1049">
                  <c:v>17.483333333333334</c:v>
                </c:pt>
                <c:pt idx="1050">
                  <c:v>17.5</c:v>
                </c:pt>
                <c:pt idx="1051">
                  <c:v>17.516666666666666</c:v>
                </c:pt>
                <c:pt idx="1052">
                  <c:v>17.533333333333335</c:v>
                </c:pt>
                <c:pt idx="1053">
                  <c:v>17.55</c:v>
                </c:pt>
                <c:pt idx="1054">
                  <c:v>17.566666666666666</c:v>
                </c:pt>
                <c:pt idx="1055">
                  <c:v>17.583333333333332</c:v>
                </c:pt>
                <c:pt idx="1056">
                  <c:v>17.600000000000001</c:v>
                </c:pt>
                <c:pt idx="1057">
                  <c:v>17.616666666666667</c:v>
                </c:pt>
                <c:pt idx="1058">
                  <c:v>17.633333333333333</c:v>
                </c:pt>
                <c:pt idx="1059">
                  <c:v>17.649999999999999</c:v>
                </c:pt>
                <c:pt idx="1060">
                  <c:v>17.666666666666668</c:v>
                </c:pt>
                <c:pt idx="1061">
                  <c:v>17.683333333333334</c:v>
                </c:pt>
                <c:pt idx="1062">
                  <c:v>17.7</c:v>
                </c:pt>
                <c:pt idx="1063">
                  <c:v>17.716666666666665</c:v>
                </c:pt>
                <c:pt idx="1064">
                  <c:v>17.733333333333334</c:v>
                </c:pt>
                <c:pt idx="1065">
                  <c:v>17.75</c:v>
                </c:pt>
                <c:pt idx="1066">
                  <c:v>17.766666666666666</c:v>
                </c:pt>
                <c:pt idx="1067">
                  <c:v>17.783333333333335</c:v>
                </c:pt>
                <c:pt idx="1068">
                  <c:v>17.8</c:v>
                </c:pt>
                <c:pt idx="1069">
                  <c:v>17.816666666666666</c:v>
                </c:pt>
                <c:pt idx="1070">
                  <c:v>17.833333333333332</c:v>
                </c:pt>
                <c:pt idx="1071">
                  <c:v>17.850000000000001</c:v>
                </c:pt>
                <c:pt idx="1072">
                  <c:v>17.866666666666667</c:v>
                </c:pt>
                <c:pt idx="1073">
                  <c:v>17.883333333333333</c:v>
                </c:pt>
                <c:pt idx="1074">
                  <c:v>17.899999999999999</c:v>
                </c:pt>
                <c:pt idx="1075">
                  <c:v>17.916666666666668</c:v>
                </c:pt>
                <c:pt idx="1076">
                  <c:v>17.933333333333334</c:v>
                </c:pt>
                <c:pt idx="1077">
                  <c:v>17.95</c:v>
                </c:pt>
                <c:pt idx="1078">
                  <c:v>17.966666666666665</c:v>
                </c:pt>
                <c:pt idx="1079">
                  <c:v>17.983333333333334</c:v>
                </c:pt>
                <c:pt idx="1080">
                  <c:v>18</c:v>
                </c:pt>
                <c:pt idx="1081">
                  <c:v>18.016666666666666</c:v>
                </c:pt>
                <c:pt idx="1082">
                  <c:v>18.033333333333335</c:v>
                </c:pt>
                <c:pt idx="1083">
                  <c:v>18.05</c:v>
                </c:pt>
                <c:pt idx="1084">
                  <c:v>18.066666666666666</c:v>
                </c:pt>
                <c:pt idx="1085">
                  <c:v>18.083333333333332</c:v>
                </c:pt>
                <c:pt idx="1086">
                  <c:v>18.100000000000001</c:v>
                </c:pt>
                <c:pt idx="1087">
                  <c:v>18.116666666666667</c:v>
                </c:pt>
                <c:pt idx="1088">
                  <c:v>18.133333333333333</c:v>
                </c:pt>
                <c:pt idx="1089">
                  <c:v>18.149999999999999</c:v>
                </c:pt>
                <c:pt idx="1090">
                  <c:v>18.166666666666668</c:v>
                </c:pt>
                <c:pt idx="1091">
                  <c:v>18.183333333333334</c:v>
                </c:pt>
                <c:pt idx="1092">
                  <c:v>18.2</c:v>
                </c:pt>
                <c:pt idx="1093">
                  <c:v>18.216666666666665</c:v>
                </c:pt>
                <c:pt idx="1094">
                  <c:v>18.233333333333334</c:v>
                </c:pt>
                <c:pt idx="1095">
                  <c:v>18.25</c:v>
                </c:pt>
                <c:pt idx="1096">
                  <c:v>18.266666666666666</c:v>
                </c:pt>
                <c:pt idx="1097">
                  <c:v>18.283333333333335</c:v>
                </c:pt>
                <c:pt idx="1098">
                  <c:v>18.3</c:v>
                </c:pt>
                <c:pt idx="1099">
                  <c:v>18.316666666666666</c:v>
                </c:pt>
                <c:pt idx="1100">
                  <c:v>18.333333333333332</c:v>
                </c:pt>
                <c:pt idx="1101">
                  <c:v>18.350000000000001</c:v>
                </c:pt>
                <c:pt idx="1102">
                  <c:v>18.366666666666667</c:v>
                </c:pt>
                <c:pt idx="1103">
                  <c:v>18.383333333333333</c:v>
                </c:pt>
                <c:pt idx="1104">
                  <c:v>18.399999999999999</c:v>
                </c:pt>
                <c:pt idx="1105">
                  <c:v>18.416666666666668</c:v>
                </c:pt>
                <c:pt idx="1106">
                  <c:v>18.433333333333334</c:v>
                </c:pt>
                <c:pt idx="1107">
                  <c:v>18.45</c:v>
                </c:pt>
                <c:pt idx="1108">
                  <c:v>18.466666666666665</c:v>
                </c:pt>
                <c:pt idx="1109">
                  <c:v>18.483333333333334</c:v>
                </c:pt>
                <c:pt idx="1110">
                  <c:v>18.5</c:v>
                </c:pt>
                <c:pt idx="1111">
                  <c:v>18.516666666666666</c:v>
                </c:pt>
                <c:pt idx="1112">
                  <c:v>18.533333333333335</c:v>
                </c:pt>
                <c:pt idx="1113">
                  <c:v>18.55</c:v>
                </c:pt>
                <c:pt idx="1114">
                  <c:v>18.566666666666666</c:v>
                </c:pt>
                <c:pt idx="1115">
                  <c:v>18.583333333333332</c:v>
                </c:pt>
                <c:pt idx="1116">
                  <c:v>18.600000000000001</c:v>
                </c:pt>
                <c:pt idx="1117">
                  <c:v>18.616666666666667</c:v>
                </c:pt>
                <c:pt idx="1118">
                  <c:v>18.633333333333333</c:v>
                </c:pt>
                <c:pt idx="1119">
                  <c:v>18.649999999999999</c:v>
                </c:pt>
                <c:pt idx="1120">
                  <c:v>18.666666666666668</c:v>
                </c:pt>
                <c:pt idx="1121">
                  <c:v>18.683333333333334</c:v>
                </c:pt>
                <c:pt idx="1122">
                  <c:v>18.7</c:v>
                </c:pt>
                <c:pt idx="1123">
                  <c:v>18.716666666666665</c:v>
                </c:pt>
                <c:pt idx="1124">
                  <c:v>18.733333333333334</c:v>
                </c:pt>
                <c:pt idx="1125">
                  <c:v>18.75</c:v>
                </c:pt>
                <c:pt idx="1126">
                  <c:v>18.766666666666666</c:v>
                </c:pt>
                <c:pt idx="1127">
                  <c:v>18.783333333333335</c:v>
                </c:pt>
                <c:pt idx="1128">
                  <c:v>18.8</c:v>
                </c:pt>
                <c:pt idx="1129">
                  <c:v>18.816666666666666</c:v>
                </c:pt>
                <c:pt idx="1130">
                  <c:v>18.833333333333332</c:v>
                </c:pt>
                <c:pt idx="1131">
                  <c:v>18.850000000000001</c:v>
                </c:pt>
                <c:pt idx="1132">
                  <c:v>18.866666666666667</c:v>
                </c:pt>
                <c:pt idx="1133">
                  <c:v>18.883333333333333</c:v>
                </c:pt>
                <c:pt idx="1134">
                  <c:v>18.899999999999999</c:v>
                </c:pt>
                <c:pt idx="1135">
                  <c:v>18.916666666666668</c:v>
                </c:pt>
                <c:pt idx="1136">
                  <c:v>18.933333333333334</c:v>
                </c:pt>
                <c:pt idx="1137">
                  <c:v>18.95</c:v>
                </c:pt>
                <c:pt idx="1138">
                  <c:v>18.966666666666665</c:v>
                </c:pt>
                <c:pt idx="1139">
                  <c:v>18.983333333333334</c:v>
                </c:pt>
                <c:pt idx="1140">
                  <c:v>19</c:v>
                </c:pt>
                <c:pt idx="1141">
                  <c:v>19.016666666666666</c:v>
                </c:pt>
                <c:pt idx="1142">
                  <c:v>19.033333333333335</c:v>
                </c:pt>
                <c:pt idx="1143">
                  <c:v>19.05</c:v>
                </c:pt>
                <c:pt idx="1144">
                  <c:v>19.066666666666666</c:v>
                </c:pt>
                <c:pt idx="1145">
                  <c:v>19.083333333333332</c:v>
                </c:pt>
                <c:pt idx="1146">
                  <c:v>19.100000000000001</c:v>
                </c:pt>
                <c:pt idx="1147">
                  <c:v>19.116666666666667</c:v>
                </c:pt>
                <c:pt idx="1148">
                  <c:v>19.133333333333333</c:v>
                </c:pt>
                <c:pt idx="1149">
                  <c:v>19.149999999999999</c:v>
                </c:pt>
                <c:pt idx="1150">
                  <c:v>19.166666666666668</c:v>
                </c:pt>
                <c:pt idx="1151">
                  <c:v>19.183333333333334</c:v>
                </c:pt>
                <c:pt idx="1152">
                  <c:v>19.2</c:v>
                </c:pt>
                <c:pt idx="1153">
                  <c:v>19.216666666666665</c:v>
                </c:pt>
                <c:pt idx="1154">
                  <c:v>19.233333333333334</c:v>
                </c:pt>
                <c:pt idx="1155">
                  <c:v>19.25</c:v>
                </c:pt>
                <c:pt idx="1156">
                  <c:v>19.266666666666666</c:v>
                </c:pt>
                <c:pt idx="1157">
                  <c:v>19.283333333333335</c:v>
                </c:pt>
                <c:pt idx="1158">
                  <c:v>19.3</c:v>
                </c:pt>
                <c:pt idx="1159">
                  <c:v>19.316666666666666</c:v>
                </c:pt>
                <c:pt idx="1160">
                  <c:v>19.333333333333332</c:v>
                </c:pt>
                <c:pt idx="1161">
                  <c:v>19.350000000000001</c:v>
                </c:pt>
                <c:pt idx="1162">
                  <c:v>19.366666666666667</c:v>
                </c:pt>
                <c:pt idx="1163">
                  <c:v>19.383333333333333</c:v>
                </c:pt>
                <c:pt idx="1164">
                  <c:v>19.399999999999999</c:v>
                </c:pt>
                <c:pt idx="1165">
                  <c:v>19.416666666666668</c:v>
                </c:pt>
                <c:pt idx="1166">
                  <c:v>19.433333333333334</c:v>
                </c:pt>
                <c:pt idx="1167">
                  <c:v>19.45</c:v>
                </c:pt>
                <c:pt idx="1168">
                  <c:v>19.466666666666665</c:v>
                </c:pt>
                <c:pt idx="1169">
                  <c:v>19.483333333333334</c:v>
                </c:pt>
                <c:pt idx="1170">
                  <c:v>19.5</c:v>
                </c:pt>
                <c:pt idx="1171">
                  <c:v>19.516666666666666</c:v>
                </c:pt>
                <c:pt idx="1172">
                  <c:v>19.533333333333335</c:v>
                </c:pt>
                <c:pt idx="1173">
                  <c:v>19.55</c:v>
                </c:pt>
                <c:pt idx="1174">
                  <c:v>19.566666666666666</c:v>
                </c:pt>
                <c:pt idx="1175">
                  <c:v>19.583333333333332</c:v>
                </c:pt>
                <c:pt idx="1176">
                  <c:v>19.600000000000001</c:v>
                </c:pt>
                <c:pt idx="1177">
                  <c:v>19.616666666666667</c:v>
                </c:pt>
                <c:pt idx="1178">
                  <c:v>19.633333333333333</c:v>
                </c:pt>
                <c:pt idx="1179">
                  <c:v>19.649999999999999</c:v>
                </c:pt>
                <c:pt idx="1180">
                  <c:v>19.666666666666668</c:v>
                </c:pt>
                <c:pt idx="1181">
                  <c:v>19.683333333333334</c:v>
                </c:pt>
                <c:pt idx="1182">
                  <c:v>19.7</c:v>
                </c:pt>
                <c:pt idx="1183">
                  <c:v>19.716666666666665</c:v>
                </c:pt>
                <c:pt idx="1184">
                  <c:v>19.733333333333334</c:v>
                </c:pt>
                <c:pt idx="1185">
                  <c:v>19.75</c:v>
                </c:pt>
                <c:pt idx="1186">
                  <c:v>19.766666666666666</c:v>
                </c:pt>
                <c:pt idx="1187">
                  <c:v>19.783333333333335</c:v>
                </c:pt>
                <c:pt idx="1188">
                  <c:v>19.8</c:v>
                </c:pt>
                <c:pt idx="1189">
                  <c:v>19.816666666666666</c:v>
                </c:pt>
                <c:pt idx="1190">
                  <c:v>19.833333333333332</c:v>
                </c:pt>
                <c:pt idx="1191">
                  <c:v>19.850000000000001</c:v>
                </c:pt>
                <c:pt idx="1192">
                  <c:v>19.866666666666667</c:v>
                </c:pt>
                <c:pt idx="1193">
                  <c:v>19.883333333333333</c:v>
                </c:pt>
                <c:pt idx="1194">
                  <c:v>19.899999999999999</c:v>
                </c:pt>
                <c:pt idx="1195">
                  <c:v>19.916666666666668</c:v>
                </c:pt>
                <c:pt idx="1196">
                  <c:v>19.933333333333334</c:v>
                </c:pt>
                <c:pt idx="1197">
                  <c:v>19.95</c:v>
                </c:pt>
                <c:pt idx="1198">
                  <c:v>19.966666666666665</c:v>
                </c:pt>
                <c:pt idx="1199">
                  <c:v>19.983333333333334</c:v>
                </c:pt>
                <c:pt idx="1200">
                  <c:v>20</c:v>
                </c:pt>
                <c:pt idx="1201">
                  <c:v>20.016666666666666</c:v>
                </c:pt>
                <c:pt idx="1202">
                  <c:v>20.033333333333335</c:v>
                </c:pt>
                <c:pt idx="1203">
                  <c:v>20.05</c:v>
                </c:pt>
                <c:pt idx="1204">
                  <c:v>20.066666666666666</c:v>
                </c:pt>
                <c:pt idx="1205">
                  <c:v>20.083333333333332</c:v>
                </c:pt>
                <c:pt idx="1206">
                  <c:v>20.100000000000001</c:v>
                </c:pt>
                <c:pt idx="1207">
                  <c:v>20.116666666666667</c:v>
                </c:pt>
                <c:pt idx="1208">
                  <c:v>20.133333333333333</c:v>
                </c:pt>
                <c:pt idx="1209">
                  <c:v>20.149999999999999</c:v>
                </c:pt>
                <c:pt idx="1210">
                  <c:v>20.166666666666668</c:v>
                </c:pt>
                <c:pt idx="1211">
                  <c:v>20.183333333333334</c:v>
                </c:pt>
                <c:pt idx="1212">
                  <c:v>20.2</c:v>
                </c:pt>
                <c:pt idx="1213">
                  <c:v>20.216666666666665</c:v>
                </c:pt>
                <c:pt idx="1214">
                  <c:v>20.233333333333334</c:v>
                </c:pt>
                <c:pt idx="1215">
                  <c:v>20.25</c:v>
                </c:pt>
                <c:pt idx="1216">
                  <c:v>20.266666666666666</c:v>
                </c:pt>
                <c:pt idx="1217">
                  <c:v>20.283333333333335</c:v>
                </c:pt>
                <c:pt idx="1218">
                  <c:v>20.3</c:v>
                </c:pt>
                <c:pt idx="1219">
                  <c:v>20.316666666666666</c:v>
                </c:pt>
                <c:pt idx="1220">
                  <c:v>20.333333333333332</c:v>
                </c:pt>
                <c:pt idx="1221">
                  <c:v>20.350000000000001</c:v>
                </c:pt>
                <c:pt idx="1222">
                  <c:v>20.366666666666667</c:v>
                </c:pt>
                <c:pt idx="1223">
                  <c:v>20.383333333333333</c:v>
                </c:pt>
                <c:pt idx="1224">
                  <c:v>20.399999999999999</c:v>
                </c:pt>
                <c:pt idx="1225">
                  <c:v>20.416666666666668</c:v>
                </c:pt>
                <c:pt idx="1226">
                  <c:v>20.433333333333334</c:v>
                </c:pt>
                <c:pt idx="1227">
                  <c:v>20.45</c:v>
                </c:pt>
                <c:pt idx="1228">
                  <c:v>20.466666666666665</c:v>
                </c:pt>
                <c:pt idx="1229">
                  <c:v>20.483333333333334</c:v>
                </c:pt>
                <c:pt idx="1230">
                  <c:v>20.5</c:v>
                </c:pt>
                <c:pt idx="1231">
                  <c:v>20.516666666666666</c:v>
                </c:pt>
                <c:pt idx="1232">
                  <c:v>20.533333333333335</c:v>
                </c:pt>
                <c:pt idx="1233">
                  <c:v>20.55</c:v>
                </c:pt>
                <c:pt idx="1234">
                  <c:v>20.566666666666666</c:v>
                </c:pt>
                <c:pt idx="1235">
                  <c:v>20.583333333333332</c:v>
                </c:pt>
                <c:pt idx="1236">
                  <c:v>20.6</c:v>
                </c:pt>
                <c:pt idx="1237">
                  <c:v>20.616666666666667</c:v>
                </c:pt>
                <c:pt idx="1238">
                  <c:v>20.633333333333333</c:v>
                </c:pt>
                <c:pt idx="1239">
                  <c:v>20.65</c:v>
                </c:pt>
                <c:pt idx="1240">
                  <c:v>20.666666666666668</c:v>
                </c:pt>
                <c:pt idx="1241">
                  <c:v>20.683333333333334</c:v>
                </c:pt>
                <c:pt idx="1242">
                  <c:v>20.7</c:v>
                </c:pt>
                <c:pt idx="1243">
                  <c:v>20.716666666666665</c:v>
                </c:pt>
                <c:pt idx="1244">
                  <c:v>20.733333333333334</c:v>
                </c:pt>
                <c:pt idx="1245">
                  <c:v>20.75</c:v>
                </c:pt>
                <c:pt idx="1246">
                  <c:v>20.766666666666666</c:v>
                </c:pt>
                <c:pt idx="1247">
                  <c:v>20.783333333333335</c:v>
                </c:pt>
                <c:pt idx="1248">
                  <c:v>20.8</c:v>
                </c:pt>
                <c:pt idx="1249">
                  <c:v>20.816666666666666</c:v>
                </c:pt>
                <c:pt idx="1250">
                  <c:v>20.833333333333332</c:v>
                </c:pt>
                <c:pt idx="1251">
                  <c:v>20.85</c:v>
                </c:pt>
                <c:pt idx="1252">
                  <c:v>20.866666666666667</c:v>
                </c:pt>
                <c:pt idx="1253">
                  <c:v>20.883333333333333</c:v>
                </c:pt>
                <c:pt idx="1254">
                  <c:v>20.9</c:v>
                </c:pt>
                <c:pt idx="1255">
                  <c:v>20.916666666666668</c:v>
                </c:pt>
                <c:pt idx="1256">
                  <c:v>20.933333333333334</c:v>
                </c:pt>
                <c:pt idx="1257">
                  <c:v>20.95</c:v>
                </c:pt>
                <c:pt idx="1258">
                  <c:v>20.966666666666665</c:v>
                </c:pt>
                <c:pt idx="1259">
                  <c:v>20.983333333333334</c:v>
                </c:pt>
                <c:pt idx="1260">
                  <c:v>21</c:v>
                </c:pt>
                <c:pt idx="1261">
                  <c:v>21.016666666666666</c:v>
                </c:pt>
                <c:pt idx="1262">
                  <c:v>21.033333333333335</c:v>
                </c:pt>
                <c:pt idx="1263">
                  <c:v>21.05</c:v>
                </c:pt>
                <c:pt idx="1264">
                  <c:v>21.066666666666666</c:v>
                </c:pt>
                <c:pt idx="1265">
                  <c:v>21.083333333333332</c:v>
                </c:pt>
                <c:pt idx="1266">
                  <c:v>21.1</c:v>
                </c:pt>
                <c:pt idx="1267">
                  <c:v>21.116666666666667</c:v>
                </c:pt>
                <c:pt idx="1268">
                  <c:v>21.133333333333333</c:v>
                </c:pt>
                <c:pt idx="1269">
                  <c:v>21.15</c:v>
                </c:pt>
                <c:pt idx="1270">
                  <c:v>21.166666666666668</c:v>
                </c:pt>
                <c:pt idx="1271">
                  <c:v>21.183333333333334</c:v>
                </c:pt>
                <c:pt idx="1272">
                  <c:v>21.2</c:v>
                </c:pt>
                <c:pt idx="1273">
                  <c:v>21.216666666666665</c:v>
                </c:pt>
                <c:pt idx="1274">
                  <c:v>21.233333333333334</c:v>
                </c:pt>
                <c:pt idx="1275">
                  <c:v>21.25</c:v>
                </c:pt>
                <c:pt idx="1276">
                  <c:v>21.266666666666666</c:v>
                </c:pt>
                <c:pt idx="1277">
                  <c:v>21.283333333333335</c:v>
                </c:pt>
                <c:pt idx="1278">
                  <c:v>21.3</c:v>
                </c:pt>
                <c:pt idx="1279">
                  <c:v>21.316666666666666</c:v>
                </c:pt>
                <c:pt idx="1280">
                  <c:v>21.333333333333332</c:v>
                </c:pt>
                <c:pt idx="1281">
                  <c:v>21.35</c:v>
                </c:pt>
                <c:pt idx="1282">
                  <c:v>21.366666666666667</c:v>
                </c:pt>
                <c:pt idx="1283">
                  <c:v>21.383333333333333</c:v>
                </c:pt>
                <c:pt idx="1284">
                  <c:v>21.4</c:v>
                </c:pt>
                <c:pt idx="1285">
                  <c:v>21.416666666666668</c:v>
                </c:pt>
                <c:pt idx="1286">
                  <c:v>21.433333333333334</c:v>
                </c:pt>
                <c:pt idx="1287">
                  <c:v>21.45</c:v>
                </c:pt>
                <c:pt idx="1288">
                  <c:v>21.466666666666665</c:v>
                </c:pt>
                <c:pt idx="1289">
                  <c:v>21.483333333333334</c:v>
                </c:pt>
                <c:pt idx="1290">
                  <c:v>21.5</c:v>
                </c:pt>
                <c:pt idx="1291">
                  <c:v>21.516666666666666</c:v>
                </c:pt>
                <c:pt idx="1292">
                  <c:v>21.533333333333335</c:v>
                </c:pt>
                <c:pt idx="1293">
                  <c:v>21.55</c:v>
                </c:pt>
                <c:pt idx="1294">
                  <c:v>21.566666666666666</c:v>
                </c:pt>
                <c:pt idx="1295">
                  <c:v>21.583333333333332</c:v>
                </c:pt>
                <c:pt idx="1296">
                  <c:v>21.6</c:v>
                </c:pt>
                <c:pt idx="1297">
                  <c:v>21.616666666666667</c:v>
                </c:pt>
                <c:pt idx="1298">
                  <c:v>21.633333333333333</c:v>
                </c:pt>
                <c:pt idx="1299">
                  <c:v>21.65</c:v>
                </c:pt>
                <c:pt idx="1300">
                  <c:v>21.666666666666668</c:v>
                </c:pt>
                <c:pt idx="1301">
                  <c:v>21.683333333333334</c:v>
                </c:pt>
                <c:pt idx="1302">
                  <c:v>21.7</c:v>
                </c:pt>
                <c:pt idx="1303">
                  <c:v>21.716666666666665</c:v>
                </c:pt>
                <c:pt idx="1304">
                  <c:v>21.733333333333334</c:v>
                </c:pt>
                <c:pt idx="1305">
                  <c:v>21.75</c:v>
                </c:pt>
                <c:pt idx="1306">
                  <c:v>21.766666666666666</c:v>
                </c:pt>
                <c:pt idx="1307">
                  <c:v>21.783333333333335</c:v>
                </c:pt>
                <c:pt idx="1308">
                  <c:v>21.8</c:v>
                </c:pt>
                <c:pt idx="1309">
                  <c:v>21.816666666666666</c:v>
                </c:pt>
                <c:pt idx="1310">
                  <c:v>21.833333333333332</c:v>
                </c:pt>
                <c:pt idx="1311">
                  <c:v>21.85</c:v>
                </c:pt>
                <c:pt idx="1312">
                  <c:v>21.866666666666667</c:v>
                </c:pt>
                <c:pt idx="1313">
                  <c:v>21.883333333333333</c:v>
                </c:pt>
                <c:pt idx="1314">
                  <c:v>21.9</c:v>
                </c:pt>
                <c:pt idx="1315">
                  <c:v>21.916666666666668</c:v>
                </c:pt>
                <c:pt idx="1316">
                  <c:v>21.933333333333334</c:v>
                </c:pt>
                <c:pt idx="1317">
                  <c:v>21.95</c:v>
                </c:pt>
                <c:pt idx="1318">
                  <c:v>21.966666666666665</c:v>
                </c:pt>
                <c:pt idx="1319">
                  <c:v>21.983333333333334</c:v>
                </c:pt>
                <c:pt idx="1320">
                  <c:v>22</c:v>
                </c:pt>
                <c:pt idx="1321">
                  <c:v>22.016666666666666</c:v>
                </c:pt>
                <c:pt idx="1322">
                  <c:v>22.033333333333335</c:v>
                </c:pt>
                <c:pt idx="1323">
                  <c:v>22.05</c:v>
                </c:pt>
                <c:pt idx="1324">
                  <c:v>22.066666666666666</c:v>
                </c:pt>
                <c:pt idx="1325">
                  <c:v>22.083333333333332</c:v>
                </c:pt>
                <c:pt idx="1326">
                  <c:v>22.1</c:v>
                </c:pt>
                <c:pt idx="1327">
                  <c:v>22.116666666666667</c:v>
                </c:pt>
                <c:pt idx="1328">
                  <c:v>22.133333333333333</c:v>
                </c:pt>
                <c:pt idx="1329">
                  <c:v>22.15</c:v>
                </c:pt>
                <c:pt idx="1330">
                  <c:v>22.166666666666668</c:v>
                </c:pt>
                <c:pt idx="1331">
                  <c:v>22.183333333333334</c:v>
                </c:pt>
                <c:pt idx="1332">
                  <c:v>22.2</c:v>
                </c:pt>
                <c:pt idx="1333">
                  <c:v>22.216666666666665</c:v>
                </c:pt>
                <c:pt idx="1334">
                  <c:v>22.233333333333334</c:v>
                </c:pt>
                <c:pt idx="1335">
                  <c:v>22.25</c:v>
                </c:pt>
                <c:pt idx="1336">
                  <c:v>22.266666666666666</c:v>
                </c:pt>
                <c:pt idx="1337">
                  <c:v>22.283333333333335</c:v>
                </c:pt>
                <c:pt idx="1338">
                  <c:v>22.3</c:v>
                </c:pt>
                <c:pt idx="1339">
                  <c:v>22.316666666666666</c:v>
                </c:pt>
                <c:pt idx="1340">
                  <c:v>22.333333333333332</c:v>
                </c:pt>
                <c:pt idx="1341">
                  <c:v>22.35</c:v>
                </c:pt>
                <c:pt idx="1342">
                  <c:v>22.366666666666667</c:v>
                </c:pt>
                <c:pt idx="1343">
                  <c:v>22.383333333333333</c:v>
                </c:pt>
                <c:pt idx="1344">
                  <c:v>22.4</c:v>
                </c:pt>
                <c:pt idx="1345">
                  <c:v>22.416666666666668</c:v>
                </c:pt>
                <c:pt idx="1346">
                  <c:v>22.433333333333334</c:v>
                </c:pt>
                <c:pt idx="1347">
                  <c:v>22.45</c:v>
                </c:pt>
                <c:pt idx="1348">
                  <c:v>22.466666666666665</c:v>
                </c:pt>
                <c:pt idx="1349">
                  <c:v>22.483333333333334</c:v>
                </c:pt>
                <c:pt idx="1350">
                  <c:v>22.5</c:v>
                </c:pt>
                <c:pt idx="1351">
                  <c:v>22.516666666666666</c:v>
                </c:pt>
                <c:pt idx="1352">
                  <c:v>22.533333333333335</c:v>
                </c:pt>
                <c:pt idx="1353">
                  <c:v>22.55</c:v>
                </c:pt>
                <c:pt idx="1354">
                  <c:v>22.566666666666666</c:v>
                </c:pt>
                <c:pt idx="1355">
                  <c:v>22.583333333333332</c:v>
                </c:pt>
                <c:pt idx="1356">
                  <c:v>22.6</c:v>
                </c:pt>
                <c:pt idx="1357">
                  <c:v>22.616666666666667</c:v>
                </c:pt>
                <c:pt idx="1358">
                  <c:v>22.633333333333333</c:v>
                </c:pt>
                <c:pt idx="1359">
                  <c:v>22.65</c:v>
                </c:pt>
                <c:pt idx="1360">
                  <c:v>22.666666666666668</c:v>
                </c:pt>
                <c:pt idx="1361">
                  <c:v>22.683333333333334</c:v>
                </c:pt>
                <c:pt idx="1362">
                  <c:v>22.7</c:v>
                </c:pt>
                <c:pt idx="1363">
                  <c:v>22.716666666666665</c:v>
                </c:pt>
                <c:pt idx="1364">
                  <c:v>22.733333333333334</c:v>
                </c:pt>
                <c:pt idx="1365">
                  <c:v>22.75</c:v>
                </c:pt>
                <c:pt idx="1366">
                  <c:v>22.766666666666666</c:v>
                </c:pt>
                <c:pt idx="1367">
                  <c:v>22.783333333333335</c:v>
                </c:pt>
                <c:pt idx="1368">
                  <c:v>22.8</c:v>
                </c:pt>
                <c:pt idx="1369">
                  <c:v>22.816666666666666</c:v>
                </c:pt>
                <c:pt idx="1370">
                  <c:v>22.833333333333332</c:v>
                </c:pt>
                <c:pt idx="1371">
                  <c:v>22.85</c:v>
                </c:pt>
                <c:pt idx="1372">
                  <c:v>22.866666666666667</c:v>
                </c:pt>
                <c:pt idx="1373">
                  <c:v>22.883333333333333</c:v>
                </c:pt>
                <c:pt idx="1374">
                  <c:v>22.9</c:v>
                </c:pt>
                <c:pt idx="1375">
                  <c:v>22.916666666666668</c:v>
                </c:pt>
                <c:pt idx="1376">
                  <c:v>22.933333333333334</c:v>
                </c:pt>
                <c:pt idx="1377">
                  <c:v>22.95</c:v>
                </c:pt>
                <c:pt idx="1378">
                  <c:v>22.966666666666665</c:v>
                </c:pt>
                <c:pt idx="1379">
                  <c:v>22.983333333333334</c:v>
                </c:pt>
                <c:pt idx="1380">
                  <c:v>23</c:v>
                </c:pt>
                <c:pt idx="1381">
                  <c:v>23.016666666666666</c:v>
                </c:pt>
                <c:pt idx="1382">
                  <c:v>23.033333333333335</c:v>
                </c:pt>
                <c:pt idx="1383">
                  <c:v>23.05</c:v>
                </c:pt>
                <c:pt idx="1384">
                  <c:v>23.066666666666666</c:v>
                </c:pt>
                <c:pt idx="1385">
                  <c:v>23.083333333333332</c:v>
                </c:pt>
                <c:pt idx="1386">
                  <c:v>23.1</c:v>
                </c:pt>
                <c:pt idx="1387">
                  <c:v>23.116666666666667</c:v>
                </c:pt>
                <c:pt idx="1388">
                  <c:v>23.133333333333333</c:v>
                </c:pt>
                <c:pt idx="1389">
                  <c:v>23.15</c:v>
                </c:pt>
                <c:pt idx="1390">
                  <c:v>23.166666666666668</c:v>
                </c:pt>
                <c:pt idx="1391">
                  <c:v>23.183333333333334</c:v>
                </c:pt>
                <c:pt idx="1392">
                  <c:v>23.2</c:v>
                </c:pt>
                <c:pt idx="1393">
                  <c:v>23.216666666666665</c:v>
                </c:pt>
                <c:pt idx="1394">
                  <c:v>23.233333333333334</c:v>
                </c:pt>
                <c:pt idx="1395">
                  <c:v>23.25</c:v>
                </c:pt>
                <c:pt idx="1396">
                  <c:v>23.266666666666666</c:v>
                </c:pt>
                <c:pt idx="1397">
                  <c:v>23.283333333333335</c:v>
                </c:pt>
                <c:pt idx="1398">
                  <c:v>23.3</c:v>
                </c:pt>
                <c:pt idx="1399">
                  <c:v>23.316666666666666</c:v>
                </c:pt>
                <c:pt idx="1400">
                  <c:v>23.333333333333332</c:v>
                </c:pt>
                <c:pt idx="1401">
                  <c:v>23.35</c:v>
                </c:pt>
                <c:pt idx="1402">
                  <c:v>23.366666666666667</c:v>
                </c:pt>
                <c:pt idx="1403">
                  <c:v>23.383333333333333</c:v>
                </c:pt>
                <c:pt idx="1404">
                  <c:v>23.4</c:v>
                </c:pt>
                <c:pt idx="1405">
                  <c:v>23.416666666666668</c:v>
                </c:pt>
                <c:pt idx="1406">
                  <c:v>23.433333333333334</c:v>
                </c:pt>
                <c:pt idx="1407">
                  <c:v>23.45</c:v>
                </c:pt>
                <c:pt idx="1408">
                  <c:v>23.466666666666665</c:v>
                </c:pt>
                <c:pt idx="1409">
                  <c:v>23.483333333333334</c:v>
                </c:pt>
                <c:pt idx="1410">
                  <c:v>23.5</c:v>
                </c:pt>
                <c:pt idx="1411">
                  <c:v>23.516666666666666</c:v>
                </c:pt>
                <c:pt idx="1412">
                  <c:v>23.533333333333335</c:v>
                </c:pt>
                <c:pt idx="1413">
                  <c:v>23.55</c:v>
                </c:pt>
                <c:pt idx="1414">
                  <c:v>23.566666666666666</c:v>
                </c:pt>
                <c:pt idx="1415">
                  <c:v>23.583333333333332</c:v>
                </c:pt>
                <c:pt idx="1416">
                  <c:v>23.6</c:v>
                </c:pt>
                <c:pt idx="1417">
                  <c:v>23.616666666666667</c:v>
                </c:pt>
                <c:pt idx="1418">
                  <c:v>23.633333333333333</c:v>
                </c:pt>
                <c:pt idx="1419">
                  <c:v>23.65</c:v>
                </c:pt>
                <c:pt idx="1420">
                  <c:v>23.666666666666668</c:v>
                </c:pt>
                <c:pt idx="1421">
                  <c:v>23.683333333333334</c:v>
                </c:pt>
                <c:pt idx="1422">
                  <c:v>23.7</c:v>
                </c:pt>
                <c:pt idx="1423">
                  <c:v>23.716666666666665</c:v>
                </c:pt>
                <c:pt idx="1424">
                  <c:v>23.733333333333334</c:v>
                </c:pt>
                <c:pt idx="1425">
                  <c:v>23.75</c:v>
                </c:pt>
                <c:pt idx="1426">
                  <c:v>23.766666666666666</c:v>
                </c:pt>
              </c:numCache>
            </c:numRef>
          </c:xVal>
          <c:yVal>
            <c:numRef>
              <c:f>'ESS 12-03-2015 10h52'!$J$2:$J$1428</c:f>
              <c:numCache>
                <c:formatCode>General</c:formatCode>
                <c:ptCount val="1427"/>
                <c:pt idx="0">
                  <c:v>301.02</c:v>
                </c:pt>
                <c:pt idx="1">
                  <c:v>301</c:v>
                </c:pt>
                <c:pt idx="2">
                  <c:v>300.95999999999998</c:v>
                </c:pt>
                <c:pt idx="3">
                  <c:v>300.92</c:v>
                </c:pt>
                <c:pt idx="4">
                  <c:v>300.88</c:v>
                </c:pt>
                <c:pt idx="5">
                  <c:v>300.83999999999997</c:v>
                </c:pt>
                <c:pt idx="6">
                  <c:v>300.79000000000002</c:v>
                </c:pt>
                <c:pt idx="7">
                  <c:v>300.75</c:v>
                </c:pt>
                <c:pt idx="8">
                  <c:v>300.7</c:v>
                </c:pt>
                <c:pt idx="9">
                  <c:v>300.64</c:v>
                </c:pt>
                <c:pt idx="10">
                  <c:v>300.58999999999997</c:v>
                </c:pt>
                <c:pt idx="11">
                  <c:v>300.55</c:v>
                </c:pt>
                <c:pt idx="12">
                  <c:v>300.49</c:v>
                </c:pt>
                <c:pt idx="13">
                  <c:v>300.45</c:v>
                </c:pt>
                <c:pt idx="14">
                  <c:v>300.39</c:v>
                </c:pt>
                <c:pt idx="15">
                  <c:v>300.33999999999997</c:v>
                </c:pt>
                <c:pt idx="16">
                  <c:v>300.29000000000002</c:v>
                </c:pt>
                <c:pt idx="17">
                  <c:v>300.23</c:v>
                </c:pt>
                <c:pt idx="18">
                  <c:v>300.18</c:v>
                </c:pt>
                <c:pt idx="19">
                  <c:v>300.11</c:v>
                </c:pt>
                <c:pt idx="20">
                  <c:v>300.05</c:v>
                </c:pt>
                <c:pt idx="21">
                  <c:v>299.99</c:v>
                </c:pt>
                <c:pt idx="22">
                  <c:v>299.93</c:v>
                </c:pt>
                <c:pt idx="23">
                  <c:v>299.87</c:v>
                </c:pt>
                <c:pt idx="24">
                  <c:v>299.8</c:v>
                </c:pt>
                <c:pt idx="25">
                  <c:v>299.73</c:v>
                </c:pt>
                <c:pt idx="26">
                  <c:v>299.67</c:v>
                </c:pt>
                <c:pt idx="27">
                  <c:v>299.58999999999997</c:v>
                </c:pt>
                <c:pt idx="28">
                  <c:v>299.52999999999997</c:v>
                </c:pt>
                <c:pt idx="29">
                  <c:v>299.45999999999998</c:v>
                </c:pt>
                <c:pt idx="30">
                  <c:v>299.38</c:v>
                </c:pt>
                <c:pt idx="31">
                  <c:v>299.31</c:v>
                </c:pt>
                <c:pt idx="32">
                  <c:v>299.23</c:v>
                </c:pt>
                <c:pt idx="33">
                  <c:v>299.14999999999998</c:v>
                </c:pt>
                <c:pt idx="34">
                  <c:v>299.07</c:v>
                </c:pt>
                <c:pt idx="35">
                  <c:v>298.98</c:v>
                </c:pt>
                <c:pt idx="36">
                  <c:v>298.89999999999998</c:v>
                </c:pt>
                <c:pt idx="37">
                  <c:v>298.82</c:v>
                </c:pt>
                <c:pt idx="38">
                  <c:v>298.73</c:v>
                </c:pt>
                <c:pt idx="39">
                  <c:v>298.64</c:v>
                </c:pt>
                <c:pt idx="40">
                  <c:v>298.55</c:v>
                </c:pt>
                <c:pt idx="41">
                  <c:v>298.45999999999998</c:v>
                </c:pt>
                <c:pt idx="42">
                  <c:v>298.37</c:v>
                </c:pt>
                <c:pt idx="43">
                  <c:v>298.27</c:v>
                </c:pt>
                <c:pt idx="44">
                  <c:v>298.17</c:v>
                </c:pt>
                <c:pt idx="45">
                  <c:v>298.07</c:v>
                </c:pt>
                <c:pt idx="46">
                  <c:v>297.98</c:v>
                </c:pt>
                <c:pt idx="47">
                  <c:v>297.88</c:v>
                </c:pt>
                <c:pt idx="48">
                  <c:v>297.77</c:v>
                </c:pt>
                <c:pt idx="49">
                  <c:v>297.67</c:v>
                </c:pt>
                <c:pt idx="50">
                  <c:v>297.56</c:v>
                </c:pt>
                <c:pt idx="51">
                  <c:v>297.45</c:v>
                </c:pt>
                <c:pt idx="52">
                  <c:v>297.33</c:v>
                </c:pt>
                <c:pt idx="53">
                  <c:v>297.23</c:v>
                </c:pt>
                <c:pt idx="54">
                  <c:v>297.11</c:v>
                </c:pt>
                <c:pt idx="55">
                  <c:v>297</c:v>
                </c:pt>
                <c:pt idx="56">
                  <c:v>296.88</c:v>
                </c:pt>
                <c:pt idx="57">
                  <c:v>296.74</c:v>
                </c:pt>
                <c:pt idx="58">
                  <c:v>296.62</c:v>
                </c:pt>
                <c:pt idx="59">
                  <c:v>296.5</c:v>
                </c:pt>
                <c:pt idx="60">
                  <c:v>296.38</c:v>
                </c:pt>
                <c:pt idx="61">
                  <c:v>296.25</c:v>
                </c:pt>
                <c:pt idx="62">
                  <c:v>296.12</c:v>
                </c:pt>
                <c:pt idx="63">
                  <c:v>295.98</c:v>
                </c:pt>
                <c:pt idx="64">
                  <c:v>295.86</c:v>
                </c:pt>
                <c:pt idx="65">
                  <c:v>295.70999999999998</c:v>
                </c:pt>
                <c:pt idx="66">
                  <c:v>295.57</c:v>
                </c:pt>
                <c:pt idx="67">
                  <c:v>295.43</c:v>
                </c:pt>
                <c:pt idx="68">
                  <c:v>295.27999999999997</c:v>
                </c:pt>
                <c:pt idx="69">
                  <c:v>295.13</c:v>
                </c:pt>
                <c:pt idx="70">
                  <c:v>294.97000000000003</c:v>
                </c:pt>
                <c:pt idx="71">
                  <c:v>294.83</c:v>
                </c:pt>
                <c:pt idx="72">
                  <c:v>294.69</c:v>
                </c:pt>
                <c:pt idx="73">
                  <c:v>294.52</c:v>
                </c:pt>
                <c:pt idx="74">
                  <c:v>294.37</c:v>
                </c:pt>
                <c:pt idx="75">
                  <c:v>294.20999999999998</c:v>
                </c:pt>
                <c:pt idx="76">
                  <c:v>294.05</c:v>
                </c:pt>
                <c:pt idx="77">
                  <c:v>293.89</c:v>
                </c:pt>
                <c:pt idx="78">
                  <c:v>293.72000000000003</c:v>
                </c:pt>
                <c:pt idx="79">
                  <c:v>293.55</c:v>
                </c:pt>
                <c:pt idx="80">
                  <c:v>293.39</c:v>
                </c:pt>
                <c:pt idx="81">
                  <c:v>293.20999999999998</c:v>
                </c:pt>
                <c:pt idx="82">
                  <c:v>293.04000000000002</c:v>
                </c:pt>
                <c:pt idx="83">
                  <c:v>292.87</c:v>
                </c:pt>
                <c:pt idx="84">
                  <c:v>292.7</c:v>
                </c:pt>
                <c:pt idx="85">
                  <c:v>292.52</c:v>
                </c:pt>
                <c:pt idx="86">
                  <c:v>292.33</c:v>
                </c:pt>
                <c:pt idx="87">
                  <c:v>292.14</c:v>
                </c:pt>
                <c:pt idx="88">
                  <c:v>291.95999999999998</c:v>
                </c:pt>
                <c:pt idx="89">
                  <c:v>291.77</c:v>
                </c:pt>
                <c:pt idx="90">
                  <c:v>291.58</c:v>
                </c:pt>
                <c:pt idx="91">
                  <c:v>291.39</c:v>
                </c:pt>
                <c:pt idx="92">
                  <c:v>291.19</c:v>
                </c:pt>
                <c:pt idx="93">
                  <c:v>290.99</c:v>
                </c:pt>
                <c:pt idx="94">
                  <c:v>290.8</c:v>
                </c:pt>
                <c:pt idx="95">
                  <c:v>290.58999999999997</c:v>
                </c:pt>
                <c:pt idx="96">
                  <c:v>290.39</c:v>
                </c:pt>
                <c:pt idx="97">
                  <c:v>290.18</c:v>
                </c:pt>
                <c:pt idx="98">
                  <c:v>289.98</c:v>
                </c:pt>
                <c:pt idx="99">
                  <c:v>289.77</c:v>
                </c:pt>
                <c:pt idx="100">
                  <c:v>289.57</c:v>
                </c:pt>
                <c:pt idx="101">
                  <c:v>289.33999999999997</c:v>
                </c:pt>
                <c:pt idx="102">
                  <c:v>289.12</c:v>
                </c:pt>
                <c:pt idx="103">
                  <c:v>288.91000000000003</c:v>
                </c:pt>
                <c:pt idx="104">
                  <c:v>288.69</c:v>
                </c:pt>
                <c:pt idx="105">
                  <c:v>288.45999999999998</c:v>
                </c:pt>
                <c:pt idx="106">
                  <c:v>288.24</c:v>
                </c:pt>
                <c:pt idx="107">
                  <c:v>288</c:v>
                </c:pt>
                <c:pt idx="108">
                  <c:v>287.77999999999997</c:v>
                </c:pt>
                <c:pt idx="109">
                  <c:v>287.54000000000002</c:v>
                </c:pt>
                <c:pt idx="110">
                  <c:v>287.31</c:v>
                </c:pt>
                <c:pt idx="111">
                  <c:v>287.07</c:v>
                </c:pt>
                <c:pt idx="112">
                  <c:v>286.83999999999997</c:v>
                </c:pt>
                <c:pt idx="113">
                  <c:v>286.58999999999997</c:v>
                </c:pt>
                <c:pt idx="114">
                  <c:v>286.36</c:v>
                </c:pt>
                <c:pt idx="115">
                  <c:v>286.11</c:v>
                </c:pt>
                <c:pt idx="116">
                  <c:v>285.87</c:v>
                </c:pt>
                <c:pt idx="117">
                  <c:v>285.60000000000002</c:v>
                </c:pt>
                <c:pt idx="118">
                  <c:v>285.35000000000002</c:v>
                </c:pt>
                <c:pt idx="119">
                  <c:v>285.11</c:v>
                </c:pt>
                <c:pt idx="120">
                  <c:v>284.85000000000002</c:v>
                </c:pt>
                <c:pt idx="121">
                  <c:v>284.60000000000002</c:v>
                </c:pt>
                <c:pt idx="122">
                  <c:v>284.33999999999997</c:v>
                </c:pt>
                <c:pt idx="123">
                  <c:v>284.06</c:v>
                </c:pt>
                <c:pt idx="124">
                  <c:v>283.81</c:v>
                </c:pt>
                <c:pt idx="125">
                  <c:v>283.52999999999997</c:v>
                </c:pt>
                <c:pt idx="126">
                  <c:v>283.26</c:v>
                </c:pt>
                <c:pt idx="127">
                  <c:v>283</c:v>
                </c:pt>
                <c:pt idx="128">
                  <c:v>282.72000000000003</c:v>
                </c:pt>
                <c:pt idx="129">
                  <c:v>282.44</c:v>
                </c:pt>
                <c:pt idx="130">
                  <c:v>282.16000000000003</c:v>
                </c:pt>
                <c:pt idx="131">
                  <c:v>281.87</c:v>
                </c:pt>
                <c:pt idx="132">
                  <c:v>281.57</c:v>
                </c:pt>
                <c:pt idx="133">
                  <c:v>281.27999999999997</c:v>
                </c:pt>
                <c:pt idx="134">
                  <c:v>280.98</c:v>
                </c:pt>
                <c:pt idx="135">
                  <c:v>280.67</c:v>
                </c:pt>
                <c:pt idx="136">
                  <c:v>280.37</c:v>
                </c:pt>
                <c:pt idx="137">
                  <c:v>280.04000000000002</c:v>
                </c:pt>
                <c:pt idx="138">
                  <c:v>279.73</c:v>
                </c:pt>
                <c:pt idx="139">
                  <c:v>279.42</c:v>
                </c:pt>
                <c:pt idx="140">
                  <c:v>279.08999999999997</c:v>
                </c:pt>
                <c:pt idx="141">
                  <c:v>278.76</c:v>
                </c:pt>
                <c:pt idx="142">
                  <c:v>278.43</c:v>
                </c:pt>
                <c:pt idx="143">
                  <c:v>278.10000000000002</c:v>
                </c:pt>
                <c:pt idx="144">
                  <c:v>277.75</c:v>
                </c:pt>
                <c:pt idx="145">
                  <c:v>277.41000000000003</c:v>
                </c:pt>
                <c:pt idx="146">
                  <c:v>277.07</c:v>
                </c:pt>
                <c:pt idx="147">
                  <c:v>276.70999999999998</c:v>
                </c:pt>
                <c:pt idx="148">
                  <c:v>276.36</c:v>
                </c:pt>
                <c:pt idx="149">
                  <c:v>276</c:v>
                </c:pt>
                <c:pt idx="150">
                  <c:v>275.64</c:v>
                </c:pt>
                <c:pt idx="151">
                  <c:v>275.27</c:v>
                </c:pt>
                <c:pt idx="152">
                  <c:v>274.89</c:v>
                </c:pt>
                <c:pt idx="153">
                  <c:v>274.52</c:v>
                </c:pt>
                <c:pt idx="154">
                  <c:v>274.14</c:v>
                </c:pt>
                <c:pt idx="155">
                  <c:v>273.75</c:v>
                </c:pt>
                <c:pt idx="156">
                  <c:v>273.36</c:v>
                </c:pt>
                <c:pt idx="157">
                  <c:v>272.95999999999998</c:v>
                </c:pt>
                <c:pt idx="158">
                  <c:v>272.55</c:v>
                </c:pt>
                <c:pt idx="159">
                  <c:v>272.14999999999998</c:v>
                </c:pt>
                <c:pt idx="160">
                  <c:v>271.73</c:v>
                </c:pt>
                <c:pt idx="161">
                  <c:v>271.31</c:v>
                </c:pt>
                <c:pt idx="162">
                  <c:v>270.87</c:v>
                </c:pt>
                <c:pt idx="163">
                  <c:v>270.43</c:v>
                </c:pt>
                <c:pt idx="164">
                  <c:v>269.99</c:v>
                </c:pt>
                <c:pt idx="165">
                  <c:v>269.54000000000002</c:v>
                </c:pt>
                <c:pt idx="166">
                  <c:v>269.07</c:v>
                </c:pt>
                <c:pt idx="167">
                  <c:v>268.61</c:v>
                </c:pt>
                <c:pt idx="168">
                  <c:v>268.12</c:v>
                </c:pt>
                <c:pt idx="169">
                  <c:v>267.63</c:v>
                </c:pt>
                <c:pt idx="170">
                  <c:v>267.13</c:v>
                </c:pt>
                <c:pt idx="171">
                  <c:v>266.61</c:v>
                </c:pt>
                <c:pt idx="172">
                  <c:v>266.10000000000002</c:v>
                </c:pt>
                <c:pt idx="173">
                  <c:v>265.57</c:v>
                </c:pt>
                <c:pt idx="174">
                  <c:v>265.04000000000002</c:v>
                </c:pt>
                <c:pt idx="175">
                  <c:v>264.49</c:v>
                </c:pt>
                <c:pt idx="176">
                  <c:v>263.95</c:v>
                </c:pt>
                <c:pt idx="177">
                  <c:v>263.37</c:v>
                </c:pt>
                <c:pt idx="178">
                  <c:v>262.81</c:v>
                </c:pt>
                <c:pt idx="179">
                  <c:v>262.22000000000003</c:v>
                </c:pt>
                <c:pt idx="180">
                  <c:v>261.64</c:v>
                </c:pt>
                <c:pt idx="181">
                  <c:v>261.02999999999997</c:v>
                </c:pt>
                <c:pt idx="182">
                  <c:v>260.43</c:v>
                </c:pt>
                <c:pt idx="183">
                  <c:v>259.81</c:v>
                </c:pt>
                <c:pt idx="184">
                  <c:v>259.2</c:v>
                </c:pt>
                <c:pt idx="185">
                  <c:v>258.55</c:v>
                </c:pt>
                <c:pt idx="186">
                  <c:v>257.92</c:v>
                </c:pt>
                <c:pt idx="187">
                  <c:v>257.27</c:v>
                </c:pt>
                <c:pt idx="188">
                  <c:v>256.63</c:v>
                </c:pt>
                <c:pt idx="189">
                  <c:v>255.95</c:v>
                </c:pt>
                <c:pt idx="190">
                  <c:v>255.28</c:v>
                </c:pt>
                <c:pt idx="191">
                  <c:v>254.6</c:v>
                </c:pt>
                <c:pt idx="192">
                  <c:v>253.93</c:v>
                </c:pt>
                <c:pt idx="193">
                  <c:v>253.23</c:v>
                </c:pt>
                <c:pt idx="194">
                  <c:v>252.54</c:v>
                </c:pt>
                <c:pt idx="195">
                  <c:v>251.82</c:v>
                </c:pt>
                <c:pt idx="196">
                  <c:v>251.13</c:v>
                </c:pt>
                <c:pt idx="197">
                  <c:v>250.41</c:v>
                </c:pt>
                <c:pt idx="198">
                  <c:v>249.69</c:v>
                </c:pt>
                <c:pt idx="199">
                  <c:v>248.95</c:v>
                </c:pt>
                <c:pt idx="200">
                  <c:v>248.24</c:v>
                </c:pt>
                <c:pt idx="201">
                  <c:v>247.5</c:v>
                </c:pt>
                <c:pt idx="202">
                  <c:v>246.77</c:v>
                </c:pt>
                <c:pt idx="203">
                  <c:v>246.02</c:v>
                </c:pt>
                <c:pt idx="204">
                  <c:v>245.27</c:v>
                </c:pt>
                <c:pt idx="205">
                  <c:v>244.51</c:v>
                </c:pt>
                <c:pt idx="206">
                  <c:v>243.77</c:v>
                </c:pt>
                <c:pt idx="207">
                  <c:v>243.01</c:v>
                </c:pt>
                <c:pt idx="208">
                  <c:v>242.24</c:v>
                </c:pt>
                <c:pt idx="209">
                  <c:v>241.48</c:v>
                </c:pt>
                <c:pt idx="210">
                  <c:v>240.71</c:v>
                </c:pt>
                <c:pt idx="211">
                  <c:v>239.94</c:v>
                </c:pt>
                <c:pt idx="212">
                  <c:v>239.16</c:v>
                </c:pt>
                <c:pt idx="213">
                  <c:v>238.38</c:v>
                </c:pt>
                <c:pt idx="214">
                  <c:v>237.6</c:v>
                </c:pt>
                <c:pt idx="215">
                  <c:v>236.82</c:v>
                </c:pt>
                <c:pt idx="216">
                  <c:v>236.04</c:v>
                </c:pt>
                <c:pt idx="217">
                  <c:v>235.25</c:v>
                </c:pt>
                <c:pt idx="218">
                  <c:v>234.46</c:v>
                </c:pt>
                <c:pt idx="219">
                  <c:v>233.66</c:v>
                </c:pt>
                <c:pt idx="220">
                  <c:v>232.88</c:v>
                </c:pt>
                <c:pt idx="221">
                  <c:v>232.08</c:v>
                </c:pt>
                <c:pt idx="222">
                  <c:v>231.29</c:v>
                </c:pt>
                <c:pt idx="223">
                  <c:v>230.49</c:v>
                </c:pt>
                <c:pt idx="224">
                  <c:v>229.69</c:v>
                </c:pt>
                <c:pt idx="225">
                  <c:v>228.9</c:v>
                </c:pt>
                <c:pt idx="226">
                  <c:v>228.1</c:v>
                </c:pt>
                <c:pt idx="227">
                  <c:v>227.32</c:v>
                </c:pt>
                <c:pt idx="228">
                  <c:v>226.49</c:v>
                </c:pt>
                <c:pt idx="229">
                  <c:v>225.71</c:v>
                </c:pt>
                <c:pt idx="230">
                  <c:v>224.9</c:v>
                </c:pt>
                <c:pt idx="231">
                  <c:v>224.1</c:v>
                </c:pt>
                <c:pt idx="232">
                  <c:v>223.29</c:v>
                </c:pt>
                <c:pt idx="233">
                  <c:v>222.49</c:v>
                </c:pt>
                <c:pt idx="234">
                  <c:v>221.69</c:v>
                </c:pt>
                <c:pt idx="235">
                  <c:v>220.88</c:v>
                </c:pt>
                <c:pt idx="236">
                  <c:v>220.09</c:v>
                </c:pt>
                <c:pt idx="237">
                  <c:v>219.28</c:v>
                </c:pt>
                <c:pt idx="238">
                  <c:v>218.48</c:v>
                </c:pt>
                <c:pt idx="239">
                  <c:v>217.69</c:v>
                </c:pt>
                <c:pt idx="240">
                  <c:v>216.88</c:v>
                </c:pt>
                <c:pt idx="241">
                  <c:v>216.08</c:v>
                </c:pt>
                <c:pt idx="242">
                  <c:v>215.29</c:v>
                </c:pt>
                <c:pt idx="243">
                  <c:v>214.47</c:v>
                </c:pt>
                <c:pt idx="244">
                  <c:v>213.68</c:v>
                </c:pt>
                <c:pt idx="245">
                  <c:v>212.89</c:v>
                </c:pt>
                <c:pt idx="246">
                  <c:v>212.07</c:v>
                </c:pt>
                <c:pt idx="247">
                  <c:v>211.28</c:v>
                </c:pt>
                <c:pt idx="248">
                  <c:v>210.47</c:v>
                </c:pt>
                <c:pt idx="249">
                  <c:v>209.69</c:v>
                </c:pt>
                <c:pt idx="250">
                  <c:v>208.88</c:v>
                </c:pt>
                <c:pt idx="251">
                  <c:v>208.09</c:v>
                </c:pt>
                <c:pt idx="252">
                  <c:v>207.28</c:v>
                </c:pt>
                <c:pt idx="253">
                  <c:v>206.5</c:v>
                </c:pt>
                <c:pt idx="254">
                  <c:v>205.7</c:v>
                </c:pt>
                <c:pt idx="255">
                  <c:v>204.91</c:v>
                </c:pt>
                <c:pt idx="256">
                  <c:v>204.11</c:v>
                </c:pt>
                <c:pt idx="257">
                  <c:v>203.34</c:v>
                </c:pt>
                <c:pt idx="258">
                  <c:v>202.52</c:v>
                </c:pt>
                <c:pt idx="259">
                  <c:v>201.74</c:v>
                </c:pt>
                <c:pt idx="260">
                  <c:v>200.94</c:v>
                </c:pt>
                <c:pt idx="261">
                  <c:v>200.16</c:v>
                </c:pt>
                <c:pt idx="262">
                  <c:v>199.36</c:v>
                </c:pt>
                <c:pt idx="263">
                  <c:v>198.58</c:v>
                </c:pt>
                <c:pt idx="264">
                  <c:v>197.79</c:v>
                </c:pt>
                <c:pt idx="265">
                  <c:v>197</c:v>
                </c:pt>
                <c:pt idx="266">
                  <c:v>196.2</c:v>
                </c:pt>
                <c:pt idx="267">
                  <c:v>195.43</c:v>
                </c:pt>
                <c:pt idx="268">
                  <c:v>194.63</c:v>
                </c:pt>
                <c:pt idx="269">
                  <c:v>193.85</c:v>
                </c:pt>
                <c:pt idx="270">
                  <c:v>193.06</c:v>
                </c:pt>
                <c:pt idx="271">
                  <c:v>192.28</c:v>
                </c:pt>
                <c:pt idx="272">
                  <c:v>191.48</c:v>
                </c:pt>
                <c:pt idx="273">
                  <c:v>190.7</c:v>
                </c:pt>
                <c:pt idx="274">
                  <c:v>189.92</c:v>
                </c:pt>
                <c:pt idx="275">
                  <c:v>189.14</c:v>
                </c:pt>
                <c:pt idx="276">
                  <c:v>188.36</c:v>
                </c:pt>
                <c:pt idx="277">
                  <c:v>187.58</c:v>
                </c:pt>
                <c:pt idx="278">
                  <c:v>186.79</c:v>
                </c:pt>
                <c:pt idx="279">
                  <c:v>186.03</c:v>
                </c:pt>
                <c:pt idx="280">
                  <c:v>185.23</c:v>
                </c:pt>
                <c:pt idx="281">
                  <c:v>184.45</c:v>
                </c:pt>
                <c:pt idx="282">
                  <c:v>183.67</c:v>
                </c:pt>
                <c:pt idx="283">
                  <c:v>182.89</c:v>
                </c:pt>
                <c:pt idx="284">
                  <c:v>182.1</c:v>
                </c:pt>
                <c:pt idx="285">
                  <c:v>181.33</c:v>
                </c:pt>
                <c:pt idx="286">
                  <c:v>180.54</c:v>
                </c:pt>
                <c:pt idx="287">
                  <c:v>179.78</c:v>
                </c:pt>
                <c:pt idx="288">
                  <c:v>178.98</c:v>
                </c:pt>
                <c:pt idx="289">
                  <c:v>178.23</c:v>
                </c:pt>
                <c:pt idx="290">
                  <c:v>177.45</c:v>
                </c:pt>
                <c:pt idx="291">
                  <c:v>176.68</c:v>
                </c:pt>
                <c:pt idx="292">
                  <c:v>175.9</c:v>
                </c:pt>
                <c:pt idx="293">
                  <c:v>175.14</c:v>
                </c:pt>
                <c:pt idx="294">
                  <c:v>174.36</c:v>
                </c:pt>
                <c:pt idx="295">
                  <c:v>173.61</c:v>
                </c:pt>
                <c:pt idx="296">
                  <c:v>172.83</c:v>
                </c:pt>
                <c:pt idx="297">
                  <c:v>172.08</c:v>
                </c:pt>
                <c:pt idx="298">
                  <c:v>171.29</c:v>
                </c:pt>
                <c:pt idx="299">
                  <c:v>170.55</c:v>
                </c:pt>
                <c:pt idx="300">
                  <c:v>169.78</c:v>
                </c:pt>
                <c:pt idx="301">
                  <c:v>169.03</c:v>
                </c:pt>
                <c:pt idx="302">
                  <c:v>168.28</c:v>
                </c:pt>
                <c:pt idx="303">
                  <c:v>167.53</c:v>
                </c:pt>
                <c:pt idx="304">
                  <c:v>166.77</c:v>
                </c:pt>
                <c:pt idx="305">
                  <c:v>166.04</c:v>
                </c:pt>
                <c:pt idx="306">
                  <c:v>165.27</c:v>
                </c:pt>
                <c:pt idx="307">
                  <c:v>164.53</c:v>
                </c:pt>
                <c:pt idx="308">
                  <c:v>163.79</c:v>
                </c:pt>
                <c:pt idx="309">
                  <c:v>163.05000000000001</c:v>
                </c:pt>
                <c:pt idx="310">
                  <c:v>162.29</c:v>
                </c:pt>
                <c:pt idx="311">
                  <c:v>161.56</c:v>
                </c:pt>
                <c:pt idx="312">
                  <c:v>160.84</c:v>
                </c:pt>
                <c:pt idx="313">
                  <c:v>160.1</c:v>
                </c:pt>
                <c:pt idx="314">
                  <c:v>159.35</c:v>
                </c:pt>
                <c:pt idx="315">
                  <c:v>158.63999999999999</c:v>
                </c:pt>
                <c:pt idx="316">
                  <c:v>157.9</c:v>
                </c:pt>
                <c:pt idx="317">
                  <c:v>157.19</c:v>
                </c:pt>
                <c:pt idx="318">
                  <c:v>156.44999999999999</c:v>
                </c:pt>
                <c:pt idx="319">
                  <c:v>155.75</c:v>
                </c:pt>
                <c:pt idx="320">
                  <c:v>155.02000000000001</c:v>
                </c:pt>
                <c:pt idx="321">
                  <c:v>154.33000000000001</c:v>
                </c:pt>
                <c:pt idx="322">
                  <c:v>153.61000000000001</c:v>
                </c:pt>
                <c:pt idx="323">
                  <c:v>152.9</c:v>
                </c:pt>
                <c:pt idx="324">
                  <c:v>152.21</c:v>
                </c:pt>
                <c:pt idx="325">
                  <c:v>151.55000000000001</c:v>
                </c:pt>
                <c:pt idx="326">
                  <c:v>150.88999999999999</c:v>
                </c:pt>
                <c:pt idx="327">
                  <c:v>150.22999999999999</c:v>
                </c:pt>
                <c:pt idx="328">
                  <c:v>149.54</c:v>
                </c:pt>
                <c:pt idx="329">
                  <c:v>148.87</c:v>
                </c:pt>
                <c:pt idx="330">
                  <c:v>148.19</c:v>
                </c:pt>
                <c:pt idx="331">
                  <c:v>147.52000000000001</c:v>
                </c:pt>
                <c:pt idx="332">
                  <c:v>146.86000000000001</c:v>
                </c:pt>
                <c:pt idx="333">
                  <c:v>146.18</c:v>
                </c:pt>
                <c:pt idx="334">
                  <c:v>145.52000000000001</c:v>
                </c:pt>
                <c:pt idx="335">
                  <c:v>144.84</c:v>
                </c:pt>
                <c:pt idx="336">
                  <c:v>144.18</c:v>
                </c:pt>
                <c:pt idx="337">
                  <c:v>143.53</c:v>
                </c:pt>
                <c:pt idx="338">
                  <c:v>142.87</c:v>
                </c:pt>
                <c:pt idx="339">
                  <c:v>142.19999999999999</c:v>
                </c:pt>
                <c:pt idx="340">
                  <c:v>141.54</c:v>
                </c:pt>
                <c:pt idx="341">
                  <c:v>140.9</c:v>
                </c:pt>
                <c:pt idx="342">
                  <c:v>140.24</c:v>
                </c:pt>
                <c:pt idx="343">
                  <c:v>139.59</c:v>
                </c:pt>
                <c:pt idx="344">
                  <c:v>138.94999999999999</c:v>
                </c:pt>
                <c:pt idx="345">
                  <c:v>138.31</c:v>
                </c:pt>
                <c:pt idx="346">
                  <c:v>137.68</c:v>
                </c:pt>
                <c:pt idx="347">
                  <c:v>137.05000000000001</c:v>
                </c:pt>
                <c:pt idx="348">
                  <c:v>136.41</c:v>
                </c:pt>
                <c:pt idx="349">
                  <c:v>135.77000000000001</c:v>
                </c:pt>
                <c:pt idx="350">
                  <c:v>135.13999999999999</c:v>
                </c:pt>
                <c:pt idx="351">
                  <c:v>134.52000000000001</c:v>
                </c:pt>
                <c:pt idx="352">
                  <c:v>133.88999999999999</c:v>
                </c:pt>
                <c:pt idx="353">
                  <c:v>133.28</c:v>
                </c:pt>
                <c:pt idx="354">
                  <c:v>132.66999999999999</c:v>
                </c:pt>
                <c:pt idx="355">
                  <c:v>132.06</c:v>
                </c:pt>
                <c:pt idx="356">
                  <c:v>131.47</c:v>
                </c:pt>
                <c:pt idx="357">
                  <c:v>130.87</c:v>
                </c:pt>
                <c:pt idx="358">
                  <c:v>130.25</c:v>
                </c:pt>
                <c:pt idx="359">
                  <c:v>129.66</c:v>
                </c:pt>
                <c:pt idx="360">
                  <c:v>129.06</c:v>
                </c:pt>
                <c:pt idx="361">
                  <c:v>128.47999999999999</c:v>
                </c:pt>
                <c:pt idx="362">
                  <c:v>127.87</c:v>
                </c:pt>
                <c:pt idx="363">
                  <c:v>127.27</c:v>
                </c:pt>
                <c:pt idx="364">
                  <c:v>126.69</c:v>
                </c:pt>
                <c:pt idx="365">
                  <c:v>126.09</c:v>
                </c:pt>
                <c:pt idx="366">
                  <c:v>125.5</c:v>
                </c:pt>
                <c:pt idx="367">
                  <c:v>124.93</c:v>
                </c:pt>
                <c:pt idx="368">
                  <c:v>124.34</c:v>
                </c:pt>
                <c:pt idx="369">
                  <c:v>123.77</c:v>
                </c:pt>
                <c:pt idx="370">
                  <c:v>123.19</c:v>
                </c:pt>
                <c:pt idx="371">
                  <c:v>122.61</c:v>
                </c:pt>
                <c:pt idx="372">
                  <c:v>122.04</c:v>
                </c:pt>
                <c:pt idx="373">
                  <c:v>121.46</c:v>
                </c:pt>
                <c:pt idx="374">
                  <c:v>120.9</c:v>
                </c:pt>
                <c:pt idx="375">
                  <c:v>120.34</c:v>
                </c:pt>
                <c:pt idx="376">
                  <c:v>119.78</c:v>
                </c:pt>
                <c:pt idx="377">
                  <c:v>119.22</c:v>
                </c:pt>
                <c:pt idx="378">
                  <c:v>118.66</c:v>
                </c:pt>
                <c:pt idx="379">
                  <c:v>118.11</c:v>
                </c:pt>
                <c:pt idx="380">
                  <c:v>117.57</c:v>
                </c:pt>
                <c:pt idx="381">
                  <c:v>117.02</c:v>
                </c:pt>
                <c:pt idx="382">
                  <c:v>116.49</c:v>
                </c:pt>
                <c:pt idx="383">
                  <c:v>115.93</c:v>
                </c:pt>
                <c:pt idx="384">
                  <c:v>115.41</c:v>
                </c:pt>
                <c:pt idx="385">
                  <c:v>114.87</c:v>
                </c:pt>
                <c:pt idx="386">
                  <c:v>114.34</c:v>
                </c:pt>
                <c:pt idx="387">
                  <c:v>113.81</c:v>
                </c:pt>
                <c:pt idx="388">
                  <c:v>113.29</c:v>
                </c:pt>
                <c:pt idx="389">
                  <c:v>112.87</c:v>
                </c:pt>
                <c:pt idx="390">
                  <c:v>112.39</c:v>
                </c:pt>
                <c:pt idx="391">
                  <c:v>111.9</c:v>
                </c:pt>
                <c:pt idx="392">
                  <c:v>111.41</c:v>
                </c:pt>
                <c:pt idx="393">
                  <c:v>110.9</c:v>
                </c:pt>
                <c:pt idx="394">
                  <c:v>110.39</c:v>
                </c:pt>
                <c:pt idx="395">
                  <c:v>109.88</c:v>
                </c:pt>
                <c:pt idx="396">
                  <c:v>109.36</c:v>
                </c:pt>
                <c:pt idx="397">
                  <c:v>108.86</c:v>
                </c:pt>
                <c:pt idx="398">
                  <c:v>108.33</c:v>
                </c:pt>
                <c:pt idx="399">
                  <c:v>107.82</c:v>
                </c:pt>
                <c:pt idx="400">
                  <c:v>107.31</c:v>
                </c:pt>
                <c:pt idx="401">
                  <c:v>106.8</c:v>
                </c:pt>
                <c:pt idx="402">
                  <c:v>106.28</c:v>
                </c:pt>
                <c:pt idx="403">
                  <c:v>105.76</c:v>
                </c:pt>
                <c:pt idx="404">
                  <c:v>105.25</c:v>
                </c:pt>
                <c:pt idx="405">
                  <c:v>104.75</c:v>
                </c:pt>
                <c:pt idx="406">
                  <c:v>104.24</c:v>
                </c:pt>
                <c:pt idx="407">
                  <c:v>103.74</c:v>
                </c:pt>
                <c:pt idx="408">
                  <c:v>103.26</c:v>
                </c:pt>
                <c:pt idx="409">
                  <c:v>102.76</c:v>
                </c:pt>
                <c:pt idx="410">
                  <c:v>102.29</c:v>
                </c:pt>
                <c:pt idx="411">
                  <c:v>101.81</c:v>
                </c:pt>
                <c:pt idx="412">
                  <c:v>101.34</c:v>
                </c:pt>
                <c:pt idx="413">
                  <c:v>100.87</c:v>
                </c:pt>
                <c:pt idx="414">
                  <c:v>100.43</c:v>
                </c:pt>
                <c:pt idx="415">
                  <c:v>99.98</c:v>
                </c:pt>
                <c:pt idx="416">
                  <c:v>99.55</c:v>
                </c:pt>
                <c:pt idx="417">
                  <c:v>99.13</c:v>
                </c:pt>
                <c:pt idx="418">
                  <c:v>98.72</c:v>
                </c:pt>
                <c:pt idx="419">
                  <c:v>98.31</c:v>
                </c:pt>
                <c:pt idx="420">
                  <c:v>97.92</c:v>
                </c:pt>
                <c:pt idx="421">
                  <c:v>97.55</c:v>
                </c:pt>
                <c:pt idx="422">
                  <c:v>97.17</c:v>
                </c:pt>
                <c:pt idx="423">
                  <c:v>96.8</c:v>
                </c:pt>
                <c:pt idx="424">
                  <c:v>96.46</c:v>
                </c:pt>
                <c:pt idx="425">
                  <c:v>96.12</c:v>
                </c:pt>
                <c:pt idx="426">
                  <c:v>95.79</c:v>
                </c:pt>
                <c:pt idx="427">
                  <c:v>95.46</c:v>
                </c:pt>
                <c:pt idx="428">
                  <c:v>95.15</c:v>
                </c:pt>
                <c:pt idx="429">
                  <c:v>94.83</c:v>
                </c:pt>
                <c:pt idx="430">
                  <c:v>94.53</c:v>
                </c:pt>
                <c:pt idx="431">
                  <c:v>94.23</c:v>
                </c:pt>
                <c:pt idx="432">
                  <c:v>93.95</c:v>
                </c:pt>
                <c:pt idx="433">
                  <c:v>93.67</c:v>
                </c:pt>
                <c:pt idx="434">
                  <c:v>93.42</c:v>
                </c:pt>
                <c:pt idx="435">
                  <c:v>93.18</c:v>
                </c:pt>
                <c:pt idx="436">
                  <c:v>92.97</c:v>
                </c:pt>
                <c:pt idx="437">
                  <c:v>92.78</c:v>
                </c:pt>
                <c:pt idx="438">
                  <c:v>92.6</c:v>
                </c:pt>
                <c:pt idx="439">
                  <c:v>92.44</c:v>
                </c:pt>
                <c:pt idx="440">
                  <c:v>92.3</c:v>
                </c:pt>
                <c:pt idx="441">
                  <c:v>92.17</c:v>
                </c:pt>
                <c:pt idx="442">
                  <c:v>92.03</c:v>
                </c:pt>
                <c:pt idx="443">
                  <c:v>91.91</c:v>
                </c:pt>
                <c:pt idx="444">
                  <c:v>91.83</c:v>
                </c:pt>
                <c:pt idx="445">
                  <c:v>91.78</c:v>
                </c:pt>
                <c:pt idx="446">
                  <c:v>91.76</c:v>
                </c:pt>
                <c:pt idx="447">
                  <c:v>91.78</c:v>
                </c:pt>
                <c:pt idx="448">
                  <c:v>91.83</c:v>
                </c:pt>
                <c:pt idx="449">
                  <c:v>91.92</c:v>
                </c:pt>
                <c:pt idx="450">
                  <c:v>92.03</c:v>
                </c:pt>
                <c:pt idx="451">
                  <c:v>92.17</c:v>
                </c:pt>
                <c:pt idx="452">
                  <c:v>92.32</c:v>
                </c:pt>
                <c:pt idx="453">
                  <c:v>92.5</c:v>
                </c:pt>
                <c:pt idx="454">
                  <c:v>92.67</c:v>
                </c:pt>
                <c:pt idx="455">
                  <c:v>92.83</c:v>
                </c:pt>
                <c:pt idx="456">
                  <c:v>92.99</c:v>
                </c:pt>
                <c:pt idx="457">
                  <c:v>93.14</c:v>
                </c:pt>
                <c:pt idx="458">
                  <c:v>93.27</c:v>
                </c:pt>
                <c:pt idx="459">
                  <c:v>93.38</c:v>
                </c:pt>
                <c:pt idx="460">
                  <c:v>93.47</c:v>
                </c:pt>
                <c:pt idx="461">
                  <c:v>93.54</c:v>
                </c:pt>
                <c:pt idx="462">
                  <c:v>93.6</c:v>
                </c:pt>
                <c:pt idx="463">
                  <c:v>93.64</c:v>
                </c:pt>
                <c:pt idx="464">
                  <c:v>93.68</c:v>
                </c:pt>
                <c:pt idx="465">
                  <c:v>93.71</c:v>
                </c:pt>
                <c:pt idx="466">
                  <c:v>93.74</c:v>
                </c:pt>
                <c:pt idx="467">
                  <c:v>93.78</c:v>
                </c:pt>
                <c:pt idx="468">
                  <c:v>93.81</c:v>
                </c:pt>
                <c:pt idx="469">
                  <c:v>93.86</c:v>
                </c:pt>
                <c:pt idx="470">
                  <c:v>93.92</c:v>
                </c:pt>
                <c:pt idx="471">
                  <c:v>94</c:v>
                </c:pt>
                <c:pt idx="472">
                  <c:v>94.11</c:v>
                </c:pt>
                <c:pt idx="473">
                  <c:v>94.24</c:v>
                </c:pt>
                <c:pt idx="474">
                  <c:v>94.38</c:v>
                </c:pt>
                <c:pt idx="475">
                  <c:v>94.53</c:v>
                </c:pt>
                <c:pt idx="476">
                  <c:v>94.69</c:v>
                </c:pt>
                <c:pt idx="477">
                  <c:v>94.85</c:v>
                </c:pt>
                <c:pt idx="478">
                  <c:v>95.01</c:v>
                </c:pt>
                <c:pt idx="479">
                  <c:v>95.17</c:v>
                </c:pt>
                <c:pt idx="480">
                  <c:v>95.32</c:v>
                </c:pt>
                <c:pt idx="481">
                  <c:v>95.48</c:v>
                </c:pt>
                <c:pt idx="482">
                  <c:v>95.63</c:v>
                </c:pt>
                <c:pt idx="483">
                  <c:v>95.79</c:v>
                </c:pt>
                <c:pt idx="484">
                  <c:v>95.94</c:v>
                </c:pt>
                <c:pt idx="485">
                  <c:v>96.09</c:v>
                </c:pt>
                <c:pt idx="486">
                  <c:v>96.24</c:v>
                </c:pt>
                <c:pt idx="487">
                  <c:v>96.39</c:v>
                </c:pt>
                <c:pt idx="488">
                  <c:v>96.53</c:v>
                </c:pt>
                <c:pt idx="489">
                  <c:v>96.67</c:v>
                </c:pt>
                <c:pt idx="490">
                  <c:v>96.8</c:v>
                </c:pt>
                <c:pt idx="491">
                  <c:v>96.94</c:v>
                </c:pt>
                <c:pt idx="492">
                  <c:v>97.08</c:v>
                </c:pt>
                <c:pt idx="493">
                  <c:v>97.21</c:v>
                </c:pt>
                <c:pt idx="494">
                  <c:v>97.34</c:v>
                </c:pt>
                <c:pt idx="495">
                  <c:v>97.46</c:v>
                </c:pt>
                <c:pt idx="496">
                  <c:v>97.58</c:v>
                </c:pt>
                <c:pt idx="497">
                  <c:v>97.7</c:v>
                </c:pt>
                <c:pt idx="498">
                  <c:v>97.81</c:v>
                </c:pt>
                <c:pt idx="499">
                  <c:v>97.92</c:v>
                </c:pt>
                <c:pt idx="500">
                  <c:v>98.02</c:v>
                </c:pt>
                <c:pt idx="501">
                  <c:v>98.11</c:v>
                </c:pt>
                <c:pt idx="502">
                  <c:v>98.2</c:v>
                </c:pt>
                <c:pt idx="503">
                  <c:v>98.29</c:v>
                </c:pt>
                <c:pt idx="504">
                  <c:v>98.37</c:v>
                </c:pt>
                <c:pt idx="505">
                  <c:v>98.44</c:v>
                </c:pt>
                <c:pt idx="506">
                  <c:v>98.5</c:v>
                </c:pt>
                <c:pt idx="507">
                  <c:v>98.56</c:v>
                </c:pt>
                <c:pt idx="508">
                  <c:v>98.62</c:v>
                </c:pt>
                <c:pt idx="509">
                  <c:v>98.36</c:v>
                </c:pt>
                <c:pt idx="510">
                  <c:v>97.9</c:v>
                </c:pt>
                <c:pt idx="511">
                  <c:v>97.49</c:v>
                </c:pt>
                <c:pt idx="512">
                  <c:v>97.07</c:v>
                </c:pt>
                <c:pt idx="513">
                  <c:v>96.7</c:v>
                </c:pt>
                <c:pt idx="514">
                  <c:v>96.35</c:v>
                </c:pt>
                <c:pt idx="515">
                  <c:v>96.02</c:v>
                </c:pt>
                <c:pt idx="516">
                  <c:v>95.71</c:v>
                </c:pt>
                <c:pt idx="517">
                  <c:v>95.43</c:v>
                </c:pt>
                <c:pt idx="518">
                  <c:v>95.17</c:v>
                </c:pt>
                <c:pt idx="519">
                  <c:v>94.92</c:v>
                </c:pt>
                <c:pt idx="520">
                  <c:v>94.69</c:v>
                </c:pt>
                <c:pt idx="521">
                  <c:v>94.46</c:v>
                </c:pt>
                <c:pt idx="522">
                  <c:v>94.25</c:v>
                </c:pt>
                <c:pt idx="523">
                  <c:v>94.04</c:v>
                </c:pt>
                <c:pt idx="524">
                  <c:v>93.84</c:v>
                </c:pt>
                <c:pt idx="525">
                  <c:v>93.64</c:v>
                </c:pt>
                <c:pt idx="526">
                  <c:v>93.44</c:v>
                </c:pt>
                <c:pt idx="527">
                  <c:v>93.24</c:v>
                </c:pt>
                <c:pt idx="528">
                  <c:v>93.03</c:v>
                </c:pt>
                <c:pt idx="529">
                  <c:v>92.81</c:v>
                </c:pt>
                <c:pt idx="530">
                  <c:v>92.59</c:v>
                </c:pt>
                <c:pt idx="531">
                  <c:v>92.34</c:v>
                </c:pt>
                <c:pt idx="532">
                  <c:v>92.07</c:v>
                </c:pt>
                <c:pt idx="533">
                  <c:v>91.78</c:v>
                </c:pt>
                <c:pt idx="534">
                  <c:v>91.48</c:v>
                </c:pt>
                <c:pt idx="535">
                  <c:v>91.14</c:v>
                </c:pt>
                <c:pt idx="536">
                  <c:v>90.78</c:v>
                </c:pt>
                <c:pt idx="537">
                  <c:v>90.41</c:v>
                </c:pt>
                <c:pt idx="538">
                  <c:v>90.02</c:v>
                </c:pt>
                <c:pt idx="539">
                  <c:v>89.59</c:v>
                </c:pt>
                <c:pt idx="540">
                  <c:v>89.15</c:v>
                </c:pt>
                <c:pt idx="541">
                  <c:v>88.71</c:v>
                </c:pt>
                <c:pt idx="542">
                  <c:v>88.24</c:v>
                </c:pt>
                <c:pt idx="543">
                  <c:v>87.75</c:v>
                </c:pt>
                <c:pt idx="544">
                  <c:v>87.26</c:v>
                </c:pt>
                <c:pt idx="545">
                  <c:v>86.75</c:v>
                </c:pt>
                <c:pt idx="546">
                  <c:v>86.23</c:v>
                </c:pt>
                <c:pt idx="547">
                  <c:v>85.7</c:v>
                </c:pt>
                <c:pt idx="548">
                  <c:v>85.15</c:v>
                </c:pt>
                <c:pt idx="549">
                  <c:v>84.61</c:v>
                </c:pt>
                <c:pt idx="550">
                  <c:v>84.05</c:v>
                </c:pt>
                <c:pt idx="551">
                  <c:v>83.48</c:v>
                </c:pt>
                <c:pt idx="552">
                  <c:v>82.92</c:v>
                </c:pt>
                <c:pt idx="553">
                  <c:v>82.35</c:v>
                </c:pt>
                <c:pt idx="554">
                  <c:v>81.77</c:v>
                </c:pt>
                <c:pt idx="555">
                  <c:v>81.180000000000007</c:v>
                </c:pt>
                <c:pt idx="556">
                  <c:v>80.59</c:v>
                </c:pt>
                <c:pt idx="557">
                  <c:v>80.03</c:v>
                </c:pt>
                <c:pt idx="558">
                  <c:v>79.47</c:v>
                </c:pt>
                <c:pt idx="559">
                  <c:v>78.89</c:v>
                </c:pt>
                <c:pt idx="560">
                  <c:v>78.3</c:v>
                </c:pt>
                <c:pt idx="561">
                  <c:v>77.709999999999994</c:v>
                </c:pt>
                <c:pt idx="562">
                  <c:v>77.14</c:v>
                </c:pt>
                <c:pt idx="563">
                  <c:v>76.55</c:v>
                </c:pt>
                <c:pt idx="564">
                  <c:v>75.97</c:v>
                </c:pt>
                <c:pt idx="565">
                  <c:v>75.38</c:v>
                </c:pt>
                <c:pt idx="566">
                  <c:v>74.8</c:v>
                </c:pt>
                <c:pt idx="567">
                  <c:v>74.22</c:v>
                </c:pt>
                <c:pt idx="568">
                  <c:v>73.64</c:v>
                </c:pt>
                <c:pt idx="569">
                  <c:v>73.069999999999993</c:v>
                </c:pt>
                <c:pt idx="570">
                  <c:v>72.5</c:v>
                </c:pt>
                <c:pt idx="571">
                  <c:v>71.94</c:v>
                </c:pt>
                <c:pt idx="572">
                  <c:v>71.38</c:v>
                </c:pt>
                <c:pt idx="573">
                  <c:v>70.83</c:v>
                </c:pt>
                <c:pt idx="574">
                  <c:v>70.27</c:v>
                </c:pt>
                <c:pt idx="575">
                  <c:v>69.72</c:v>
                </c:pt>
                <c:pt idx="576">
                  <c:v>69.180000000000007</c:v>
                </c:pt>
                <c:pt idx="577">
                  <c:v>68.650000000000006</c:v>
                </c:pt>
                <c:pt idx="578">
                  <c:v>68.12</c:v>
                </c:pt>
                <c:pt idx="579">
                  <c:v>67.61</c:v>
                </c:pt>
                <c:pt idx="580">
                  <c:v>67.099999999999994</c:v>
                </c:pt>
                <c:pt idx="581">
                  <c:v>66.599999999999994</c:v>
                </c:pt>
                <c:pt idx="582">
                  <c:v>66.11</c:v>
                </c:pt>
                <c:pt idx="583">
                  <c:v>65.64</c:v>
                </c:pt>
                <c:pt idx="584">
                  <c:v>65.16</c:v>
                </c:pt>
                <c:pt idx="585">
                  <c:v>64.709999999999994</c:v>
                </c:pt>
                <c:pt idx="586">
                  <c:v>64.260000000000005</c:v>
                </c:pt>
                <c:pt idx="587">
                  <c:v>63.83</c:v>
                </c:pt>
                <c:pt idx="588">
                  <c:v>63.42</c:v>
                </c:pt>
                <c:pt idx="589">
                  <c:v>63.03</c:v>
                </c:pt>
                <c:pt idx="590">
                  <c:v>62.64</c:v>
                </c:pt>
                <c:pt idx="591">
                  <c:v>62.28</c:v>
                </c:pt>
                <c:pt idx="592">
                  <c:v>61.92</c:v>
                </c:pt>
                <c:pt idx="593">
                  <c:v>61.59</c:v>
                </c:pt>
                <c:pt idx="594">
                  <c:v>61.27</c:v>
                </c:pt>
                <c:pt idx="595">
                  <c:v>60.97</c:v>
                </c:pt>
                <c:pt idx="596">
                  <c:v>60.69</c:v>
                </c:pt>
                <c:pt idx="597">
                  <c:v>60.41</c:v>
                </c:pt>
                <c:pt idx="598">
                  <c:v>60.16</c:v>
                </c:pt>
                <c:pt idx="599">
                  <c:v>59.93</c:v>
                </c:pt>
                <c:pt idx="600">
                  <c:v>59.7</c:v>
                </c:pt>
                <c:pt idx="601">
                  <c:v>59.5</c:v>
                </c:pt>
                <c:pt idx="602">
                  <c:v>59.31</c:v>
                </c:pt>
                <c:pt idx="603">
                  <c:v>59.13</c:v>
                </c:pt>
                <c:pt idx="604">
                  <c:v>58.97</c:v>
                </c:pt>
                <c:pt idx="605">
                  <c:v>58.82</c:v>
                </c:pt>
                <c:pt idx="606">
                  <c:v>58.69</c:v>
                </c:pt>
                <c:pt idx="607">
                  <c:v>58.57</c:v>
                </c:pt>
                <c:pt idx="608">
                  <c:v>58.46</c:v>
                </c:pt>
                <c:pt idx="609">
                  <c:v>58.36</c:v>
                </c:pt>
                <c:pt idx="610">
                  <c:v>58.28</c:v>
                </c:pt>
                <c:pt idx="611">
                  <c:v>58.19</c:v>
                </c:pt>
                <c:pt idx="612">
                  <c:v>58.13</c:v>
                </c:pt>
                <c:pt idx="613">
                  <c:v>58.08</c:v>
                </c:pt>
                <c:pt idx="614">
                  <c:v>58.03</c:v>
                </c:pt>
                <c:pt idx="615">
                  <c:v>58</c:v>
                </c:pt>
                <c:pt idx="616">
                  <c:v>57.97</c:v>
                </c:pt>
                <c:pt idx="617">
                  <c:v>57.96</c:v>
                </c:pt>
                <c:pt idx="618">
                  <c:v>57.94</c:v>
                </c:pt>
                <c:pt idx="619">
                  <c:v>57.94</c:v>
                </c:pt>
                <c:pt idx="620">
                  <c:v>57.94</c:v>
                </c:pt>
                <c:pt idx="621">
                  <c:v>57.95</c:v>
                </c:pt>
                <c:pt idx="622">
                  <c:v>57.97</c:v>
                </c:pt>
                <c:pt idx="623">
                  <c:v>57.99</c:v>
                </c:pt>
                <c:pt idx="624">
                  <c:v>58.02</c:v>
                </c:pt>
                <c:pt idx="625">
                  <c:v>58.06</c:v>
                </c:pt>
                <c:pt idx="626">
                  <c:v>58.1</c:v>
                </c:pt>
                <c:pt idx="627">
                  <c:v>58.14</c:v>
                </c:pt>
                <c:pt idx="628">
                  <c:v>58.19</c:v>
                </c:pt>
                <c:pt idx="629">
                  <c:v>58.25</c:v>
                </c:pt>
                <c:pt idx="630">
                  <c:v>58.32</c:v>
                </c:pt>
                <c:pt idx="631">
                  <c:v>58.4</c:v>
                </c:pt>
                <c:pt idx="632">
                  <c:v>58.49</c:v>
                </c:pt>
                <c:pt idx="633">
                  <c:v>58.58</c:v>
                </c:pt>
                <c:pt idx="634">
                  <c:v>58.68</c:v>
                </c:pt>
                <c:pt idx="635">
                  <c:v>58.8</c:v>
                </c:pt>
                <c:pt idx="636">
                  <c:v>58.92</c:v>
                </c:pt>
                <c:pt idx="637">
                  <c:v>59.05</c:v>
                </c:pt>
                <c:pt idx="638">
                  <c:v>59.19</c:v>
                </c:pt>
                <c:pt idx="639">
                  <c:v>59.34</c:v>
                </c:pt>
                <c:pt idx="640">
                  <c:v>59.5</c:v>
                </c:pt>
                <c:pt idx="641">
                  <c:v>59.66</c:v>
                </c:pt>
                <c:pt idx="642">
                  <c:v>59.82</c:v>
                </c:pt>
                <c:pt idx="643">
                  <c:v>59.99</c:v>
                </c:pt>
                <c:pt idx="644">
                  <c:v>60.18</c:v>
                </c:pt>
                <c:pt idx="645">
                  <c:v>60.38</c:v>
                </c:pt>
                <c:pt idx="646">
                  <c:v>60.6</c:v>
                </c:pt>
                <c:pt idx="647">
                  <c:v>60.84</c:v>
                </c:pt>
                <c:pt idx="648">
                  <c:v>61.09</c:v>
                </c:pt>
                <c:pt idx="649">
                  <c:v>61.36</c:v>
                </c:pt>
                <c:pt idx="650">
                  <c:v>61.65</c:v>
                </c:pt>
                <c:pt idx="651">
                  <c:v>61.96</c:v>
                </c:pt>
                <c:pt idx="652">
                  <c:v>62.28</c:v>
                </c:pt>
                <c:pt idx="653">
                  <c:v>62.61</c:v>
                </c:pt>
                <c:pt idx="654">
                  <c:v>62.96</c:v>
                </c:pt>
                <c:pt idx="655">
                  <c:v>63.32</c:v>
                </c:pt>
                <c:pt idx="656">
                  <c:v>63.7</c:v>
                </c:pt>
                <c:pt idx="657">
                  <c:v>64.09</c:v>
                </c:pt>
                <c:pt idx="658">
                  <c:v>64.510000000000005</c:v>
                </c:pt>
                <c:pt idx="659">
                  <c:v>64.91</c:v>
                </c:pt>
                <c:pt idx="660">
                  <c:v>65.319999999999993</c:v>
                </c:pt>
                <c:pt idx="661">
                  <c:v>65.72</c:v>
                </c:pt>
                <c:pt idx="662">
                  <c:v>66.12</c:v>
                </c:pt>
                <c:pt idx="663">
                  <c:v>66.52</c:v>
                </c:pt>
                <c:pt idx="664">
                  <c:v>66.91</c:v>
                </c:pt>
                <c:pt idx="665">
                  <c:v>67.290000000000006</c:v>
                </c:pt>
                <c:pt idx="666">
                  <c:v>67.650000000000006</c:v>
                </c:pt>
                <c:pt idx="667">
                  <c:v>68.010000000000005</c:v>
                </c:pt>
                <c:pt idx="668">
                  <c:v>68.349999999999994</c:v>
                </c:pt>
                <c:pt idx="669">
                  <c:v>68.680000000000007</c:v>
                </c:pt>
                <c:pt idx="670">
                  <c:v>68.989999999999995</c:v>
                </c:pt>
                <c:pt idx="671">
                  <c:v>69.28</c:v>
                </c:pt>
                <c:pt idx="672">
                  <c:v>69.56</c:v>
                </c:pt>
                <c:pt idx="673">
                  <c:v>69.83</c:v>
                </c:pt>
                <c:pt idx="674">
                  <c:v>70.08</c:v>
                </c:pt>
                <c:pt idx="675">
                  <c:v>70.319999999999993</c:v>
                </c:pt>
                <c:pt idx="676">
                  <c:v>70.56</c:v>
                </c:pt>
                <c:pt idx="677">
                  <c:v>70.790000000000006</c:v>
                </c:pt>
                <c:pt idx="678">
                  <c:v>71.02</c:v>
                </c:pt>
                <c:pt idx="679">
                  <c:v>71.239999999999995</c:v>
                </c:pt>
                <c:pt idx="680">
                  <c:v>71.47</c:v>
                </c:pt>
                <c:pt idx="681">
                  <c:v>71.7</c:v>
                </c:pt>
                <c:pt idx="682">
                  <c:v>71.92</c:v>
                </c:pt>
                <c:pt idx="683">
                  <c:v>72.13</c:v>
                </c:pt>
                <c:pt idx="684">
                  <c:v>72.34</c:v>
                </c:pt>
                <c:pt idx="685">
                  <c:v>72.55</c:v>
                </c:pt>
                <c:pt idx="686">
                  <c:v>72.739999999999995</c:v>
                </c:pt>
                <c:pt idx="687">
                  <c:v>72.94</c:v>
                </c:pt>
                <c:pt idx="688">
                  <c:v>73.14</c:v>
                </c:pt>
                <c:pt idx="689">
                  <c:v>73.319999999999993</c:v>
                </c:pt>
                <c:pt idx="690">
                  <c:v>73.510000000000005</c:v>
                </c:pt>
                <c:pt idx="691">
                  <c:v>73.69</c:v>
                </c:pt>
                <c:pt idx="692">
                  <c:v>73.86</c:v>
                </c:pt>
                <c:pt idx="693">
                  <c:v>74.03</c:v>
                </c:pt>
                <c:pt idx="694">
                  <c:v>74.19</c:v>
                </c:pt>
                <c:pt idx="695">
                  <c:v>74.349999999999994</c:v>
                </c:pt>
                <c:pt idx="696">
                  <c:v>74.510000000000005</c:v>
                </c:pt>
                <c:pt idx="697">
                  <c:v>74.66</c:v>
                </c:pt>
                <c:pt idx="698">
                  <c:v>74.8</c:v>
                </c:pt>
                <c:pt idx="699">
                  <c:v>74.95</c:v>
                </c:pt>
                <c:pt idx="700">
                  <c:v>75.09</c:v>
                </c:pt>
                <c:pt idx="701">
                  <c:v>75.22</c:v>
                </c:pt>
                <c:pt idx="702">
                  <c:v>75.36</c:v>
                </c:pt>
                <c:pt idx="703">
                  <c:v>75.489999999999995</c:v>
                </c:pt>
                <c:pt idx="704">
                  <c:v>75.61</c:v>
                </c:pt>
                <c:pt idx="705">
                  <c:v>75.739999999999995</c:v>
                </c:pt>
                <c:pt idx="706">
                  <c:v>75.86</c:v>
                </c:pt>
                <c:pt idx="707">
                  <c:v>75.98</c:v>
                </c:pt>
                <c:pt idx="708">
                  <c:v>76.09</c:v>
                </c:pt>
                <c:pt idx="709">
                  <c:v>76.209999999999994</c:v>
                </c:pt>
                <c:pt idx="710">
                  <c:v>76.319999999999993</c:v>
                </c:pt>
                <c:pt idx="711">
                  <c:v>76.430000000000007</c:v>
                </c:pt>
                <c:pt idx="712">
                  <c:v>76.540000000000006</c:v>
                </c:pt>
                <c:pt idx="713">
                  <c:v>76.64</c:v>
                </c:pt>
                <c:pt idx="714">
                  <c:v>76.739999999999995</c:v>
                </c:pt>
                <c:pt idx="715">
                  <c:v>76.84</c:v>
                </c:pt>
                <c:pt idx="716">
                  <c:v>76.94</c:v>
                </c:pt>
                <c:pt idx="717">
                  <c:v>77.02</c:v>
                </c:pt>
                <c:pt idx="718">
                  <c:v>77.11</c:v>
                </c:pt>
                <c:pt idx="719">
                  <c:v>77.19</c:v>
                </c:pt>
                <c:pt idx="720">
                  <c:v>77.27</c:v>
                </c:pt>
                <c:pt idx="721">
                  <c:v>77.349999999999994</c:v>
                </c:pt>
                <c:pt idx="722">
                  <c:v>77.42</c:v>
                </c:pt>
                <c:pt idx="723">
                  <c:v>77.489999999999995</c:v>
                </c:pt>
                <c:pt idx="724">
                  <c:v>77.56</c:v>
                </c:pt>
                <c:pt idx="725">
                  <c:v>77.62</c:v>
                </c:pt>
                <c:pt idx="726">
                  <c:v>77.69</c:v>
                </c:pt>
                <c:pt idx="727">
                  <c:v>77.739999999999995</c:v>
                </c:pt>
                <c:pt idx="728">
                  <c:v>77.790000000000006</c:v>
                </c:pt>
                <c:pt idx="729">
                  <c:v>77.84</c:v>
                </c:pt>
                <c:pt idx="730">
                  <c:v>77.89</c:v>
                </c:pt>
                <c:pt idx="731">
                  <c:v>77.930000000000007</c:v>
                </c:pt>
                <c:pt idx="732">
                  <c:v>77.98</c:v>
                </c:pt>
                <c:pt idx="733">
                  <c:v>78.010000000000005</c:v>
                </c:pt>
                <c:pt idx="734">
                  <c:v>78.05</c:v>
                </c:pt>
                <c:pt idx="735">
                  <c:v>78.08</c:v>
                </c:pt>
                <c:pt idx="736">
                  <c:v>78.11</c:v>
                </c:pt>
                <c:pt idx="737">
                  <c:v>78.14</c:v>
                </c:pt>
                <c:pt idx="738">
                  <c:v>78.16</c:v>
                </c:pt>
                <c:pt idx="739">
                  <c:v>78.19</c:v>
                </c:pt>
                <c:pt idx="740">
                  <c:v>78.209999999999994</c:v>
                </c:pt>
                <c:pt idx="741">
                  <c:v>78.23</c:v>
                </c:pt>
                <c:pt idx="742">
                  <c:v>78.25</c:v>
                </c:pt>
                <c:pt idx="743">
                  <c:v>78.27</c:v>
                </c:pt>
                <c:pt idx="744">
                  <c:v>78.25</c:v>
                </c:pt>
                <c:pt idx="745">
                  <c:v>77.739999999999995</c:v>
                </c:pt>
                <c:pt idx="746">
                  <c:v>77.27</c:v>
                </c:pt>
                <c:pt idx="747">
                  <c:v>76.84</c:v>
                </c:pt>
                <c:pt idx="748">
                  <c:v>76.44</c:v>
                </c:pt>
                <c:pt idx="749">
                  <c:v>76.09</c:v>
                </c:pt>
                <c:pt idx="750">
                  <c:v>75.760000000000005</c:v>
                </c:pt>
                <c:pt idx="751">
                  <c:v>75.45</c:v>
                </c:pt>
                <c:pt idx="752">
                  <c:v>75.17</c:v>
                </c:pt>
                <c:pt idx="753">
                  <c:v>74.92</c:v>
                </c:pt>
                <c:pt idx="754">
                  <c:v>74.67</c:v>
                </c:pt>
                <c:pt idx="755">
                  <c:v>74.45</c:v>
                </c:pt>
                <c:pt idx="756">
                  <c:v>74.23</c:v>
                </c:pt>
                <c:pt idx="757">
                  <c:v>74.03</c:v>
                </c:pt>
                <c:pt idx="758">
                  <c:v>73.83</c:v>
                </c:pt>
                <c:pt idx="759">
                  <c:v>73.650000000000006</c:v>
                </c:pt>
                <c:pt idx="760">
                  <c:v>73.459999999999994</c:v>
                </c:pt>
                <c:pt idx="761">
                  <c:v>73.28</c:v>
                </c:pt>
                <c:pt idx="762">
                  <c:v>73.069999999999993</c:v>
                </c:pt>
                <c:pt idx="763">
                  <c:v>72.86</c:v>
                </c:pt>
                <c:pt idx="764">
                  <c:v>72.599999999999994</c:v>
                </c:pt>
                <c:pt idx="765">
                  <c:v>72.33</c:v>
                </c:pt>
                <c:pt idx="766">
                  <c:v>72.02</c:v>
                </c:pt>
                <c:pt idx="767">
                  <c:v>71.680000000000007</c:v>
                </c:pt>
                <c:pt idx="768">
                  <c:v>71.290000000000006</c:v>
                </c:pt>
                <c:pt idx="769">
                  <c:v>70.88</c:v>
                </c:pt>
                <c:pt idx="770">
                  <c:v>70.42</c:v>
                </c:pt>
                <c:pt idx="771">
                  <c:v>69.95</c:v>
                </c:pt>
                <c:pt idx="772">
                  <c:v>69.430000000000007</c:v>
                </c:pt>
                <c:pt idx="773">
                  <c:v>68.900000000000006</c:v>
                </c:pt>
                <c:pt idx="774">
                  <c:v>68.33</c:v>
                </c:pt>
                <c:pt idx="775">
                  <c:v>67.760000000000005</c:v>
                </c:pt>
                <c:pt idx="776">
                  <c:v>67.150000000000006</c:v>
                </c:pt>
                <c:pt idx="777">
                  <c:v>66.540000000000006</c:v>
                </c:pt>
                <c:pt idx="778">
                  <c:v>65.900000000000006</c:v>
                </c:pt>
                <c:pt idx="779">
                  <c:v>65.239999999999995</c:v>
                </c:pt>
                <c:pt idx="780">
                  <c:v>64.55</c:v>
                </c:pt>
                <c:pt idx="781">
                  <c:v>63.89</c:v>
                </c:pt>
                <c:pt idx="782">
                  <c:v>63.2</c:v>
                </c:pt>
                <c:pt idx="783">
                  <c:v>62.51</c:v>
                </c:pt>
                <c:pt idx="784">
                  <c:v>61.78</c:v>
                </c:pt>
                <c:pt idx="785">
                  <c:v>61.09</c:v>
                </c:pt>
                <c:pt idx="786">
                  <c:v>60.36</c:v>
                </c:pt>
                <c:pt idx="787">
                  <c:v>59.66</c:v>
                </c:pt>
                <c:pt idx="788">
                  <c:v>58.94</c:v>
                </c:pt>
                <c:pt idx="789">
                  <c:v>58.23</c:v>
                </c:pt>
                <c:pt idx="790">
                  <c:v>57.51</c:v>
                </c:pt>
                <c:pt idx="791">
                  <c:v>56.81</c:v>
                </c:pt>
                <c:pt idx="792">
                  <c:v>56.1</c:v>
                </c:pt>
                <c:pt idx="793">
                  <c:v>55.42</c:v>
                </c:pt>
                <c:pt idx="794">
                  <c:v>54.71</c:v>
                </c:pt>
                <c:pt idx="795">
                  <c:v>54.03</c:v>
                </c:pt>
                <c:pt idx="796">
                  <c:v>53.35</c:v>
                </c:pt>
                <c:pt idx="797">
                  <c:v>52.69</c:v>
                </c:pt>
                <c:pt idx="798">
                  <c:v>52.04</c:v>
                </c:pt>
                <c:pt idx="799">
                  <c:v>51.39</c:v>
                </c:pt>
                <c:pt idx="800">
                  <c:v>50.76</c:v>
                </c:pt>
                <c:pt idx="801">
                  <c:v>50.17</c:v>
                </c:pt>
                <c:pt idx="802">
                  <c:v>49.57</c:v>
                </c:pt>
                <c:pt idx="803">
                  <c:v>48.98</c:v>
                </c:pt>
                <c:pt idx="804">
                  <c:v>48.42</c:v>
                </c:pt>
                <c:pt idx="805">
                  <c:v>47.88</c:v>
                </c:pt>
                <c:pt idx="806">
                  <c:v>47.36</c:v>
                </c:pt>
                <c:pt idx="807">
                  <c:v>46.85</c:v>
                </c:pt>
                <c:pt idx="808">
                  <c:v>46.35</c:v>
                </c:pt>
                <c:pt idx="809">
                  <c:v>45.88</c:v>
                </c:pt>
                <c:pt idx="810">
                  <c:v>45.43</c:v>
                </c:pt>
                <c:pt idx="811">
                  <c:v>45</c:v>
                </c:pt>
                <c:pt idx="812">
                  <c:v>44.59</c:v>
                </c:pt>
                <c:pt idx="813">
                  <c:v>44.21</c:v>
                </c:pt>
                <c:pt idx="814">
                  <c:v>43.84</c:v>
                </c:pt>
                <c:pt idx="815">
                  <c:v>43.5</c:v>
                </c:pt>
                <c:pt idx="816">
                  <c:v>43.18</c:v>
                </c:pt>
                <c:pt idx="817">
                  <c:v>42.88</c:v>
                </c:pt>
                <c:pt idx="818">
                  <c:v>42.61</c:v>
                </c:pt>
                <c:pt idx="819">
                  <c:v>42.37</c:v>
                </c:pt>
                <c:pt idx="820">
                  <c:v>42.14</c:v>
                </c:pt>
                <c:pt idx="821">
                  <c:v>41.94</c:v>
                </c:pt>
                <c:pt idx="822">
                  <c:v>41.76</c:v>
                </c:pt>
                <c:pt idx="823">
                  <c:v>41.59</c:v>
                </c:pt>
                <c:pt idx="824">
                  <c:v>41.45</c:v>
                </c:pt>
                <c:pt idx="825">
                  <c:v>41.33</c:v>
                </c:pt>
                <c:pt idx="826">
                  <c:v>41.22</c:v>
                </c:pt>
                <c:pt idx="827">
                  <c:v>41.14</c:v>
                </c:pt>
                <c:pt idx="828">
                  <c:v>41.06</c:v>
                </c:pt>
                <c:pt idx="829">
                  <c:v>41.01</c:v>
                </c:pt>
                <c:pt idx="830">
                  <c:v>40.97</c:v>
                </c:pt>
                <c:pt idx="831">
                  <c:v>40.94</c:v>
                </c:pt>
                <c:pt idx="832">
                  <c:v>40.92</c:v>
                </c:pt>
                <c:pt idx="833">
                  <c:v>40.92</c:v>
                </c:pt>
                <c:pt idx="834">
                  <c:v>40.93</c:v>
                </c:pt>
                <c:pt idx="835">
                  <c:v>40.950000000000003</c:v>
                </c:pt>
                <c:pt idx="836">
                  <c:v>40.97</c:v>
                </c:pt>
                <c:pt idx="837">
                  <c:v>41.01</c:v>
                </c:pt>
                <c:pt idx="838">
                  <c:v>41.05</c:v>
                </c:pt>
                <c:pt idx="839">
                  <c:v>41.11</c:v>
                </c:pt>
                <c:pt idx="840">
                  <c:v>41.16</c:v>
                </c:pt>
                <c:pt idx="841">
                  <c:v>41.23</c:v>
                </c:pt>
                <c:pt idx="842">
                  <c:v>41.3</c:v>
                </c:pt>
                <c:pt idx="843">
                  <c:v>41.37</c:v>
                </c:pt>
                <c:pt idx="844">
                  <c:v>41.45</c:v>
                </c:pt>
                <c:pt idx="845">
                  <c:v>41.53</c:v>
                </c:pt>
                <c:pt idx="846">
                  <c:v>41.62</c:v>
                </c:pt>
                <c:pt idx="847">
                  <c:v>41.71</c:v>
                </c:pt>
                <c:pt idx="848">
                  <c:v>41.81</c:v>
                </c:pt>
                <c:pt idx="849">
                  <c:v>41.9</c:v>
                </c:pt>
                <c:pt idx="850">
                  <c:v>42</c:v>
                </c:pt>
                <c:pt idx="851">
                  <c:v>42.1</c:v>
                </c:pt>
                <c:pt idx="852">
                  <c:v>42.2</c:v>
                </c:pt>
                <c:pt idx="853">
                  <c:v>42.31</c:v>
                </c:pt>
                <c:pt idx="854">
                  <c:v>42.41</c:v>
                </c:pt>
                <c:pt idx="855">
                  <c:v>42.52</c:v>
                </c:pt>
                <c:pt idx="856">
                  <c:v>42.62</c:v>
                </c:pt>
                <c:pt idx="857">
                  <c:v>42.74</c:v>
                </c:pt>
                <c:pt idx="858">
                  <c:v>42.84</c:v>
                </c:pt>
                <c:pt idx="859">
                  <c:v>42.96</c:v>
                </c:pt>
                <c:pt idx="860">
                  <c:v>43.07</c:v>
                </c:pt>
                <c:pt idx="861">
                  <c:v>43.18</c:v>
                </c:pt>
                <c:pt idx="862">
                  <c:v>43.3</c:v>
                </c:pt>
                <c:pt idx="863">
                  <c:v>43.41</c:v>
                </c:pt>
                <c:pt idx="864">
                  <c:v>43.52</c:v>
                </c:pt>
                <c:pt idx="865">
                  <c:v>43.64</c:v>
                </c:pt>
                <c:pt idx="866">
                  <c:v>43.75</c:v>
                </c:pt>
                <c:pt idx="867">
                  <c:v>43.87</c:v>
                </c:pt>
                <c:pt idx="868">
                  <c:v>43.98</c:v>
                </c:pt>
                <c:pt idx="869">
                  <c:v>44.09</c:v>
                </c:pt>
                <c:pt idx="870">
                  <c:v>44.21</c:v>
                </c:pt>
                <c:pt idx="871">
                  <c:v>44.32</c:v>
                </c:pt>
                <c:pt idx="872">
                  <c:v>44.43</c:v>
                </c:pt>
                <c:pt idx="873">
                  <c:v>44.55</c:v>
                </c:pt>
                <c:pt idx="874">
                  <c:v>44.67</c:v>
                </c:pt>
                <c:pt idx="875">
                  <c:v>44.78</c:v>
                </c:pt>
                <c:pt idx="876">
                  <c:v>44.9</c:v>
                </c:pt>
                <c:pt idx="877">
                  <c:v>45.02</c:v>
                </c:pt>
                <c:pt idx="878">
                  <c:v>45.14</c:v>
                </c:pt>
                <c:pt idx="879">
                  <c:v>45.26</c:v>
                </c:pt>
                <c:pt idx="880">
                  <c:v>45.38</c:v>
                </c:pt>
                <c:pt idx="881">
                  <c:v>45.5</c:v>
                </c:pt>
                <c:pt idx="882">
                  <c:v>45.62</c:v>
                </c:pt>
                <c:pt idx="883">
                  <c:v>45.74</c:v>
                </c:pt>
                <c:pt idx="884">
                  <c:v>45.86</c:v>
                </c:pt>
                <c:pt idx="885">
                  <c:v>45.97</c:v>
                </c:pt>
                <c:pt idx="886">
                  <c:v>46.07</c:v>
                </c:pt>
                <c:pt idx="887">
                  <c:v>46.18</c:v>
                </c:pt>
                <c:pt idx="888">
                  <c:v>46.28</c:v>
                </c:pt>
                <c:pt idx="889">
                  <c:v>46.39</c:v>
                </c:pt>
                <c:pt idx="890">
                  <c:v>46.5</c:v>
                </c:pt>
                <c:pt idx="891">
                  <c:v>46.62</c:v>
                </c:pt>
                <c:pt idx="892">
                  <c:v>46.74</c:v>
                </c:pt>
                <c:pt idx="893">
                  <c:v>46.86</c:v>
                </c:pt>
                <c:pt idx="894">
                  <c:v>46.98</c:v>
                </c:pt>
                <c:pt idx="895">
                  <c:v>47.11</c:v>
                </c:pt>
                <c:pt idx="896">
                  <c:v>47.24</c:v>
                </c:pt>
                <c:pt idx="897">
                  <c:v>47.38</c:v>
                </c:pt>
                <c:pt idx="898">
                  <c:v>47.52</c:v>
                </c:pt>
                <c:pt idx="899">
                  <c:v>47.66</c:v>
                </c:pt>
                <c:pt idx="900">
                  <c:v>47.8</c:v>
                </c:pt>
                <c:pt idx="901">
                  <c:v>47.95</c:v>
                </c:pt>
                <c:pt idx="902">
                  <c:v>48.1</c:v>
                </c:pt>
                <c:pt idx="903">
                  <c:v>48.25</c:v>
                </c:pt>
                <c:pt idx="904">
                  <c:v>48.42</c:v>
                </c:pt>
                <c:pt idx="905">
                  <c:v>48.58</c:v>
                </c:pt>
                <c:pt idx="906">
                  <c:v>48.75</c:v>
                </c:pt>
                <c:pt idx="907">
                  <c:v>48.92</c:v>
                </c:pt>
                <c:pt idx="908">
                  <c:v>49.1</c:v>
                </c:pt>
                <c:pt idx="909">
                  <c:v>49.28</c:v>
                </c:pt>
                <c:pt idx="910">
                  <c:v>49.46</c:v>
                </c:pt>
                <c:pt idx="911">
                  <c:v>49.64</c:v>
                </c:pt>
                <c:pt idx="912">
                  <c:v>49.82</c:v>
                </c:pt>
                <c:pt idx="913">
                  <c:v>50</c:v>
                </c:pt>
                <c:pt idx="914">
                  <c:v>50.19</c:v>
                </c:pt>
                <c:pt idx="915">
                  <c:v>50.4</c:v>
                </c:pt>
                <c:pt idx="916">
                  <c:v>50.6</c:v>
                </c:pt>
                <c:pt idx="917">
                  <c:v>50.82</c:v>
                </c:pt>
                <c:pt idx="918">
                  <c:v>51.05</c:v>
                </c:pt>
                <c:pt idx="919">
                  <c:v>51.29</c:v>
                </c:pt>
                <c:pt idx="920">
                  <c:v>51.53</c:v>
                </c:pt>
                <c:pt idx="921">
                  <c:v>51.78</c:v>
                </c:pt>
                <c:pt idx="922">
                  <c:v>52.04</c:v>
                </c:pt>
                <c:pt idx="923">
                  <c:v>52.31</c:v>
                </c:pt>
                <c:pt idx="924">
                  <c:v>52.58</c:v>
                </c:pt>
                <c:pt idx="925">
                  <c:v>52.85</c:v>
                </c:pt>
                <c:pt idx="926">
                  <c:v>53.12</c:v>
                </c:pt>
                <c:pt idx="927">
                  <c:v>53.41</c:v>
                </c:pt>
                <c:pt idx="928">
                  <c:v>53.7</c:v>
                </c:pt>
                <c:pt idx="929">
                  <c:v>54</c:v>
                </c:pt>
                <c:pt idx="930">
                  <c:v>54.29</c:v>
                </c:pt>
                <c:pt idx="931">
                  <c:v>54.6</c:v>
                </c:pt>
                <c:pt idx="932">
                  <c:v>54.9</c:v>
                </c:pt>
                <c:pt idx="933">
                  <c:v>55.2</c:v>
                </c:pt>
                <c:pt idx="934">
                  <c:v>55.51</c:v>
                </c:pt>
                <c:pt idx="935">
                  <c:v>55.81</c:v>
                </c:pt>
                <c:pt idx="936">
                  <c:v>56.11</c:v>
                </c:pt>
                <c:pt idx="937">
                  <c:v>56.39</c:v>
                </c:pt>
                <c:pt idx="938">
                  <c:v>56.68</c:v>
                </c:pt>
                <c:pt idx="939">
                  <c:v>56.96</c:v>
                </c:pt>
                <c:pt idx="940">
                  <c:v>57.22</c:v>
                </c:pt>
                <c:pt idx="941">
                  <c:v>57.48</c:v>
                </c:pt>
                <c:pt idx="942">
                  <c:v>57.74</c:v>
                </c:pt>
                <c:pt idx="943">
                  <c:v>57.98</c:v>
                </c:pt>
                <c:pt idx="944">
                  <c:v>58.22</c:v>
                </c:pt>
                <c:pt idx="945">
                  <c:v>58.44</c:v>
                </c:pt>
                <c:pt idx="946">
                  <c:v>58.67</c:v>
                </c:pt>
                <c:pt idx="947">
                  <c:v>58.88</c:v>
                </c:pt>
                <c:pt idx="948">
                  <c:v>59.08</c:v>
                </c:pt>
                <c:pt idx="949">
                  <c:v>59.29</c:v>
                </c:pt>
                <c:pt idx="950">
                  <c:v>59.48</c:v>
                </c:pt>
                <c:pt idx="951">
                  <c:v>59.68</c:v>
                </c:pt>
                <c:pt idx="952">
                  <c:v>59.86</c:v>
                </c:pt>
                <c:pt idx="953">
                  <c:v>60.04</c:v>
                </c:pt>
                <c:pt idx="954">
                  <c:v>60.22</c:v>
                </c:pt>
                <c:pt idx="955">
                  <c:v>60.4</c:v>
                </c:pt>
                <c:pt idx="956">
                  <c:v>60.57</c:v>
                </c:pt>
                <c:pt idx="957">
                  <c:v>60.74</c:v>
                </c:pt>
                <c:pt idx="958">
                  <c:v>60.92</c:v>
                </c:pt>
                <c:pt idx="959">
                  <c:v>61.09</c:v>
                </c:pt>
                <c:pt idx="960">
                  <c:v>61.27</c:v>
                </c:pt>
                <c:pt idx="961">
                  <c:v>61.44</c:v>
                </c:pt>
                <c:pt idx="962">
                  <c:v>61.6</c:v>
                </c:pt>
                <c:pt idx="963">
                  <c:v>61.77</c:v>
                </c:pt>
                <c:pt idx="964">
                  <c:v>61.93</c:v>
                </c:pt>
                <c:pt idx="965">
                  <c:v>62.09</c:v>
                </c:pt>
                <c:pt idx="966">
                  <c:v>62.24</c:v>
                </c:pt>
                <c:pt idx="967">
                  <c:v>62.39</c:v>
                </c:pt>
                <c:pt idx="968">
                  <c:v>62.53</c:v>
                </c:pt>
                <c:pt idx="969">
                  <c:v>62.68</c:v>
                </c:pt>
                <c:pt idx="970">
                  <c:v>62.82</c:v>
                </c:pt>
                <c:pt idx="971">
                  <c:v>62.96</c:v>
                </c:pt>
                <c:pt idx="972">
                  <c:v>63.09</c:v>
                </c:pt>
                <c:pt idx="973">
                  <c:v>63.23</c:v>
                </c:pt>
                <c:pt idx="974">
                  <c:v>63.36</c:v>
                </c:pt>
                <c:pt idx="975">
                  <c:v>63.49</c:v>
                </c:pt>
                <c:pt idx="976">
                  <c:v>63.62</c:v>
                </c:pt>
                <c:pt idx="977">
                  <c:v>63.74</c:v>
                </c:pt>
                <c:pt idx="978">
                  <c:v>63.86</c:v>
                </c:pt>
                <c:pt idx="979">
                  <c:v>63.97</c:v>
                </c:pt>
                <c:pt idx="980">
                  <c:v>64.08</c:v>
                </c:pt>
                <c:pt idx="981">
                  <c:v>64.19</c:v>
                </c:pt>
                <c:pt idx="982">
                  <c:v>64.3</c:v>
                </c:pt>
                <c:pt idx="983">
                  <c:v>64.400000000000006</c:v>
                </c:pt>
                <c:pt idx="984">
                  <c:v>64.5</c:v>
                </c:pt>
                <c:pt idx="985">
                  <c:v>64.599999999999994</c:v>
                </c:pt>
                <c:pt idx="986">
                  <c:v>64.69</c:v>
                </c:pt>
                <c:pt idx="987">
                  <c:v>64.78</c:v>
                </c:pt>
                <c:pt idx="988">
                  <c:v>64.87</c:v>
                </c:pt>
                <c:pt idx="989">
                  <c:v>64.959999999999994</c:v>
                </c:pt>
                <c:pt idx="990">
                  <c:v>65.05</c:v>
                </c:pt>
                <c:pt idx="991">
                  <c:v>65.13</c:v>
                </c:pt>
                <c:pt idx="992">
                  <c:v>65.22</c:v>
                </c:pt>
                <c:pt idx="993">
                  <c:v>65.3</c:v>
                </c:pt>
                <c:pt idx="994">
                  <c:v>65.38</c:v>
                </c:pt>
                <c:pt idx="995">
                  <c:v>65.47</c:v>
                </c:pt>
                <c:pt idx="996">
                  <c:v>65.55</c:v>
                </c:pt>
                <c:pt idx="997">
                  <c:v>65.63</c:v>
                </c:pt>
                <c:pt idx="998">
                  <c:v>65.709999999999994</c:v>
                </c:pt>
                <c:pt idx="999">
                  <c:v>65.78</c:v>
                </c:pt>
                <c:pt idx="1000">
                  <c:v>65.86</c:v>
                </c:pt>
                <c:pt idx="1001">
                  <c:v>65.930000000000007</c:v>
                </c:pt>
                <c:pt idx="1002">
                  <c:v>66</c:v>
                </c:pt>
                <c:pt idx="1003">
                  <c:v>66.06</c:v>
                </c:pt>
                <c:pt idx="1004">
                  <c:v>66.13</c:v>
                </c:pt>
                <c:pt idx="1005">
                  <c:v>66.19</c:v>
                </c:pt>
                <c:pt idx="1006">
                  <c:v>66.25</c:v>
                </c:pt>
                <c:pt idx="1007">
                  <c:v>66.31</c:v>
                </c:pt>
                <c:pt idx="1008">
                  <c:v>66.36</c:v>
                </c:pt>
                <c:pt idx="1009">
                  <c:v>66.41</c:v>
                </c:pt>
                <c:pt idx="1010">
                  <c:v>66.459999999999994</c:v>
                </c:pt>
                <c:pt idx="1011">
                  <c:v>66.510000000000005</c:v>
                </c:pt>
                <c:pt idx="1012">
                  <c:v>66.56</c:v>
                </c:pt>
                <c:pt idx="1013">
                  <c:v>66.61</c:v>
                </c:pt>
                <c:pt idx="1014">
                  <c:v>66.66</c:v>
                </c:pt>
                <c:pt idx="1015">
                  <c:v>66.69</c:v>
                </c:pt>
                <c:pt idx="1016">
                  <c:v>66.739999999999995</c:v>
                </c:pt>
                <c:pt idx="1017">
                  <c:v>66.78</c:v>
                </c:pt>
                <c:pt idx="1018">
                  <c:v>66.81</c:v>
                </c:pt>
                <c:pt idx="1019">
                  <c:v>66.849999999999994</c:v>
                </c:pt>
                <c:pt idx="1020">
                  <c:v>66.88</c:v>
                </c:pt>
                <c:pt idx="1021">
                  <c:v>66.92</c:v>
                </c:pt>
                <c:pt idx="1022">
                  <c:v>66.95</c:v>
                </c:pt>
                <c:pt idx="1023">
                  <c:v>66.98</c:v>
                </c:pt>
                <c:pt idx="1024">
                  <c:v>67</c:v>
                </c:pt>
                <c:pt idx="1025">
                  <c:v>67.03</c:v>
                </c:pt>
                <c:pt idx="1026">
                  <c:v>67.05</c:v>
                </c:pt>
                <c:pt idx="1027">
                  <c:v>66.84</c:v>
                </c:pt>
                <c:pt idx="1028">
                  <c:v>66.37</c:v>
                </c:pt>
                <c:pt idx="1029">
                  <c:v>65.930000000000007</c:v>
                </c:pt>
                <c:pt idx="1030">
                  <c:v>65.55</c:v>
                </c:pt>
                <c:pt idx="1031">
                  <c:v>65.22</c:v>
                </c:pt>
                <c:pt idx="1032">
                  <c:v>64.92</c:v>
                </c:pt>
                <c:pt idx="1033">
                  <c:v>64.650000000000006</c:v>
                </c:pt>
                <c:pt idx="1034">
                  <c:v>64.41</c:v>
                </c:pt>
                <c:pt idx="1035">
                  <c:v>64.2</c:v>
                </c:pt>
                <c:pt idx="1036">
                  <c:v>63.99</c:v>
                </c:pt>
                <c:pt idx="1037">
                  <c:v>63.81</c:v>
                </c:pt>
                <c:pt idx="1038">
                  <c:v>63.63</c:v>
                </c:pt>
                <c:pt idx="1039">
                  <c:v>63.46</c:v>
                </c:pt>
                <c:pt idx="1040">
                  <c:v>63.31</c:v>
                </c:pt>
                <c:pt idx="1041">
                  <c:v>63.15</c:v>
                </c:pt>
                <c:pt idx="1042">
                  <c:v>62.98</c:v>
                </c:pt>
                <c:pt idx="1043">
                  <c:v>62.81</c:v>
                </c:pt>
                <c:pt idx="1044">
                  <c:v>62.6</c:v>
                </c:pt>
                <c:pt idx="1045">
                  <c:v>62.34</c:v>
                </c:pt>
                <c:pt idx="1046">
                  <c:v>62.06</c:v>
                </c:pt>
                <c:pt idx="1047">
                  <c:v>61.72</c:v>
                </c:pt>
                <c:pt idx="1048">
                  <c:v>61.31</c:v>
                </c:pt>
                <c:pt idx="1049">
                  <c:v>60.86</c:v>
                </c:pt>
                <c:pt idx="1050">
                  <c:v>60.36</c:v>
                </c:pt>
                <c:pt idx="1051">
                  <c:v>59.82</c:v>
                </c:pt>
                <c:pt idx="1052">
                  <c:v>59.24</c:v>
                </c:pt>
                <c:pt idx="1053">
                  <c:v>58.62</c:v>
                </c:pt>
                <c:pt idx="1054">
                  <c:v>57.97</c:v>
                </c:pt>
                <c:pt idx="1055">
                  <c:v>57.31</c:v>
                </c:pt>
                <c:pt idx="1056">
                  <c:v>56.6</c:v>
                </c:pt>
                <c:pt idx="1057">
                  <c:v>55.87</c:v>
                </c:pt>
                <c:pt idx="1058">
                  <c:v>55.11</c:v>
                </c:pt>
                <c:pt idx="1059">
                  <c:v>54.34</c:v>
                </c:pt>
                <c:pt idx="1060">
                  <c:v>53.56</c:v>
                </c:pt>
                <c:pt idx="1061">
                  <c:v>52.77</c:v>
                </c:pt>
                <c:pt idx="1062">
                  <c:v>51.96</c:v>
                </c:pt>
                <c:pt idx="1063">
                  <c:v>51.15</c:v>
                </c:pt>
                <c:pt idx="1064">
                  <c:v>50.33</c:v>
                </c:pt>
                <c:pt idx="1065">
                  <c:v>49.51</c:v>
                </c:pt>
                <c:pt idx="1066">
                  <c:v>48.7</c:v>
                </c:pt>
                <c:pt idx="1067">
                  <c:v>47.88</c:v>
                </c:pt>
                <c:pt idx="1068">
                  <c:v>47.08</c:v>
                </c:pt>
                <c:pt idx="1069">
                  <c:v>46.28</c:v>
                </c:pt>
                <c:pt idx="1070">
                  <c:v>45.5</c:v>
                </c:pt>
                <c:pt idx="1071">
                  <c:v>44.72</c:v>
                </c:pt>
                <c:pt idx="1072">
                  <c:v>43.96</c:v>
                </c:pt>
                <c:pt idx="1073">
                  <c:v>43.23</c:v>
                </c:pt>
                <c:pt idx="1074">
                  <c:v>42.51</c:v>
                </c:pt>
                <c:pt idx="1075">
                  <c:v>41.81</c:v>
                </c:pt>
                <c:pt idx="1076">
                  <c:v>41.13</c:v>
                </c:pt>
                <c:pt idx="1077">
                  <c:v>40.49</c:v>
                </c:pt>
                <c:pt idx="1078">
                  <c:v>39.869999999999997</c:v>
                </c:pt>
                <c:pt idx="1079">
                  <c:v>39.28</c:v>
                </c:pt>
                <c:pt idx="1080">
                  <c:v>38.72</c:v>
                </c:pt>
                <c:pt idx="1081">
                  <c:v>38.19</c:v>
                </c:pt>
                <c:pt idx="1082">
                  <c:v>37.69</c:v>
                </c:pt>
                <c:pt idx="1083">
                  <c:v>37.21</c:v>
                </c:pt>
                <c:pt idx="1084">
                  <c:v>36.770000000000003</c:v>
                </c:pt>
                <c:pt idx="1085">
                  <c:v>36.369999999999997</c:v>
                </c:pt>
                <c:pt idx="1086">
                  <c:v>35.97</c:v>
                </c:pt>
                <c:pt idx="1087">
                  <c:v>35.61</c:v>
                </c:pt>
                <c:pt idx="1088">
                  <c:v>35.28</c:v>
                </c:pt>
                <c:pt idx="1089">
                  <c:v>34.97</c:v>
                </c:pt>
                <c:pt idx="1090">
                  <c:v>34.68</c:v>
                </c:pt>
                <c:pt idx="1091">
                  <c:v>34.409999999999997</c:v>
                </c:pt>
                <c:pt idx="1092">
                  <c:v>34.18</c:v>
                </c:pt>
                <c:pt idx="1093">
                  <c:v>33.96</c:v>
                </c:pt>
                <c:pt idx="1094">
                  <c:v>33.76</c:v>
                </c:pt>
                <c:pt idx="1095">
                  <c:v>33.58</c:v>
                </c:pt>
                <c:pt idx="1096">
                  <c:v>33.43</c:v>
                </c:pt>
                <c:pt idx="1097">
                  <c:v>33.29</c:v>
                </c:pt>
                <c:pt idx="1098">
                  <c:v>33.159999999999997</c:v>
                </c:pt>
                <c:pt idx="1099">
                  <c:v>33.06</c:v>
                </c:pt>
                <c:pt idx="1100">
                  <c:v>32.96</c:v>
                </c:pt>
                <c:pt idx="1101">
                  <c:v>32.89</c:v>
                </c:pt>
                <c:pt idx="1102">
                  <c:v>32.83</c:v>
                </c:pt>
                <c:pt idx="1103">
                  <c:v>32.78</c:v>
                </c:pt>
                <c:pt idx="1104">
                  <c:v>32.729999999999997</c:v>
                </c:pt>
                <c:pt idx="1105">
                  <c:v>32.71</c:v>
                </c:pt>
                <c:pt idx="1106">
                  <c:v>32.68</c:v>
                </c:pt>
                <c:pt idx="1107">
                  <c:v>32.67</c:v>
                </c:pt>
                <c:pt idx="1108">
                  <c:v>32.67</c:v>
                </c:pt>
                <c:pt idx="1109">
                  <c:v>32.68</c:v>
                </c:pt>
                <c:pt idx="1110">
                  <c:v>32.69</c:v>
                </c:pt>
                <c:pt idx="1111">
                  <c:v>32.71</c:v>
                </c:pt>
                <c:pt idx="1112">
                  <c:v>32.74</c:v>
                </c:pt>
                <c:pt idx="1113">
                  <c:v>32.78</c:v>
                </c:pt>
                <c:pt idx="1114">
                  <c:v>32.82</c:v>
                </c:pt>
                <c:pt idx="1115">
                  <c:v>32.86</c:v>
                </c:pt>
                <c:pt idx="1116">
                  <c:v>32.909999999999997</c:v>
                </c:pt>
                <c:pt idx="1117">
                  <c:v>32.97</c:v>
                </c:pt>
                <c:pt idx="1118">
                  <c:v>33.03</c:v>
                </c:pt>
                <c:pt idx="1119">
                  <c:v>33.090000000000003</c:v>
                </c:pt>
                <c:pt idx="1120">
                  <c:v>33.159999999999997</c:v>
                </c:pt>
                <c:pt idx="1121">
                  <c:v>33.229999999999997</c:v>
                </c:pt>
                <c:pt idx="1122">
                  <c:v>33.299999999999997</c:v>
                </c:pt>
                <c:pt idx="1123">
                  <c:v>33.369999999999997</c:v>
                </c:pt>
                <c:pt idx="1124">
                  <c:v>33.46</c:v>
                </c:pt>
                <c:pt idx="1125">
                  <c:v>33.54</c:v>
                </c:pt>
                <c:pt idx="1126">
                  <c:v>33.619999999999997</c:v>
                </c:pt>
                <c:pt idx="1127">
                  <c:v>33.700000000000003</c:v>
                </c:pt>
                <c:pt idx="1128">
                  <c:v>33.79</c:v>
                </c:pt>
                <c:pt idx="1129">
                  <c:v>33.880000000000003</c:v>
                </c:pt>
                <c:pt idx="1130">
                  <c:v>33.97</c:v>
                </c:pt>
                <c:pt idx="1131">
                  <c:v>34.06</c:v>
                </c:pt>
                <c:pt idx="1132">
                  <c:v>34.159999999999997</c:v>
                </c:pt>
                <c:pt idx="1133">
                  <c:v>34.25</c:v>
                </c:pt>
                <c:pt idx="1134">
                  <c:v>34.35</c:v>
                </c:pt>
                <c:pt idx="1135">
                  <c:v>34.44</c:v>
                </c:pt>
                <c:pt idx="1136">
                  <c:v>34.54</c:v>
                </c:pt>
                <c:pt idx="1137">
                  <c:v>34.630000000000003</c:v>
                </c:pt>
                <c:pt idx="1138">
                  <c:v>34.729999999999997</c:v>
                </c:pt>
                <c:pt idx="1139">
                  <c:v>34.83</c:v>
                </c:pt>
                <c:pt idx="1140">
                  <c:v>34.93</c:v>
                </c:pt>
                <c:pt idx="1141">
                  <c:v>35.020000000000003</c:v>
                </c:pt>
                <c:pt idx="1142">
                  <c:v>35.119999999999997</c:v>
                </c:pt>
                <c:pt idx="1143">
                  <c:v>35.22</c:v>
                </c:pt>
                <c:pt idx="1144">
                  <c:v>35.32</c:v>
                </c:pt>
                <c:pt idx="1145">
                  <c:v>35.42</c:v>
                </c:pt>
                <c:pt idx="1146">
                  <c:v>35.520000000000003</c:v>
                </c:pt>
                <c:pt idx="1147">
                  <c:v>35.619999999999997</c:v>
                </c:pt>
                <c:pt idx="1148">
                  <c:v>35.71</c:v>
                </c:pt>
                <c:pt idx="1149">
                  <c:v>35.81</c:v>
                </c:pt>
                <c:pt idx="1150">
                  <c:v>35.909999999999997</c:v>
                </c:pt>
                <c:pt idx="1151">
                  <c:v>36.01</c:v>
                </c:pt>
                <c:pt idx="1152">
                  <c:v>36.11</c:v>
                </c:pt>
                <c:pt idx="1153">
                  <c:v>36.21</c:v>
                </c:pt>
                <c:pt idx="1154">
                  <c:v>36.31</c:v>
                </c:pt>
                <c:pt idx="1155">
                  <c:v>36.4</c:v>
                </c:pt>
                <c:pt idx="1156">
                  <c:v>36.5</c:v>
                </c:pt>
                <c:pt idx="1157">
                  <c:v>36.590000000000003</c:v>
                </c:pt>
                <c:pt idx="1158">
                  <c:v>36.69</c:v>
                </c:pt>
                <c:pt idx="1159">
                  <c:v>36.79</c:v>
                </c:pt>
                <c:pt idx="1160">
                  <c:v>36.880000000000003</c:v>
                </c:pt>
                <c:pt idx="1161">
                  <c:v>36.979999999999997</c:v>
                </c:pt>
                <c:pt idx="1162">
                  <c:v>37.08</c:v>
                </c:pt>
                <c:pt idx="1163">
                  <c:v>37.17</c:v>
                </c:pt>
                <c:pt idx="1164">
                  <c:v>37.270000000000003</c:v>
                </c:pt>
                <c:pt idx="1165">
                  <c:v>37.36</c:v>
                </c:pt>
                <c:pt idx="1166">
                  <c:v>37.46</c:v>
                </c:pt>
                <c:pt idx="1167">
                  <c:v>37.549999999999997</c:v>
                </c:pt>
                <c:pt idx="1168">
                  <c:v>37.64</c:v>
                </c:pt>
                <c:pt idx="1169">
                  <c:v>37.74</c:v>
                </c:pt>
                <c:pt idx="1170">
                  <c:v>37.83</c:v>
                </c:pt>
                <c:pt idx="1171">
                  <c:v>37.92</c:v>
                </c:pt>
                <c:pt idx="1172">
                  <c:v>38.020000000000003</c:v>
                </c:pt>
                <c:pt idx="1173">
                  <c:v>38.11</c:v>
                </c:pt>
                <c:pt idx="1174">
                  <c:v>38.21</c:v>
                </c:pt>
                <c:pt idx="1175">
                  <c:v>38.299999999999997</c:v>
                </c:pt>
                <c:pt idx="1176">
                  <c:v>38.39</c:v>
                </c:pt>
                <c:pt idx="1177">
                  <c:v>38.49</c:v>
                </c:pt>
                <c:pt idx="1178">
                  <c:v>38.58</c:v>
                </c:pt>
                <c:pt idx="1179">
                  <c:v>38.67</c:v>
                </c:pt>
                <c:pt idx="1180">
                  <c:v>38.770000000000003</c:v>
                </c:pt>
                <c:pt idx="1181">
                  <c:v>38.86</c:v>
                </c:pt>
                <c:pt idx="1182">
                  <c:v>38.96</c:v>
                </c:pt>
                <c:pt idx="1183">
                  <c:v>39.049999999999997</c:v>
                </c:pt>
                <c:pt idx="1184">
                  <c:v>39.15</c:v>
                </c:pt>
                <c:pt idx="1185">
                  <c:v>39.25</c:v>
                </c:pt>
                <c:pt idx="1186">
                  <c:v>39.35</c:v>
                </c:pt>
                <c:pt idx="1187">
                  <c:v>39.44</c:v>
                </c:pt>
                <c:pt idx="1188">
                  <c:v>39.54</c:v>
                </c:pt>
                <c:pt idx="1189">
                  <c:v>39.630000000000003</c:v>
                </c:pt>
                <c:pt idx="1190">
                  <c:v>39.72</c:v>
                </c:pt>
                <c:pt idx="1191">
                  <c:v>39.82</c:v>
                </c:pt>
                <c:pt idx="1192">
                  <c:v>39.92</c:v>
                </c:pt>
                <c:pt idx="1193">
                  <c:v>40.01</c:v>
                </c:pt>
                <c:pt idx="1194">
                  <c:v>40.1</c:v>
                </c:pt>
                <c:pt idx="1195">
                  <c:v>40.200000000000003</c:v>
                </c:pt>
                <c:pt idx="1196">
                  <c:v>40.29</c:v>
                </c:pt>
                <c:pt idx="1197">
                  <c:v>40.380000000000003</c:v>
                </c:pt>
                <c:pt idx="1198">
                  <c:v>40.450000000000003</c:v>
                </c:pt>
                <c:pt idx="1199">
                  <c:v>40.54</c:v>
                </c:pt>
                <c:pt idx="1200">
                  <c:v>40.619999999999997</c:v>
                </c:pt>
                <c:pt idx="1201">
                  <c:v>40.71</c:v>
                </c:pt>
                <c:pt idx="1202">
                  <c:v>40.79</c:v>
                </c:pt>
                <c:pt idx="1203">
                  <c:v>40.880000000000003</c:v>
                </c:pt>
                <c:pt idx="1204">
                  <c:v>40.97</c:v>
                </c:pt>
                <c:pt idx="1205">
                  <c:v>41.06</c:v>
                </c:pt>
                <c:pt idx="1206">
                  <c:v>41.15</c:v>
                </c:pt>
                <c:pt idx="1207">
                  <c:v>41.24</c:v>
                </c:pt>
                <c:pt idx="1208">
                  <c:v>41.33</c:v>
                </c:pt>
                <c:pt idx="1209">
                  <c:v>41.42</c:v>
                </c:pt>
                <c:pt idx="1210">
                  <c:v>41.51</c:v>
                </c:pt>
                <c:pt idx="1211">
                  <c:v>41.61</c:v>
                </c:pt>
                <c:pt idx="1212">
                  <c:v>41.7</c:v>
                </c:pt>
                <c:pt idx="1213">
                  <c:v>41.8</c:v>
                </c:pt>
                <c:pt idx="1214">
                  <c:v>41.9</c:v>
                </c:pt>
                <c:pt idx="1215">
                  <c:v>42</c:v>
                </c:pt>
                <c:pt idx="1216">
                  <c:v>42.1</c:v>
                </c:pt>
                <c:pt idx="1217">
                  <c:v>42.21</c:v>
                </c:pt>
                <c:pt idx="1218">
                  <c:v>42.31</c:v>
                </c:pt>
                <c:pt idx="1219">
                  <c:v>42.42</c:v>
                </c:pt>
                <c:pt idx="1220">
                  <c:v>42.54</c:v>
                </c:pt>
                <c:pt idx="1221">
                  <c:v>42.65</c:v>
                </c:pt>
                <c:pt idx="1222">
                  <c:v>42.77</c:v>
                </c:pt>
                <c:pt idx="1223">
                  <c:v>42.89</c:v>
                </c:pt>
                <c:pt idx="1224">
                  <c:v>43.01</c:v>
                </c:pt>
                <c:pt idx="1225">
                  <c:v>43.13</c:v>
                </c:pt>
                <c:pt idx="1226">
                  <c:v>43.26</c:v>
                </c:pt>
                <c:pt idx="1227">
                  <c:v>43.39</c:v>
                </c:pt>
                <c:pt idx="1228">
                  <c:v>43.52</c:v>
                </c:pt>
                <c:pt idx="1229">
                  <c:v>43.66</c:v>
                </c:pt>
                <c:pt idx="1230">
                  <c:v>43.8</c:v>
                </c:pt>
                <c:pt idx="1231">
                  <c:v>43.94</c:v>
                </c:pt>
                <c:pt idx="1232">
                  <c:v>44.09</c:v>
                </c:pt>
                <c:pt idx="1233">
                  <c:v>44.23</c:v>
                </c:pt>
                <c:pt idx="1234">
                  <c:v>44.38</c:v>
                </c:pt>
                <c:pt idx="1235">
                  <c:v>44.54</c:v>
                </c:pt>
                <c:pt idx="1236">
                  <c:v>44.71</c:v>
                </c:pt>
                <c:pt idx="1237">
                  <c:v>44.92</c:v>
                </c:pt>
                <c:pt idx="1238">
                  <c:v>45.01</c:v>
                </c:pt>
                <c:pt idx="1239">
                  <c:v>45.08</c:v>
                </c:pt>
                <c:pt idx="1240">
                  <c:v>44.91</c:v>
                </c:pt>
                <c:pt idx="1241">
                  <c:v>44.78</c:v>
                </c:pt>
                <c:pt idx="1242">
                  <c:v>44.73</c:v>
                </c:pt>
                <c:pt idx="1243">
                  <c:v>44.72</c:v>
                </c:pt>
                <c:pt idx="1244">
                  <c:v>44.75</c:v>
                </c:pt>
                <c:pt idx="1245">
                  <c:v>44.79</c:v>
                </c:pt>
                <c:pt idx="1246">
                  <c:v>44.84</c:v>
                </c:pt>
                <c:pt idx="1247">
                  <c:v>44.88</c:v>
                </c:pt>
                <c:pt idx="1248">
                  <c:v>44.88</c:v>
                </c:pt>
                <c:pt idx="1249">
                  <c:v>44.8</c:v>
                </c:pt>
                <c:pt idx="1250">
                  <c:v>44.64</c:v>
                </c:pt>
                <c:pt idx="1251">
                  <c:v>44.38</c:v>
                </c:pt>
                <c:pt idx="1252">
                  <c:v>44.03</c:v>
                </c:pt>
                <c:pt idx="1253">
                  <c:v>43.59</c:v>
                </c:pt>
                <c:pt idx="1254">
                  <c:v>43.1</c:v>
                </c:pt>
                <c:pt idx="1255">
                  <c:v>42.54</c:v>
                </c:pt>
                <c:pt idx="1256">
                  <c:v>41.94</c:v>
                </c:pt>
                <c:pt idx="1257">
                  <c:v>41.31</c:v>
                </c:pt>
                <c:pt idx="1258">
                  <c:v>40.630000000000003</c:v>
                </c:pt>
                <c:pt idx="1259">
                  <c:v>39.950000000000003</c:v>
                </c:pt>
                <c:pt idx="1260">
                  <c:v>39.26</c:v>
                </c:pt>
                <c:pt idx="1261">
                  <c:v>38.56</c:v>
                </c:pt>
                <c:pt idx="1262">
                  <c:v>37.869999999999997</c:v>
                </c:pt>
                <c:pt idx="1263">
                  <c:v>37.200000000000003</c:v>
                </c:pt>
                <c:pt idx="1264">
                  <c:v>36.54</c:v>
                </c:pt>
                <c:pt idx="1265">
                  <c:v>35.909999999999997</c:v>
                </c:pt>
                <c:pt idx="1266">
                  <c:v>35.299999999999997</c:v>
                </c:pt>
                <c:pt idx="1267">
                  <c:v>34.74</c:v>
                </c:pt>
                <c:pt idx="1268">
                  <c:v>34.200000000000003</c:v>
                </c:pt>
                <c:pt idx="1269">
                  <c:v>33.700000000000003</c:v>
                </c:pt>
                <c:pt idx="1270">
                  <c:v>33.25</c:v>
                </c:pt>
                <c:pt idx="1271">
                  <c:v>32.81</c:v>
                </c:pt>
                <c:pt idx="1272">
                  <c:v>32.42</c:v>
                </c:pt>
                <c:pt idx="1273">
                  <c:v>32.049999999999997</c:v>
                </c:pt>
                <c:pt idx="1274">
                  <c:v>31.71</c:v>
                </c:pt>
                <c:pt idx="1275">
                  <c:v>31.41</c:v>
                </c:pt>
                <c:pt idx="1276">
                  <c:v>31.12</c:v>
                </c:pt>
                <c:pt idx="1277">
                  <c:v>30.86</c:v>
                </c:pt>
                <c:pt idx="1278">
                  <c:v>30.62</c:v>
                </c:pt>
                <c:pt idx="1279">
                  <c:v>30.4</c:v>
                </c:pt>
                <c:pt idx="1280">
                  <c:v>30.2</c:v>
                </c:pt>
                <c:pt idx="1281">
                  <c:v>30.02</c:v>
                </c:pt>
                <c:pt idx="1282">
                  <c:v>29.85</c:v>
                </c:pt>
                <c:pt idx="1283">
                  <c:v>29.69</c:v>
                </c:pt>
                <c:pt idx="1284">
                  <c:v>29.55</c:v>
                </c:pt>
                <c:pt idx="1285">
                  <c:v>29.42</c:v>
                </c:pt>
                <c:pt idx="1286">
                  <c:v>29.3</c:v>
                </c:pt>
                <c:pt idx="1287">
                  <c:v>29.19</c:v>
                </c:pt>
                <c:pt idx="1288">
                  <c:v>29.08</c:v>
                </c:pt>
                <c:pt idx="1289">
                  <c:v>28.99</c:v>
                </c:pt>
                <c:pt idx="1290">
                  <c:v>28.9</c:v>
                </c:pt>
                <c:pt idx="1291">
                  <c:v>28.81</c:v>
                </c:pt>
                <c:pt idx="1292">
                  <c:v>28.74</c:v>
                </c:pt>
                <c:pt idx="1293">
                  <c:v>28.66</c:v>
                </c:pt>
                <c:pt idx="1294">
                  <c:v>28.59</c:v>
                </c:pt>
                <c:pt idx="1295">
                  <c:v>28.53</c:v>
                </c:pt>
                <c:pt idx="1296">
                  <c:v>28.47</c:v>
                </c:pt>
                <c:pt idx="1297">
                  <c:v>28.41</c:v>
                </c:pt>
                <c:pt idx="1298">
                  <c:v>28.36</c:v>
                </c:pt>
                <c:pt idx="1299">
                  <c:v>28.31</c:v>
                </c:pt>
                <c:pt idx="1300">
                  <c:v>28.26</c:v>
                </c:pt>
                <c:pt idx="1301">
                  <c:v>28.2</c:v>
                </c:pt>
                <c:pt idx="1302">
                  <c:v>28.15</c:v>
                </c:pt>
                <c:pt idx="1303">
                  <c:v>28.1</c:v>
                </c:pt>
                <c:pt idx="1304">
                  <c:v>28.05</c:v>
                </c:pt>
                <c:pt idx="1305">
                  <c:v>28.01</c:v>
                </c:pt>
                <c:pt idx="1306">
                  <c:v>27.96</c:v>
                </c:pt>
                <c:pt idx="1307">
                  <c:v>27.92</c:v>
                </c:pt>
                <c:pt idx="1308">
                  <c:v>27.88</c:v>
                </c:pt>
                <c:pt idx="1309">
                  <c:v>27.83</c:v>
                </c:pt>
                <c:pt idx="1310">
                  <c:v>27.8</c:v>
                </c:pt>
                <c:pt idx="1311">
                  <c:v>27.76</c:v>
                </c:pt>
                <c:pt idx="1312">
                  <c:v>27.72</c:v>
                </c:pt>
                <c:pt idx="1313">
                  <c:v>27.69</c:v>
                </c:pt>
                <c:pt idx="1314">
                  <c:v>27.66</c:v>
                </c:pt>
                <c:pt idx="1315">
                  <c:v>27.62</c:v>
                </c:pt>
                <c:pt idx="1316">
                  <c:v>27.6</c:v>
                </c:pt>
                <c:pt idx="1317">
                  <c:v>27.57</c:v>
                </c:pt>
                <c:pt idx="1318">
                  <c:v>27.54</c:v>
                </c:pt>
                <c:pt idx="1319">
                  <c:v>27.52</c:v>
                </c:pt>
                <c:pt idx="1320">
                  <c:v>27.49</c:v>
                </c:pt>
                <c:pt idx="1321">
                  <c:v>27.47</c:v>
                </c:pt>
                <c:pt idx="1322">
                  <c:v>27.44</c:v>
                </c:pt>
                <c:pt idx="1323">
                  <c:v>27.42</c:v>
                </c:pt>
                <c:pt idx="1324">
                  <c:v>27.42</c:v>
                </c:pt>
                <c:pt idx="1325">
                  <c:v>27.37</c:v>
                </c:pt>
                <c:pt idx="1326">
                  <c:v>27.35</c:v>
                </c:pt>
                <c:pt idx="1327">
                  <c:v>27.32</c:v>
                </c:pt>
                <c:pt idx="1328">
                  <c:v>27.3</c:v>
                </c:pt>
                <c:pt idx="1329">
                  <c:v>27.28</c:v>
                </c:pt>
                <c:pt idx="1330">
                  <c:v>27.25</c:v>
                </c:pt>
                <c:pt idx="1331">
                  <c:v>27.23</c:v>
                </c:pt>
                <c:pt idx="1332">
                  <c:v>27.21</c:v>
                </c:pt>
                <c:pt idx="1333">
                  <c:v>27.19</c:v>
                </c:pt>
                <c:pt idx="1334">
                  <c:v>27.17</c:v>
                </c:pt>
                <c:pt idx="1335">
                  <c:v>27.15</c:v>
                </c:pt>
                <c:pt idx="1336">
                  <c:v>27.13</c:v>
                </c:pt>
                <c:pt idx="1337">
                  <c:v>27.11</c:v>
                </c:pt>
                <c:pt idx="1338">
                  <c:v>27.09</c:v>
                </c:pt>
                <c:pt idx="1339">
                  <c:v>27.07</c:v>
                </c:pt>
                <c:pt idx="1340">
                  <c:v>27.05</c:v>
                </c:pt>
                <c:pt idx="1341">
                  <c:v>27.04</c:v>
                </c:pt>
                <c:pt idx="1342">
                  <c:v>27.02</c:v>
                </c:pt>
                <c:pt idx="1343">
                  <c:v>27</c:v>
                </c:pt>
                <c:pt idx="1344">
                  <c:v>26.99</c:v>
                </c:pt>
                <c:pt idx="1345">
                  <c:v>26.97</c:v>
                </c:pt>
                <c:pt idx="1346">
                  <c:v>26.95</c:v>
                </c:pt>
                <c:pt idx="1347">
                  <c:v>26.94</c:v>
                </c:pt>
                <c:pt idx="1348">
                  <c:v>26.92</c:v>
                </c:pt>
                <c:pt idx="1349">
                  <c:v>26.91</c:v>
                </c:pt>
                <c:pt idx="1350">
                  <c:v>26.89</c:v>
                </c:pt>
                <c:pt idx="1351">
                  <c:v>26.88</c:v>
                </c:pt>
                <c:pt idx="1352">
                  <c:v>26.86</c:v>
                </c:pt>
                <c:pt idx="1353">
                  <c:v>26.85</c:v>
                </c:pt>
                <c:pt idx="1354">
                  <c:v>26.84</c:v>
                </c:pt>
                <c:pt idx="1355">
                  <c:v>26.82</c:v>
                </c:pt>
                <c:pt idx="1356">
                  <c:v>26.81</c:v>
                </c:pt>
                <c:pt idx="1357">
                  <c:v>26.79</c:v>
                </c:pt>
                <c:pt idx="1358">
                  <c:v>26.78</c:v>
                </c:pt>
                <c:pt idx="1359">
                  <c:v>26.77</c:v>
                </c:pt>
                <c:pt idx="1360">
                  <c:v>26.76</c:v>
                </c:pt>
                <c:pt idx="1361">
                  <c:v>26.74</c:v>
                </c:pt>
                <c:pt idx="1362">
                  <c:v>26.73</c:v>
                </c:pt>
                <c:pt idx="1363">
                  <c:v>26.72</c:v>
                </c:pt>
                <c:pt idx="1364">
                  <c:v>26.71</c:v>
                </c:pt>
                <c:pt idx="1365">
                  <c:v>26.69</c:v>
                </c:pt>
                <c:pt idx="1366">
                  <c:v>26.68</c:v>
                </c:pt>
                <c:pt idx="1367">
                  <c:v>26.67</c:v>
                </c:pt>
                <c:pt idx="1368">
                  <c:v>26.66</c:v>
                </c:pt>
                <c:pt idx="1369">
                  <c:v>26.65</c:v>
                </c:pt>
                <c:pt idx="1370">
                  <c:v>26.64</c:v>
                </c:pt>
                <c:pt idx="1371">
                  <c:v>26.63</c:v>
                </c:pt>
                <c:pt idx="1372">
                  <c:v>26.62</c:v>
                </c:pt>
                <c:pt idx="1373">
                  <c:v>26.6</c:v>
                </c:pt>
                <c:pt idx="1374">
                  <c:v>26.6</c:v>
                </c:pt>
                <c:pt idx="1375">
                  <c:v>26.59</c:v>
                </c:pt>
                <c:pt idx="1376">
                  <c:v>26.58</c:v>
                </c:pt>
                <c:pt idx="1377">
                  <c:v>26.25</c:v>
                </c:pt>
                <c:pt idx="1378">
                  <c:v>26.12</c:v>
                </c:pt>
                <c:pt idx="1379">
                  <c:v>26.06</c:v>
                </c:pt>
                <c:pt idx="1380">
                  <c:v>26.03</c:v>
                </c:pt>
                <c:pt idx="1381">
                  <c:v>26</c:v>
                </c:pt>
                <c:pt idx="1382">
                  <c:v>25.97</c:v>
                </c:pt>
                <c:pt idx="1383">
                  <c:v>25.95</c:v>
                </c:pt>
                <c:pt idx="1384">
                  <c:v>25.93</c:v>
                </c:pt>
                <c:pt idx="1385">
                  <c:v>25.9</c:v>
                </c:pt>
                <c:pt idx="1386">
                  <c:v>25.89</c:v>
                </c:pt>
                <c:pt idx="1387">
                  <c:v>25.87</c:v>
                </c:pt>
                <c:pt idx="1388">
                  <c:v>25.85</c:v>
                </c:pt>
                <c:pt idx="1389">
                  <c:v>25.84</c:v>
                </c:pt>
                <c:pt idx="1390">
                  <c:v>25.84</c:v>
                </c:pt>
                <c:pt idx="1391">
                  <c:v>25.81</c:v>
                </c:pt>
                <c:pt idx="1392">
                  <c:v>25.8</c:v>
                </c:pt>
                <c:pt idx="1393">
                  <c:v>25.78</c:v>
                </c:pt>
                <c:pt idx="1394">
                  <c:v>25.77</c:v>
                </c:pt>
                <c:pt idx="1395">
                  <c:v>25.76</c:v>
                </c:pt>
                <c:pt idx="1396">
                  <c:v>25.74</c:v>
                </c:pt>
                <c:pt idx="1397">
                  <c:v>25.73</c:v>
                </c:pt>
                <c:pt idx="1398">
                  <c:v>25.72</c:v>
                </c:pt>
                <c:pt idx="1399">
                  <c:v>25.71</c:v>
                </c:pt>
                <c:pt idx="1400">
                  <c:v>25.7</c:v>
                </c:pt>
                <c:pt idx="1401">
                  <c:v>25.69</c:v>
                </c:pt>
                <c:pt idx="1402">
                  <c:v>25.68</c:v>
                </c:pt>
                <c:pt idx="1403">
                  <c:v>25.67</c:v>
                </c:pt>
                <c:pt idx="1404">
                  <c:v>25.66</c:v>
                </c:pt>
                <c:pt idx="1405">
                  <c:v>25.65</c:v>
                </c:pt>
                <c:pt idx="1406">
                  <c:v>25.64</c:v>
                </c:pt>
                <c:pt idx="1407">
                  <c:v>25.63</c:v>
                </c:pt>
                <c:pt idx="1408">
                  <c:v>25.62</c:v>
                </c:pt>
                <c:pt idx="1409">
                  <c:v>25.62</c:v>
                </c:pt>
                <c:pt idx="1410">
                  <c:v>25.61</c:v>
                </c:pt>
                <c:pt idx="1411">
                  <c:v>25.6</c:v>
                </c:pt>
                <c:pt idx="1412">
                  <c:v>25.59</c:v>
                </c:pt>
                <c:pt idx="1413">
                  <c:v>25.58</c:v>
                </c:pt>
                <c:pt idx="1414">
                  <c:v>25.57</c:v>
                </c:pt>
                <c:pt idx="1415">
                  <c:v>25.57</c:v>
                </c:pt>
                <c:pt idx="1416">
                  <c:v>25.56</c:v>
                </c:pt>
                <c:pt idx="1417">
                  <c:v>25.55</c:v>
                </c:pt>
                <c:pt idx="1418">
                  <c:v>25.54</c:v>
                </c:pt>
                <c:pt idx="1419">
                  <c:v>25.53</c:v>
                </c:pt>
                <c:pt idx="1420">
                  <c:v>25.53</c:v>
                </c:pt>
                <c:pt idx="1421">
                  <c:v>25.52</c:v>
                </c:pt>
                <c:pt idx="1422">
                  <c:v>25.51</c:v>
                </c:pt>
                <c:pt idx="1423">
                  <c:v>25.5</c:v>
                </c:pt>
                <c:pt idx="1424">
                  <c:v>25.5</c:v>
                </c:pt>
                <c:pt idx="1425">
                  <c:v>25.49</c:v>
                </c:pt>
                <c:pt idx="1426">
                  <c:v>25.48</c:v>
                </c:pt>
              </c:numCache>
            </c:numRef>
          </c:yVal>
          <c:smooth val="0"/>
        </c:ser>
        <c:ser>
          <c:idx val="5"/>
          <c:order val="3"/>
          <c:tx>
            <c:strRef>
              <c:f>'ESS 12-03-2015 10h52'!$K$1</c:f>
              <c:strCache>
                <c:ptCount val="1"/>
                <c:pt idx="0">
                  <c:v>Voie 7_ SAF-Axe coté moteur</c:v>
                </c:pt>
              </c:strCache>
            </c:strRef>
          </c:tx>
          <c:marker>
            <c:symbol val="none"/>
          </c:marker>
          <c:xVal>
            <c:numRef>
              <c:f>'ESS 12-03-2015 10h52'!$C$2:$C$1428</c:f>
              <c:numCache>
                <c:formatCode>0</c:formatCode>
                <c:ptCount val="1427"/>
                <c:pt idx="0">
                  <c:v>0</c:v>
                </c:pt>
                <c:pt idx="1">
                  <c:v>1.6666666666666666E-2</c:v>
                </c:pt>
                <c:pt idx="2">
                  <c:v>3.3333333333333333E-2</c:v>
                </c:pt>
                <c:pt idx="3">
                  <c:v>0.05</c:v>
                </c:pt>
                <c:pt idx="4">
                  <c:v>6.6666666666666666E-2</c:v>
                </c:pt>
                <c:pt idx="5">
                  <c:v>8.3333333333333329E-2</c:v>
                </c:pt>
                <c:pt idx="6">
                  <c:v>0.1</c:v>
                </c:pt>
                <c:pt idx="7">
                  <c:v>0.11666666666666667</c:v>
                </c:pt>
                <c:pt idx="8">
                  <c:v>0.13333333333333333</c:v>
                </c:pt>
                <c:pt idx="9">
                  <c:v>0.15</c:v>
                </c:pt>
                <c:pt idx="10">
                  <c:v>0.16666666666666666</c:v>
                </c:pt>
                <c:pt idx="11">
                  <c:v>0.18333333333333332</c:v>
                </c:pt>
                <c:pt idx="12">
                  <c:v>0.2</c:v>
                </c:pt>
                <c:pt idx="13">
                  <c:v>0.21666666666666667</c:v>
                </c:pt>
                <c:pt idx="14">
                  <c:v>0.23333333333333334</c:v>
                </c:pt>
                <c:pt idx="15">
                  <c:v>0.25</c:v>
                </c:pt>
                <c:pt idx="16">
                  <c:v>0.26666666666666666</c:v>
                </c:pt>
                <c:pt idx="17">
                  <c:v>0.28333333333333333</c:v>
                </c:pt>
                <c:pt idx="18">
                  <c:v>0.3</c:v>
                </c:pt>
                <c:pt idx="19">
                  <c:v>0.31666666666666665</c:v>
                </c:pt>
                <c:pt idx="20">
                  <c:v>0.33333333333333331</c:v>
                </c:pt>
                <c:pt idx="21">
                  <c:v>0.35</c:v>
                </c:pt>
                <c:pt idx="22">
                  <c:v>0.36666666666666664</c:v>
                </c:pt>
                <c:pt idx="23">
                  <c:v>0.38333333333333336</c:v>
                </c:pt>
                <c:pt idx="24">
                  <c:v>0.4</c:v>
                </c:pt>
                <c:pt idx="25">
                  <c:v>0.41666666666666669</c:v>
                </c:pt>
                <c:pt idx="26">
                  <c:v>0.43333333333333335</c:v>
                </c:pt>
                <c:pt idx="27">
                  <c:v>0.45</c:v>
                </c:pt>
                <c:pt idx="28">
                  <c:v>0.46666666666666667</c:v>
                </c:pt>
                <c:pt idx="29">
                  <c:v>0.48333333333333334</c:v>
                </c:pt>
                <c:pt idx="30">
                  <c:v>0.5</c:v>
                </c:pt>
                <c:pt idx="31">
                  <c:v>0.51666666666666672</c:v>
                </c:pt>
                <c:pt idx="32">
                  <c:v>0.53333333333333333</c:v>
                </c:pt>
                <c:pt idx="33">
                  <c:v>0.55000000000000004</c:v>
                </c:pt>
                <c:pt idx="34">
                  <c:v>0.56666666666666665</c:v>
                </c:pt>
                <c:pt idx="35">
                  <c:v>0.58333333333333337</c:v>
                </c:pt>
                <c:pt idx="36">
                  <c:v>0.6</c:v>
                </c:pt>
                <c:pt idx="37">
                  <c:v>0.6166666666666667</c:v>
                </c:pt>
                <c:pt idx="38">
                  <c:v>0.6333333333333333</c:v>
                </c:pt>
                <c:pt idx="39">
                  <c:v>0.65</c:v>
                </c:pt>
                <c:pt idx="40">
                  <c:v>0.66666666666666663</c:v>
                </c:pt>
                <c:pt idx="41">
                  <c:v>0.68333333333333335</c:v>
                </c:pt>
                <c:pt idx="42">
                  <c:v>0.7</c:v>
                </c:pt>
                <c:pt idx="43">
                  <c:v>0.71666666666666667</c:v>
                </c:pt>
                <c:pt idx="44">
                  <c:v>0.73333333333333328</c:v>
                </c:pt>
                <c:pt idx="45">
                  <c:v>0.75</c:v>
                </c:pt>
                <c:pt idx="46">
                  <c:v>0.76666666666666672</c:v>
                </c:pt>
                <c:pt idx="47">
                  <c:v>0.78333333333333333</c:v>
                </c:pt>
                <c:pt idx="48">
                  <c:v>0.8</c:v>
                </c:pt>
                <c:pt idx="49">
                  <c:v>0.81666666666666665</c:v>
                </c:pt>
                <c:pt idx="50">
                  <c:v>0.83333333333333337</c:v>
                </c:pt>
                <c:pt idx="51">
                  <c:v>0.85</c:v>
                </c:pt>
                <c:pt idx="52">
                  <c:v>0.8666666666666667</c:v>
                </c:pt>
                <c:pt idx="53">
                  <c:v>0.8833333333333333</c:v>
                </c:pt>
                <c:pt idx="54">
                  <c:v>0.9</c:v>
                </c:pt>
                <c:pt idx="55">
                  <c:v>0.91666666666666663</c:v>
                </c:pt>
                <c:pt idx="56">
                  <c:v>0.93333333333333335</c:v>
                </c:pt>
                <c:pt idx="57">
                  <c:v>0.95</c:v>
                </c:pt>
                <c:pt idx="58">
                  <c:v>0.96666666666666667</c:v>
                </c:pt>
                <c:pt idx="59">
                  <c:v>0.98333333333333328</c:v>
                </c:pt>
                <c:pt idx="60">
                  <c:v>1</c:v>
                </c:pt>
                <c:pt idx="61">
                  <c:v>1.0166666666666666</c:v>
                </c:pt>
                <c:pt idx="62">
                  <c:v>1.0333333333333334</c:v>
                </c:pt>
                <c:pt idx="63">
                  <c:v>1.05</c:v>
                </c:pt>
                <c:pt idx="64">
                  <c:v>1.0666666666666667</c:v>
                </c:pt>
                <c:pt idx="65">
                  <c:v>1.0833333333333333</c:v>
                </c:pt>
                <c:pt idx="66">
                  <c:v>1.1000000000000001</c:v>
                </c:pt>
                <c:pt idx="67">
                  <c:v>1.1166666666666667</c:v>
                </c:pt>
                <c:pt idx="68">
                  <c:v>1.1333333333333333</c:v>
                </c:pt>
                <c:pt idx="69">
                  <c:v>1.1499999999999999</c:v>
                </c:pt>
                <c:pt idx="70">
                  <c:v>1.1666666666666667</c:v>
                </c:pt>
                <c:pt idx="71">
                  <c:v>1.1833333333333333</c:v>
                </c:pt>
                <c:pt idx="72">
                  <c:v>1.2</c:v>
                </c:pt>
                <c:pt idx="73">
                  <c:v>1.2166666666666666</c:v>
                </c:pt>
                <c:pt idx="74">
                  <c:v>1.2333333333333334</c:v>
                </c:pt>
                <c:pt idx="75">
                  <c:v>1.25</c:v>
                </c:pt>
                <c:pt idx="76">
                  <c:v>1.2666666666666666</c:v>
                </c:pt>
                <c:pt idx="77">
                  <c:v>1.2833333333333334</c:v>
                </c:pt>
                <c:pt idx="78">
                  <c:v>1.3</c:v>
                </c:pt>
                <c:pt idx="79">
                  <c:v>1.3166666666666667</c:v>
                </c:pt>
                <c:pt idx="80">
                  <c:v>1.3333333333333333</c:v>
                </c:pt>
                <c:pt idx="81">
                  <c:v>1.35</c:v>
                </c:pt>
                <c:pt idx="82">
                  <c:v>1.3666666666666667</c:v>
                </c:pt>
                <c:pt idx="83">
                  <c:v>1.3833333333333333</c:v>
                </c:pt>
                <c:pt idx="84">
                  <c:v>1.4</c:v>
                </c:pt>
                <c:pt idx="85">
                  <c:v>1.4166666666666667</c:v>
                </c:pt>
                <c:pt idx="86">
                  <c:v>1.4333333333333333</c:v>
                </c:pt>
                <c:pt idx="87">
                  <c:v>1.45</c:v>
                </c:pt>
                <c:pt idx="88">
                  <c:v>1.4666666666666666</c:v>
                </c:pt>
                <c:pt idx="89">
                  <c:v>1.4833333333333334</c:v>
                </c:pt>
                <c:pt idx="90">
                  <c:v>1.5</c:v>
                </c:pt>
                <c:pt idx="91">
                  <c:v>1.5166666666666666</c:v>
                </c:pt>
                <c:pt idx="92">
                  <c:v>1.5333333333333334</c:v>
                </c:pt>
                <c:pt idx="93">
                  <c:v>1.55</c:v>
                </c:pt>
                <c:pt idx="94">
                  <c:v>1.5666666666666667</c:v>
                </c:pt>
                <c:pt idx="95">
                  <c:v>1.5833333333333333</c:v>
                </c:pt>
                <c:pt idx="96">
                  <c:v>1.6</c:v>
                </c:pt>
                <c:pt idx="97">
                  <c:v>1.6166666666666667</c:v>
                </c:pt>
                <c:pt idx="98">
                  <c:v>1.6333333333333333</c:v>
                </c:pt>
                <c:pt idx="99">
                  <c:v>1.65</c:v>
                </c:pt>
                <c:pt idx="100">
                  <c:v>1.6666666666666667</c:v>
                </c:pt>
                <c:pt idx="101">
                  <c:v>1.6833333333333333</c:v>
                </c:pt>
                <c:pt idx="102">
                  <c:v>1.7</c:v>
                </c:pt>
                <c:pt idx="103">
                  <c:v>1.7166666666666666</c:v>
                </c:pt>
                <c:pt idx="104">
                  <c:v>1.7333333333333334</c:v>
                </c:pt>
                <c:pt idx="105">
                  <c:v>1.75</c:v>
                </c:pt>
                <c:pt idx="106">
                  <c:v>1.7666666666666666</c:v>
                </c:pt>
                <c:pt idx="107">
                  <c:v>1.7833333333333334</c:v>
                </c:pt>
                <c:pt idx="108">
                  <c:v>1.8</c:v>
                </c:pt>
                <c:pt idx="109">
                  <c:v>1.8166666666666667</c:v>
                </c:pt>
                <c:pt idx="110">
                  <c:v>1.8333333333333333</c:v>
                </c:pt>
                <c:pt idx="111">
                  <c:v>1.85</c:v>
                </c:pt>
                <c:pt idx="112">
                  <c:v>1.8666666666666667</c:v>
                </c:pt>
                <c:pt idx="113">
                  <c:v>1.8833333333333333</c:v>
                </c:pt>
                <c:pt idx="114">
                  <c:v>1.9</c:v>
                </c:pt>
                <c:pt idx="115">
                  <c:v>1.9166666666666667</c:v>
                </c:pt>
                <c:pt idx="116">
                  <c:v>1.9333333333333333</c:v>
                </c:pt>
                <c:pt idx="117">
                  <c:v>1.95</c:v>
                </c:pt>
                <c:pt idx="118">
                  <c:v>1.9666666666666666</c:v>
                </c:pt>
                <c:pt idx="119">
                  <c:v>1.9833333333333334</c:v>
                </c:pt>
                <c:pt idx="120">
                  <c:v>2</c:v>
                </c:pt>
                <c:pt idx="121">
                  <c:v>2.0166666666666666</c:v>
                </c:pt>
                <c:pt idx="122">
                  <c:v>2.0333333333333332</c:v>
                </c:pt>
                <c:pt idx="123">
                  <c:v>2.0499999999999998</c:v>
                </c:pt>
                <c:pt idx="124">
                  <c:v>2.0666666666666669</c:v>
                </c:pt>
                <c:pt idx="125">
                  <c:v>2.0833333333333335</c:v>
                </c:pt>
                <c:pt idx="126">
                  <c:v>2.1</c:v>
                </c:pt>
                <c:pt idx="127">
                  <c:v>2.1166666666666667</c:v>
                </c:pt>
                <c:pt idx="128">
                  <c:v>2.1333333333333333</c:v>
                </c:pt>
                <c:pt idx="129">
                  <c:v>2.15</c:v>
                </c:pt>
                <c:pt idx="130">
                  <c:v>2.1666666666666665</c:v>
                </c:pt>
                <c:pt idx="131">
                  <c:v>2.1833333333333331</c:v>
                </c:pt>
                <c:pt idx="132">
                  <c:v>2.2000000000000002</c:v>
                </c:pt>
                <c:pt idx="133">
                  <c:v>2.2166666666666668</c:v>
                </c:pt>
                <c:pt idx="134">
                  <c:v>2.2333333333333334</c:v>
                </c:pt>
                <c:pt idx="135">
                  <c:v>2.25</c:v>
                </c:pt>
                <c:pt idx="136">
                  <c:v>2.2666666666666666</c:v>
                </c:pt>
                <c:pt idx="137">
                  <c:v>2.2833333333333332</c:v>
                </c:pt>
                <c:pt idx="138">
                  <c:v>2.2999999999999998</c:v>
                </c:pt>
                <c:pt idx="139">
                  <c:v>2.3166666666666669</c:v>
                </c:pt>
                <c:pt idx="140">
                  <c:v>2.3333333333333335</c:v>
                </c:pt>
                <c:pt idx="141">
                  <c:v>2.35</c:v>
                </c:pt>
                <c:pt idx="142">
                  <c:v>2.3666666666666667</c:v>
                </c:pt>
                <c:pt idx="143">
                  <c:v>2.3833333333333333</c:v>
                </c:pt>
                <c:pt idx="144">
                  <c:v>2.4</c:v>
                </c:pt>
                <c:pt idx="145">
                  <c:v>2.4166666666666665</c:v>
                </c:pt>
                <c:pt idx="146">
                  <c:v>2.4333333333333331</c:v>
                </c:pt>
                <c:pt idx="147">
                  <c:v>2.4500000000000002</c:v>
                </c:pt>
                <c:pt idx="148">
                  <c:v>2.4666666666666668</c:v>
                </c:pt>
                <c:pt idx="149">
                  <c:v>2.4833333333333334</c:v>
                </c:pt>
                <c:pt idx="150">
                  <c:v>2.5</c:v>
                </c:pt>
                <c:pt idx="151">
                  <c:v>2.5166666666666666</c:v>
                </c:pt>
                <c:pt idx="152">
                  <c:v>2.5333333333333332</c:v>
                </c:pt>
                <c:pt idx="153">
                  <c:v>2.5499999999999998</c:v>
                </c:pt>
                <c:pt idx="154">
                  <c:v>2.5666666666666669</c:v>
                </c:pt>
                <c:pt idx="155">
                  <c:v>2.5833333333333335</c:v>
                </c:pt>
                <c:pt idx="156">
                  <c:v>2.6</c:v>
                </c:pt>
                <c:pt idx="157">
                  <c:v>2.6166666666666667</c:v>
                </c:pt>
                <c:pt idx="158">
                  <c:v>2.6333333333333333</c:v>
                </c:pt>
                <c:pt idx="159">
                  <c:v>2.65</c:v>
                </c:pt>
                <c:pt idx="160">
                  <c:v>2.6666666666666665</c:v>
                </c:pt>
                <c:pt idx="161">
                  <c:v>2.6833333333333331</c:v>
                </c:pt>
                <c:pt idx="162">
                  <c:v>2.7</c:v>
                </c:pt>
                <c:pt idx="163">
                  <c:v>2.7166666666666668</c:v>
                </c:pt>
                <c:pt idx="164">
                  <c:v>2.7333333333333334</c:v>
                </c:pt>
                <c:pt idx="165">
                  <c:v>2.75</c:v>
                </c:pt>
                <c:pt idx="166">
                  <c:v>2.7666666666666666</c:v>
                </c:pt>
                <c:pt idx="167">
                  <c:v>2.7833333333333332</c:v>
                </c:pt>
                <c:pt idx="168">
                  <c:v>2.8</c:v>
                </c:pt>
                <c:pt idx="169">
                  <c:v>2.8166666666666669</c:v>
                </c:pt>
                <c:pt idx="170">
                  <c:v>2.8333333333333335</c:v>
                </c:pt>
                <c:pt idx="171">
                  <c:v>2.85</c:v>
                </c:pt>
                <c:pt idx="172">
                  <c:v>2.8666666666666667</c:v>
                </c:pt>
                <c:pt idx="173">
                  <c:v>2.8833333333333333</c:v>
                </c:pt>
                <c:pt idx="174">
                  <c:v>2.9</c:v>
                </c:pt>
                <c:pt idx="175">
                  <c:v>2.9166666666666665</c:v>
                </c:pt>
                <c:pt idx="176">
                  <c:v>2.9333333333333331</c:v>
                </c:pt>
                <c:pt idx="177">
                  <c:v>2.95</c:v>
                </c:pt>
                <c:pt idx="178">
                  <c:v>2.9666666666666668</c:v>
                </c:pt>
                <c:pt idx="179">
                  <c:v>2.9833333333333334</c:v>
                </c:pt>
                <c:pt idx="180">
                  <c:v>3</c:v>
                </c:pt>
                <c:pt idx="181">
                  <c:v>3.0166666666666666</c:v>
                </c:pt>
                <c:pt idx="182">
                  <c:v>3.0333333333333332</c:v>
                </c:pt>
                <c:pt idx="183">
                  <c:v>3.05</c:v>
                </c:pt>
                <c:pt idx="184">
                  <c:v>3.0666666666666669</c:v>
                </c:pt>
                <c:pt idx="185">
                  <c:v>3.0833333333333335</c:v>
                </c:pt>
                <c:pt idx="186">
                  <c:v>3.1</c:v>
                </c:pt>
                <c:pt idx="187">
                  <c:v>3.1166666666666667</c:v>
                </c:pt>
                <c:pt idx="188">
                  <c:v>3.1333333333333333</c:v>
                </c:pt>
                <c:pt idx="189">
                  <c:v>3.15</c:v>
                </c:pt>
                <c:pt idx="190">
                  <c:v>3.1666666666666665</c:v>
                </c:pt>
                <c:pt idx="191">
                  <c:v>3.1833333333333331</c:v>
                </c:pt>
                <c:pt idx="192">
                  <c:v>3.2</c:v>
                </c:pt>
                <c:pt idx="193">
                  <c:v>3.2166666666666668</c:v>
                </c:pt>
                <c:pt idx="194">
                  <c:v>3.2333333333333334</c:v>
                </c:pt>
                <c:pt idx="195">
                  <c:v>3.25</c:v>
                </c:pt>
                <c:pt idx="196">
                  <c:v>3.2666666666666666</c:v>
                </c:pt>
                <c:pt idx="197">
                  <c:v>3.2833333333333332</c:v>
                </c:pt>
                <c:pt idx="198">
                  <c:v>3.3</c:v>
                </c:pt>
                <c:pt idx="199">
                  <c:v>3.3166666666666669</c:v>
                </c:pt>
                <c:pt idx="200">
                  <c:v>3.3333333333333335</c:v>
                </c:pt>
                <c:pt idx="201">
                  <c:v>3.35</c:v>
                </c:pt>
                <c:pt idx="202">
                  <c:v>3.3666666666666667</c:v>
                </c:pt>
                <c:pt idx="203">
                  <c:v>3.3833333333333333</c:v>
                </c:pt>
                <c:pt idx="204">
                  <c:v>3.4</c:v>
                </c:pt>
                <c:pt idx="205">
                  <c:v>3.4166666666666665</c:v>
                </c:pt>
                <c:pt idx="206">
                  <c:v>3.4333333333333331</c:v>
                </c:pt>
                <c:pt idx="207">
                  <c:v>3.45</c:v>
                </c:pt>
                <c:pt idx="208">
                  <c:v>3.4666666666666668</c:v>
                </c:pt>
                <c:pt idx="209">
                  <c:v>3.4833333333333334</c:v>
                </c:pt>
                <c:pt idx="210">
                  <c:v>3.5</c:v>
                </c:pt>
                <c:pt idx="211">
                  <c:v>3.5166666666666666</c:v>
                </c:pt>
                <c:pt idx="212">
                  <c:v>3.5333333333333332</c:v>
                </c:pt>
                <c:pt idx="213">
                  <c:v>3.55</c:v>
                </c:pt>
                <c:pt idx="214">
                  <c:v>3.5666666666666669</c:v>
                </c:pt>
                <c:pt idx="215">
                  <c:v>3.5833333333333335</c:v>
                </c:pt>
                <c:pt idx="216">
                  <c:v>3.6</c:v>
                </c:pt>
                <c:pt idx="217">
                  <c:v>3.6166666666666667</c:v>
                </c:pt>
                <c:pt idx="218">
                  <c:v>3.6333333333333333</c:v>
                </c:pt>
                <c:pt idx="219">
                  <c:v>3.65</c:v>
                </c:pt>
                <c:pt idx="220">
                  <c:v>3.6666666666666665</c:v>
                </c:pt>
                <c:pt idx="221">
                  <c:v>3.6833333333333331</c:v>
                </c:pt>
                <c:pt idx="222">
                  <c:v>3.7</c:v>
                </c:pt>
                <c:pt idx="223">
                  <c:v>3.7166666666666668</c:v>
                </c:pt>
                <c:pt idx="224">
                  <c:v>3.7333333333333334</c:v>
                </c:pt>
                <c:pt idx="225">
                  <c:v>3.75</c:v>
                </c:pt>
                <c:pt idx="226">
                  <c:v>3.7666666666666666</c:v>
                </c:pt>
                <c:pt idx="227">
                  <c:v>3.7833333333333332</c:v>
                </c:pt>
                <c:pt idx="228">
                  <c:v>3.8</c:v>
                </c:pt>
                <c:pt idx="229">
                  <c:v>3.8166666666666669</c:v>
                </c:pt>
                <c:pt idx="230">
                  <c:v>3.8333333333333335</c:v>
                </c:pt>
                <c:pt idx="231">
                  <c:v>3.85</c:v>
                </c:pt>
                <c:pt idx="232">
                  <c:v>3.8666666666666667</c:v>
                </c:pt>
                <c:pt idx="233">
                  <c:v>3.8833333333333333</c:v>
                </c:pt>
                <c:pt idx="234">
                  <c:v>3.9</c:v>
                </c:pt>
                <c:pt idx="235">
                  <c:v>3.9166666666666665</c:v>
                </c:pt>
                <c:pt idx="236">
                  <c:v>3.9333333333333331</c:v>
                </c:pt>
                <c:pt idx="237">
                  <c:v>3.95</c:v>
                </c:pt>
                <c:pt idx="238">
                  <c:v>3.9666666666666668</c:v>
                </c:pt>
                <c:pt idx="239">
                  <c:v>3.9833333333333334</c:v>
                </c:pt>
                <c:pt idx="240">
                  <c:v>4</c:v>
                </c:pt>
                <c:pt idx="241">
                  <c:v>4.0166666666666666</c:v>
                </c:pt>
                <c:pt idx="242">
                  <c:v>4.0333333333333332</c:v>
                </c:pt>
                <c:pt idx="243">
                  <c:v>4.05</c:v>
                </c:pt>
                <c:pt idx="244">
                  <c:v>4.0666666666666664</c:v>
                </c:pt>
                <c:pt idx="245">
                  <c:v>4.083333333333333</c:v>
                </c:pt>
                <c:pt idx="246">
                  <c:v>4.0999999999999996</c:v>
                </c:pt>
                <c:pt idx="247">
                  <c:v>4.1166666666666663</c:v>
                </c:pt>
                <c:pt idx="248">
                  <c:v>4.1333333333333337</c:v>
                </c:pt>
                <c:pt idx="249">
                  <c:v>4.1500000000000004</c:v>
                </c:pt>
                <c:pt idx="250">
                  <c:v>4.166666666666667</c:v>
                </c:pt>
                <c:pt idx="251">
                  <c:v>4.1833333333333336</c:v>
                </c:pt>
                <c:pt idx="252">
                  <c:v>4.2</c:v>
                </c:pt>
                <c:pt idx="253">
                  <c:v>4.2166666666666668</c:v>
                </c:pt>
                <c:pt idx="254">
                  <c:v>4.2333333333333334</c:v>
                </c:pt>
                <c:pt idx="255">
                  <c:v>4.25</c:v>
                </c:pt>
                <c:pt idx="256">
                  <c:v>4.2666666666666666</c:v>
                </c:pt>
                <c:pt idx="257">
                  <c:v>4.2833333333333332</c:v>
                </c:pt>
                <c:pt idx="258">
                  <c:v>4.3</c:v>
                </c:pt>
                <c:pt idx="259">
                  <c:v>4.3166666666666664</c:v>
                </c:pt>
                <c:pt idx="260">
                  <c:v>4.333333333333333</c:v>
                </c:pt>
                <c:pt idx="261">
                  <c:v>4.3499999999999996</c:v>
                </c:pt>
                <c:pt idx="262">
                  <c:v>4.3666666666666663</c:v>
                </c:pt>
                <c:pt idx="263">
                  <c:v>4.3833333333333337</c:v>
                </c:pt>
                <c:pt idx="264">
                  <c:v>4.4000000000000004</c:v>
                </c:pt>
                <c:pt idx="265">
                  <c:v>4.416666666666667</c:v>
                </c:pt>
                <c:pt idx="266">
                  <c:v>4.4333333333333336</c:v>
                </c:pt>
                <c:pt idx="267">
                  <c:v>4.45</c:v>
                </c:pt>
                <c:pt idx="268">
                  <c:v>4.4666666666666668</c:v>
                </c:pt>
                <c:pt idx="269">
                  <c:v>4.4833333333333334</c:v>
                </c:pt>
                <c:pt idx="270">
                  <c:v>4.5</c:v>
                </c:pt>
                <c:pt idx="271">
                  <c:v>4.5166666666666666</c:v>
                </c:pt>
                <c:pt idx="272">
                  <c:v>4.5333333333333332</c:v>
                </c:pt>
                <c:pt idx="273">
                  <c:v>4.55</c:v>
                </c:pt>
                <c:pt idx="274">
                  <c:v>4.5666666666666664</c:v>
                </c:pt>
                <c:pt idx="275">
                  <c:v>4.583333333333333</c:v>
                </c:pt>
                <c:pt idx="276">
                  <c:v>4.5999999999999996</c:v>
                </c:pt>
                <c:pt idx="277">
                  <c:v>4.6166666666666663</c:v>
                </c:pt>
                <c:pt idx="278">
                  <c:v>4.6333333333333337</c:v>
                </c:pt>
                <c:pt idx="279">
                  <c:v>4.6500000000000004</c:v>
                </c:pt>
                <c:pt idx="280">
                  <c:v>4.666666666666667</c:v>
                </c:pt>
                <c:pt idx="281">
                  <c:v>4.6833333333333336</c:v>
                </c:pt>
                <c:pt idx="282">
                  <c:v>4.7</c:v>
                </c:pt>
                <c:pt idx="283">
                  <c:v>4.7166666666666668</c:v>
                </c:pt>
                <c:pt idx="284">
                  <c:v>4.7333333333333334</c:v>
                </c:pt>
                <c:pt idx="285">
                  <c:v>4.75</c:v>
                </c:pt>
                <c:pt idx="286">
                  <c:v>4.7666666666666666</c:v>
                </c:pt>
                <c:pt idx="287">
                  <c:v>4.7833333333333332</c:v>
                </c:pt>
                <c:pt idx="288">
                  <c:v>4.8</c:v>
                </c:pt>
                <c:pt idx="289">
                  <c:v>4.8166666666666664</c:v>
                </c:pt>
                <c:pt idx="290">
                  <c:v>4.833333333333333</c:v>
                </c:pt>
                <c:pt idx="291">
                  <c:v>4.8499999999999996</c:v>
                </c:pt>
                <c:pt idx="292">
                  <c:v>4.8666666666666663</c:v>
                </c:pt>
                <c:pt idx="293">
                  <c:v>4.8833333333333337</c:v>
                </c:pt>
                <c:pt idx="294">
                  <c:v>4.9000000000000004</c:v>
                </c:pt>
                <c:pt idx="295">
                  <c:v>4.916666666666667</c:v>
                </c:pt>
                <c:pt idx="296">
                  <c:v>4.9333333333333336</c:v>
                </c:pt>
                <c:pt idx="297">
                  <c:v>4.95</c:v>
                </c:pt>
                <c:pt idx="298">
                  <c:v>4.9666666666666668</c:v>
                </c:pt>
                <c:pt idx="299">
                  <c:v>4.9833333333333334</c:v>
                </c:pt>
                <c:pt idx="300">
                  <c:v>5</c:v>
                </c:pt>
                <c:pt idx="301">
                  <c:v>5.0166666666666666</c:v>
                </c:pt>
                <c:pt idx="302">
                  <c:v>5.0333333333333332</c:v>
                </c:pt>
                <c:pt idx="303">
                  <c:v>5.05</c:v>
                </c:pt>
                <c:pt idx="304">
                  <c:v>5.0666666666666664</c:v>
                </c:pt>
                <c:pt idx="305">
                  <c:v>5.083333333333333</c:v>
                </c:pt>
                <c:pt idx="306">
                  <c:v>5.0999999999999996</c:v>
                </c:pt>
                <c:pt idx="307">
                  <c:v>5.1166666666666663</c:v>
                </c:pt>
                <c:pt idx="308">
                  <c:v>5.1333333333333337</c:v>
                </c:pt>
                <c:pt idx="309">
                  <c:v>5.15</c:v>
                </c:pt>
                <c:pt idx="310">
                  <c:v>5.166666666666667</c:v>
                </c:pt>
                <c:pt idx="311">
                  <c:v>5.1833333333333336</c:v>
                </c:pt>
                <c:pt idx="312">
                  <c:v>5.2</c:v>
                </c:pt>
                <c:pt idx="313">
                  <c:v>5.2166666666666668</c:v>
                </c:pt>
                <c:pt idx="314">
                  <c:v>5.2333333333333334</c:v>
                </c:pt>
                <c:pt idx="315">
                  <c:v>5.25</c:v>
                </c:pt>
                <c:pt idx="316">
                  <c:v>5.2666666666666666</c:v>
                </c:pt>
                <c:pt idx="317">
                  <c:v>5.2833333333333332</c:v>
                </c:pt>
                <c:pt idx="318">
                  <c:v>5.3</c:v>
                </c:pt>
                <c:pt idx="319">
                  <c:v>5.3166666666666664</c:v>
                </c:pt>
                <c:pt idx="320">
                  <c:v>5.333333333333333</c:v>
                </c:pt>
                <c:pt idx="321">
                  <c:v>5.35</c:v>
                </c:pt>
                <c:pt idx="322">
                  <c:v>5.3666666666666663</c:v>
                </c:pt>
                <c:pt idx="323">
                  <c:v>5.3833333333333337</c:v>
                </c:pt>
                <c:pt idx="324">
                  <c:v>5.4</c:v>
                </c:pt>
                <c:pt idx="325">
                  <c:v>5.416666666666667</c:v>
                </c:pt>
                <c:pt idx="326">
                  <c:v>5.4333333333333336</c:v>
                </c:pt>
                <c:pt idx="327">
                  <c:v>5.45</c:v>
                </c:pt>
                <c:pt idx="328">
                  <c:v>5.4666666666666668</c:v>
                </c:pt>
                <c:pt idx="329">
                  <c:v>5.4833333333333334</c:v>
                </c:pt>
                <c:pt idx="330">
                  <c:v>5.5</c:v>
                </c:pt>
                <c:pt idx="331">
                  <c:v>5.5166666666666666</c:v>
                </c:pt>
                <c:pt idx="332">
                  <c:v>5.5333333333333332</c:v>
                </c:pt>
                <c:pt idx="333">
                  <c:v>5.55</c:v>
                </c:pt>
                <c:pt idx="334">
                  <c:v>5.5666666666666664</c:v>
                </c:pt>
                <c:pt idx="335">
                  <c:v>5.583333333333333</c:v>
                </c:pt>
                <c:pt idx="336">
                  <c:v>5.6</c:v>
                </c:pt>
                <c:pt idx="337">
                  <c:v>5.6166666666666663</c:v>
                </c:pt>
                <c:pt idx="338">
                  <c:v>5.6333333333333337</c:v>
                </c:pt>
                <c:pt idx="339">
                  <c:v>5.65</c:v>
                </c:pt>
                <c:pt idx="340">
                  <c:v>5.666666666666667</c:v>
                </c:pt>
                <c:pt idx="341">
                  <c:v>5.6833333333333336</c:v>
                </c:pt>
                <c:pt idx="342">
                  <c:v>5.7</c:v>
                </c:pt>
                <c:pt idx="343">
                  <c:v>5.7166666666666668</c:v>
                </c:pt>
                <c:pt idx="344">
                  <c:v>5.7333333333333334</c:v>
                </c:pt>
                <c:pt idx="345">
                  <c:v>5.75</c:v>
                </c:pt>
                <c:pt idx="346">
                  <c:v>5.7666666666666666</c:v>
                </c:pt>
                <c:pt idx="347">
                  <c:v>5.7833333333333332</c:v>
                </c:pt>
                <c:pt idx="348">
                  <c:v>5.8</c:v>
                </c:pt>
                <c:pt idx="349">
                  <c:v>5.8166666666666664</c:v>
                </c:pt>
                <c:pt idx="350">
                  <c:v>5.833333333333333</c:v>
                </c:pt>
                <c:pt idx="351">
                  <c:v>5.85</c:v>
                </c:pt>
                <c:pt idx="352">
                  <c:v>5.8666666666666663</c:v>
                </c:pt>
                <c:pt idx="353">
                  <c:v>5.8833333333333337</c:v>
                </c:pt>
                <c:pt idx="354">
                  <c:v>5.9</c:v>
                </c:pt>
                <c:pt idx="355">
                  <c:v>5.916666666666667</c:v>
                </c:pt>
                <c:pt idx="356">
                  <c:v>5.9333333333333336</c:v>
                </c:pt>
                <c:pt idx="357">
                  <c:v>5.95</c:v>
                </c:pt>
                <c:pt idx="358">
                  <c:v>5.9666666666666668</c:v>
                </c:pt>
                <c:pt idx="359">
                  <c:v>5.9833333333333334</c:v>
                </c:pt>
                <c:pt idx="360">
                  <c:v>6</c:v>
                </c:pt>
                <c:pt idx="361">
                  <c:v>6.0166666666666666</c:v>
                </c:pt>
                <c:pt idx="362">
                  <c:v>6.0333333333333332</c:v>
                </c:pt>
                <c:pt idx="363">
                  <c:v>6.05</c:v>
                </c:pt>
                <c:pt idx="364">
                  <c:v>6.0666666666666664</c:v>
                </c:pt>
                <c:pt idx="365">
                  <c:v>6.083333333333333</c:v>
                </c:pt>
                <c:pt idx="366">
                  <c:v>6.1</c:v>
                </c:pt>
                <c:pt idx="367">
                  <c:v>6.1166666666666663</c:v>
                </c:pt>
                <c:pt idx="368">
                  <c:v>6.1333333333333337</c:v>
                </c:pt>
                <c:pt idx="369">
                  <c:v>6.15</c:v>
                </c:pt>
                <c:pt idx="370">
                  <c:v>6.166666666666667</c:v>
                </c:pt>
                <c:pt idx="371">
                  <c:v>6.1833333333333336</c:v>
                </c:pt>
                <c:pt idx="372">
                  <c:v>6.2</c:v>
                </c:pt>
                <c:pt idx="373">
                  <c:v>6.2166666666666668</c:v>
                </c:pt>
                <c:pt idx="374">
                  <c:v>6.2333333333333334</c:v>
                </c:pt>
                <c:pt idx="375">
                  <c:v>6.25</c:v>
                </c:pt>
                <c:pt idx="376">
                  <c:v>6.2666666666666666</c:v>
                </c:pt>
                <c:pt idx="377">
                  <c:v>6.2833333333333332</c:v>
                </c:pt>
                <c:pt idx="378">
                  <c:v>6.3</c:v>
                </c:pt>
                <c:pt idx="379">
                  <c:v>6.3166666666666664</c:v>
                </c:pt>
                <c:pt idx="380">
                  <c:v>6.333333333333333</c:v>
                </c:pt>
                <c:pt idx="381">
                  <c:v>6.35</c:v>
                </c:pt>
                <c:pt idx="382">
                  <c:v>6.3666666666666663</c:v>
                </c:pt>
                <c:pt idx="383">
                  <c:v>6.3833333333333337</c:v>
                </c:pt>
                <c:pt idx="384">
                  <c:v>6.4</c:v>
                </c:pt>
                <c:pt idx="385">
                  <c:v>6.416666666666667</c:v>
                </c:pt>
                <c:pt idx="386">
                  <c:v>6.4333333333333336</c:v>
                </c:pt>
                <c:pt idx="387">
                  <c:v>6.45</c:v>
                </c:pt>
                <c:pt idx="388">
                  <c:v>6.4666666666666668</c:v>
                </c:pt>
                <c:pt idx="389">
                  <c:v>6.4833333333333334</c:v>
                </c:pt>
                <c:pt idx="390">
                  <c:v>6.5</c:v>
                </c:pt>
                <c:pt idx="391">
                  <c:v>6.5166666666666666</c:v>
                </c:pt>
                <c:pt idx="392">
                  <c:v>6.5333333333333332</c:v>
                </c:pt>
                <c:pt idx="393">
                  <c:v>6.55</c:v>
                </c:pt>
                <c:pt idx="394">
                  <c:v>6.5666666666666664</c:v>
                </c:pt>
                <c:pt idx="395">
                  <c:v>6.583333333333333</c:v>
                </c:pt>
                <c:pt idx="396">
                  <c:v>6.6</c:v>
                </c:pt>
                <c:pt idx="397">
                  <c:v>6.6166666666666663</c:v>
                </c:pt>
                <c:pt idx="398">
                  <c:v>6.6333333333333337</c:v>
                </c:pt>
                <c:pt idx="399">
                  <c:v>6.65</c:v>
                </c:pt>
                <c:pt idx="400">
                  <c:v>6.666666666666667</c:v>
                </c:pt>
                <c:pt idx="401">
                  <c:v>6.6833333333333336</c:v>
                </c:pt>
                <c:pt idx="402">
                  <c:v>6.7</c:v>
                </c:pt>
                <c:pt idx="403">
                  <c:v>6.7166666666666668</c:v>
                </c:pt>
                <c:pt idx="404">
                  <c:v>6.7333333333333334</c:v>
                </c:pt>
                <c:pt idx="405">
                  <c:v>6.75</c:v>
                </c:pt>
                <c:pt idx="406">
                  <c:v>6.7666666666666666</c:v>
                </c:pt>
                <c:pt idx="407">
                  <c:v>6.7833333333333332</c:v>
                </c:pt>
                <c:pt idx="408">
                  <c:v>6.8</c:v>
                </c:pt>
                <c:pt idx="409">
                  <c:v>6.8166666666666664</c:v>
                </c:pt>
                <c:pt idx="410">
                  <c:v>6.833333333333333</c:v>
                </c:pt>
                <c:pt idx="411">
                  <c:v>6.85</c:v>
                </c:pt>
                <c:pt idx="412">
                  <c:v>6.8666666666666663</c:v>
                </c:pt>
                <c:pt idx="413">
                  <c:v>6.8833333333333337</c:v>
                </c:pt>
                <c:pt idx="414">
                  <c:v>6.9</c:v>
                </c:pt>
                <c:pt idx="415">
                  <c:v>6.916666666666667</c:v>
                </c:pt>
                <c:pt idx="416">
                  <c:v>6.9333333333333336</c:v>
                </c:pt>
                <c:pt idx="417">
                  <c:v>6.95</c:v>
                </c:pt>
                <c:pt idx="418">
                  <c:v>6.9666666666666668</c:v>
                </c:pt>
                <c:pt idx="419">
                  <c:v>6.9833333333333334</c:v>
                </c:pt>
                <c:pt idx="420">
                  <c:v>7</c:v>
                </c:pt>
                <c:pt idx="421">
                  <c:v>7.0166666666666666</c:v>
                </c:pt>
                <c:pt idx="422">
                  <c:v>7.0333333333333332</c:v>
                </c:pt>
                <c:pt idx="423">
                  <c:v>7.05</c:v>
                </c:pt>
                <c:pt idx="424">
                  <c:v>7.0666666666666664</c:v>
                </c:pt>
                <c:pt idx="425">
                  <c:v>7.083333333333333</c:v>
                </c:pt>
                <c:pt idx="426">
                  <c:v>7.1</c:v>
                </c:pt>
                <c:pt idx="427">
                  <c:v>7.1166666666666663</c:v>
                </c:pt>
                <c:pt idx="428">
                  <c:v>7.1333333333333337</c:v>
                </c:pt>
                <c:pt idx="429">
                  <c:v>7.15</c:v>
                </c:pt>
                <c:pt idx="430">
                  <c:v>7.166666666666667</c:v>
                </c:pt>
                <c:pt idx="431">
                  <c:v>7.1833333333333336</c:v>
                </c:pt>
                <c:pt idx="432">
                  <c:v>7.2</c:v>
                </c:pt>
                <c:pt idx="433">
                  <c:v>7.2166666666666668</c:v>
                </c:pt>
                <c:pt idx="434">
                  <c:v>7.2333333333333334</c:v>
                </c:pt>
                <c:pt idx="435">
                  <c:v>7.25</c:v>
                </c:pt>
                <c:pt idx="436">
                  <c:v>7.2666666666666666</c:v>
                </c:pt>
                <c:pt idx="437">
                  <c:v>7.2833333333333332</c:v>
                </c:pt>
                <c:pt idx="438">
                  <c:v>7.3</c:v>
                </c:pt>
                <c:pt idx="439">
                  <c:v>7.3166666666666664</c:v>
                </c:pt>
                <c:pt idx="440">
                  <c:v>7.333333333333333</c:v>
                </c:pt>
                <c:pt idx="441">
                  <c:v>7.35</c:v>
                </c:pt>
                <c:pt idx="442">
                  <c:v>7.3666666666666663</c:v>
                </c:pt>
                <c:pt idx="443">
                  <c:v>7.3833333333333337</c:v>
                </c:pt>
                <c:pt idx="444">
                  <c:v>7.4</c:v>
                </c:pt>
                <c:pt idx="445">
                  <c:v>7.416666666666667</c:v>
                </c:pt>
                <c:pt idx="446">
                  <c:v>7.4333333333333336</c:v>
                </c:pt>
                <c:pt idx="447">
                  <c:v>7.45</c:v>
                </c:pt>
                <c:pt idx="448">
                  <c:v>7.4666666666666668</c:v>
                </c:pt>
                <c:pt idx="449">
                  <c:v>7.4833333333333334</c:v>
                </c:pt>
                <c:pt idx="450">
                  <c:v>7.5</c:v>
                </c:pt>
                <c:pt idx="451">
                  <c:v>7.5166666666666666</c:v>
                </c:pt>
                <c:pt idx="452">
                  <c:v>7.5333333333333332</c:v>
                </c:pt>
                <c:pt idx="453">
                  <c:v>7.55</c:v>
                </c:pt>
                <c:pt idx="454">
                  <c:v>7.5666666666666664</c:v>
                </c:pt>
                <c:pt idx="455">
                  <c:v>7.583333333333333</c:v>
                </c:pt>
                <c:pt idx="456">
                  <c:v>7.6</c:v>
                </c:pt>
                <c:pt idx="457">
                  <c:v>7.6166666666666663</c:v>
                </c:pt>
                <c:pt idx="458">
                  <c:v>7.6333333333333337</c:v>
                </c:pt>
                <c:pt idx="459">
                  <c:v>7.65</c:v>
                </c:pt>
                <c:pt idx="460">
                  <c:v>7.666666666666667</c:v>
                </c:pt>
                <c:pt idx="461">
                  <c:v>7.6833333333333336</c:v>
                </c:pt>
                <c:pt idx="462">
                  <c:v>7.7</c:v>
                </c:pt>
                <c:pt idx="463">
                  <c:v>7.7166666666666668</c:v>
                </c:pt>
                <c:pt idx="464">
                  <c:v>7.7333333333333334</c:v>
                </c:pt>
                <c:pt idx="465">
                  <c:v>7.75</c:v>
                </c:pt>
                <c:pt idx="466">
                  <c:v>7.7666666666666666</c:v>
                </c:pt>
                <c:pt idx="467">
                  <c:v>7.7833333333333332</c:v>
                </c:pt>
                <c:pt idx="468">
                  <c:v>7.8</c:v>
                </c:pt>
                <c:pt idx="469">
                  <c:v>7.8166666666666664</c:v>
                </c:pt>
                <c:pt idx="470">
                  <c:v>7.833333333333333</c:v>
                </c:pt>
                <c:pt idx="471">
                  <c:v>7.85</c:v>
                </c:pt>
                <c:pt idx="472">
                  <c:v>7.8666666666666663</c:v>
                </c:pt>
                <c:pt idx="473">
                  <c:v>7.8833333333333337</c:v>
                </c:pt>
                <c:pt idx="474">
                  <c:v>7.9</c:v>
                </c:pt>
                <c:pt idx="475">
                  <c:v>7.916666666666667</c:v>
                </c:pt>
                <c:pt idx="476">
                  <c:v>7.9333333333333336</c:v>
                </c:pt>
                <c:pt idx="477">
                  <c:v>7.95</c:v>
                </c:pt>
                <c:pt idx="478">
                  <c:v>7.9666666666666668</c:v>
                </c:pt>
                <c:pt idx="479">
                  <c:v>7.9833333333333334</c:v>
                </c:pt>
                <c:pt idx="480">
                  <c:v>8</c:v>
                </c:pt>
                <c:pt idx="481">
                  <c:v>8.0166666666666675</c:v>
                </c:pt>
                <c:pt idx="482">
                  <c:v>8.0333333333333332</c:v>
                </c:pt>
                <c:pt idx="483">
                  <c:v>8.0500000000000007</c:v>
                </c:pt>
                <c:pt idx="484">
                  <c:v>8.0666666666666664</c:v>
                </c:pt>
                <c:pt idx="485">
                  <c:v>8.0833333333333339</c:v>
                </c:pt>
                <c:pt idx="486">
                  <c:v>8.1</c:v>
                </c:pt>
                <c:pt idx="487">
                  <c:v>8.1166666666666671</c:v>
                </c:pt>
                <c:pt idx="488">
                  <c:v>8.1333333333333329</c:v>
                </c:pt>
                <c:pt idx="489">
                  <c:v>8.15</c:v>
                </c:pt>
                <c:pt idx="490">
                  <c:v>8.1666666666666661</c:v>
                </c:pt>
                <c:pt idx="491">
                  <c:v>8.1833333333333336</c:v>
                </c:pt>
                <c:pt idx="492">
                  <c:v>8.1999999999999993</c:v>
                </c:pt>
                <c:pt idx="493">
                  <c:v>8.2166666666666668</c:v>
                </c:pt>
                <c:pt idx="494">
                  <c:v>8.2333333333333325</c:v>
                </c:pt>
                <c:pt idx="495">
                  <c:v>8.25</c:v>
                </c:pt>
                <c:pt idx="496">
                  <c:v>8.2666666666666675</c:v>
                </c:pt>
                <c:pt idx="497">
                  <c:v>8.2833333333333332</c:v>
                </c:pt>
                <c:pt idx="498">
                  <c:v>8.3000000000000007</c:v>
                </c:pt>
                <c:pt idx="499">
                  <c:v>8.3166666666666664</c:v>
                </c:pt>
                <c:pt idx="500">
                  <c:v>8.3333333333333339</c:v>
                </c:pt>
                <c:pt idx="501">
                  <c:v>8.35</c:v>
                </c:pt>
                <c:pt idx="502">
                  <c:v>8.3666666666666671</c:v>
                </c:pt>
                <c:pt idx="503">
                  <c:v>8.3833333333333329</c:v>
                </c:pt>
                <c:pt idx="504">
                  <c:v>8.4</c:v>
                </c:pt>
                <c:pt idx="505">
                  <c:v>8.4166666666666661</c:v>
                </c:pt>
                <c:pt idx="506">
                  <c:v>8.4333333333333336</c:v>
                </c:pt>
                <c:pt idx="507">
                  <c:v>8.4499999999999993</c:v>
                </c:pt>
                <c:pt idx="508">
                  <c:v>8.4666666666666668</c:v>
                </c:pt>
                <c:pt idx="509">
                  <c:v>8.4833333333333325</c:v>
                </c:pt>
                <c:pt idx="510">
                  <c:v>8.5</c:v>
                </c:pt>
                <c:pt idx="511">
                  <c:v>8.5166666666666675</c:v>
                </c:pt>
                <c:pt idx="512">
                  <c:v>8.5333333333333332</c:v>
                </c:pt>
                <c:pt idx="513">
                  <c:v>8.5500000000000007</c:v>
                </c:pt>
                <c:pt idx="514">
                  <c:v>8.5666666666666664</c:v>
                </c:pt>
                <c:pt idx="515">
                  <c:v>8.5833333333333339</c:v>
                </c:pt>
                <c:pt idx="516">
                  <c:v>8.6</c:v>
                </c:pt>
                <c:pt idx="517">
                  <c:v>8.6166666666666671</c:v>
                </c:pt>
                <c:pt idx="518">
                  <c:v>8.6333333333333329</c:v>
                </c:pt>
                <c:pt idx="519">
                  <c:v>8.65</c:v>
                </c:pt>
                <c:pt idx="520">
                  <c:v>8.6666666666666661</c:v>
                </c:pt>
                <c:pt idx="521">
                  <c:v>8.6833333333333336</c:v>
                </c:pt>
                <c:pt idx="522">
                  <c:v>8.6999999999999993</c:v>
                </c:pt>
                <c:pt idx="523">
                  <c:v>8.7166666666666668</c:v>
                </c:pt>
                <c:pt idx="524">
                  <c:v>8.7333333333333325</c:v>
                </c:pt>
                <c:pt idx="525">
                  <c:v>8.75</c:v>
                </c:pt>
                <c:pt idx="526">
                  <c:v>8.7666666666666675</c:v>
                </c:pt>
                <c:pt idx="527">
                  <c:v>8.7833333333333332</c:v>
                </c:pt>
                <c:pt idx="528">
                  <c:v>8.8000000000000007</c:v>
                </c:pt>
                <c:pt idx="529">
                  <c:v>8.8166666666666664</c:v>
                </c:pt>
                <c:pt idx="530">
                  <c:v>8.8333333333333339</c:v>
                </c:pt>
                <c:pt idx="531">
                  <c:v>8.85</c:v>
                </c:pt>
                <c:pt idx="532">
                  <c:v>8.8666666666666671</c:v>
                </c:pt>
                <c:pt idx="533">
                  <c:v>8.8833333333333329</c:v>
                </c:pt>
                <c:pt idx="534">
                  <c:v>8.9</c:v>
                </c:pt>
                <c:pt idx="535">
                  <c:v>8.9166666666666661</c:v>
                </c:pt>
                <c:pt idx="536">
                  <c:v>8.9333333333333336</c:v>
                </c:pt>
                <c:pt idx="537">
                  <c:v>8.9499999999999993</c:v>
                </c:pt>
                <c:pt idx="538">
                  <c:v>8.9666666666666668</c:v>
                </c:pt>
                <c:pt idx="539">
                  <c:v>8.9833333333333325</c:v>
                </c:pt>
                <c:pt idx="540">
                  <c:v>9</c:v>
                </c:pt>
                <c:pt idx="541">
                  <c:v>9.0166666666666675</c:v>
                </c:pt>
                <c:pt idx="542">
                  <c:v>9.0333333333333332</c:v>
                </c:pt>
                <c:pt idx="543">
                  <c:v>9.0500000000000007</c:v>
                </c:pt>
                <c:pt idx="544">
                  <c:v>9.0666666666666664</c:v>
                </c:pt>
                <c:pt idx="545">
                  <c:v>9.0833333333333339</c:v>
                </c:pt>
                <c:pt idx="546">
                  <c:v>9.1</c:v>
                </c:pt>
                <c:pt idx="547">
                  <c:v>9.1166666666666671</c:v>
                </c:pt>
                <c:pt idx="548">
                  <c:v>9.1333333333333329</c:v>
                </c:pt>
                <c:pt idx="549">
                  <c:v>9.15</c:v>
                </c:pt>
                <c:pt idx="550">
                  <c:v>9.1666666666666661</c:v>
                </c:pt>
                <c:pt idx="551">
                  <c:v>9.1833333333333336</c:v>
                </c:pt>
                <c:pt idx="552">
                  <c:v>9.1999999999999993</c:v>
                </c:pt>
                <c:pt idx="553">
                  <c:v>9.2166666666666668</c:v>
                </c:pt>
                <c:pt idx="554">
                  <c:v>9.2333333333333325</c:v>
                </c:pt>
                <c:pt idx="555">
                  <c:v>9.25</c:v>
                </c:pt>
                <c:pt idx="556">
                  <c:v>9.2666666666666675</c:v>
                </c:pt>
                <c:pt idx="557">
                  <c:v>9.2833333333333332</c:v>
                </c:pt>
                <c:pt idx="558">
                  <c:v>9.3000000000000007</c:v>
                </c:pt>
                <c:pt idx="559">
                  <c:v>9.3166666666666664</c:v>
                </c:pt>
                <c:pt idx="560">
                  <c:v>9.3333333333333339</c:v>
                </c:pt>
                <c:pt idx="561">
                  <c:v>9.35</c:v>
                </c:pt>
                <c:pt idx="562">
                  <c:v>9.3666666666666671</c:v>
                </c:pt>
                <c:pt idx="563">
                  <c:v>9.3833333333333329</c:v>
                </c:pt>
                <c:pt idx="564">
                  <c:v>9.4</c:v>
                </c:pt>
                <c:pt idx="565">
                  <c:v>9.4166666666666661</c:v>
                </c:pt>
                <c:pt idx="566">
                  <c:v>9.4333333333333336</c:v>
                </c:pt>
                <c:pt idx="567">
                  <c:v>9.4499999999999993</c:v>
                </c:pt>
                <c:pt idx="568">
                  <c:v>9.4666666666666668</c:v>
                </c:pt>
                <c:pt idx="569">
                  <c:v>9.4833333333333325</c:v>
                </c:pt>
                <c:pt idx="570">
                  <c:v>9.5</c:v>
                </c:pt>
                <c:pt idx="571">
                  <c:v>9.5166666666666675</c:v>
                </c:pt>
                <c:pt idx="572">
                  <c:v>9.5333333333333332</c:v>
                </c:pt>
                <c:pt idx="573">
                  <c:v>9.5500000000000007</c:v>
                </c:pt>
                <c:pt idx="574">
                  <c:v>9.5666666666666664</c:v>
                </c:pt>
                <c:pt idx="575">
                  <c:v>9.5833333333333339</c:v>
                </c:pt>
                <c:pt idx="576">
                  <c:v>9.6</c:v>
                </c:pt>
                <c:pt idx="577">
                  <c:v>9.6166666666666671</c:v>
                </c:pt>
                <c:pt idx="578">
                  <c:v>9.6333333333333329</c:v>
                </c:pt>
                <c:pt idx="579">
                  <c:v>9.65</c:v>
                </c:pt>
                <c:pt idx="580">
                  <c:v>9.6666666666666661</c:v>
                </c:pt>
                <c:pt idx="581">
                  <c:v>9.6833333333333336</c:v>
                </c:pt>
                <c:pt idx="582">
                  <c:v>9.6999999999999993</c:v>
                </c:pt>
                <c:pt idx="583">
                  <c:v>9.7166666666666668</c:v>
                </c:pt>
                <c:pt idx="584">
                  <c:v>9.7333333333333325</c:v>
                </c:pt>
                <c:pt idx="585">
                  <c:v>9.75</c:v>
                </c:pt>
                <c:pt idx="586">
                  <c:v>9.7666666666666675</c:v>
                </c:pt>
                <c:pt idx="587">
                  <c:v>9.7833333333333332</c:v>
                </c:pt>
                <c:pt idx="588">
                  <c:v>9.8000000000000007</c:v>
                </c:pt>
                <c:pt idx="589">
                  <c:v>9.8166666666666664</c:v>
                </c:pt>
                <c:pt idx="590">
                  <c:v>9.8333333333333339</c:v>
                </c:pt>
                <c:pt idx="591">
                  <c:v>9.85</c:v>
                </c:pt>
                <c:pt idx="592">
                  <c:v>9.8666666666666671</c:v>
                </c:pt>
                <c:pt idx="593">
                  <c:v>9.8833333333333329</c:v>
                </c:pt>
                <c:pt idx="594">
                  <c:v>9.9</c:v>
                </c:pt>
                <c:pt idx="595">
                  <c:v>9.9166666666666661</c:v>
                </c:pt>
                <c:pt idx="596">
                  <c:v>9.9333333333333336</c:v>
                </c:pt>
                <c:pt idx="597">
                  <c:v>9.9499999999999993</c:v>
                </c:pt>
                <c:pt idx="598">
                  <c:v>9.9666666666666668</c:v>
                </c:pt>
                <c:pt idx="599">
                  <c:v>9.9833333333333325</c:v>
                </c:pt>
                <c:pt idx="600">
                  <c:v>10</c:v>
                </c:pt>
                <c:pt idx="601">
                  <c:v>10.016666666666667</c:v>
                </c:pt>
                <c:pt idx="602">
                  <c:v>10.033333333333333</c:v>
                </c:pt>
                <c:pt idx="603">
                  <c:v>10.050000000000001</c:v>
                </c:pt>
                <c:pt idx="604">
                  <c:v>10.066666666666666</c:v>
                </c:pt>
                <c:pt idx="605">
                  <c:v>10.083333333333334</c:v>
                </c:pt>
                <c:pt idx="606">
                  <c:v>10.1</c:v>
                </c:pt>
                <c:pt idx="607">
                  <c:v>10.116666666666667</c:v>
                </c:pt>
                <c:pt idx="608">
                  <c:v>10.133333333333333</c:v>
                </c:pt>
                <c:pt idx="609">
                  <c:v>10.15</c:v>
                </c:pt>
                <c:pt idx="610">
                  <c:v>10.166666666666666</c:v>
                </c:pt>
                <c:pt idx="611">
                  <c:v>10.183333333333334</c:v>
                </c:pt>
                <c:pt idx="612">
                  <c:v>10.199999999999999</c:v>
                </c:pt>
                <c:pt idx="613">
                  <c:v>10.216666666666667</c:v>
                </c:pt>
                <c:pt idx="614">
                  <c:v>10.233333333333333</c:v>
                </c:pt>
                <c:pt idx="615">
                  <c:v>10.25</c:v>
                </c:pt>
                <c:pt idx="616">
                  <c:v>10.266666666666667</c:v>
                </c:pt>
                <c:pt idx="617">
                  <c:v>10.283333333333333</c:v>
                </c:pt>
                <c:pt idx="618">
                  <c:v>10.3</c:v>
                </c:pt>
                <c:pt idx="619">
                  <c:v>10.316666666666666</c:v>
                </c:pt>
                <c:pt idx="620">
                  <c:v>10.333333333333334</c:v>
                </c:pt>
                <c:pt idx="621">
                  <c:v>10.35</c:v>
                </c:pt>
                <c:pt idx="622">
                  <c:v>10.366666666666667</c:v>
                </c:pt>
                <c:pt idx="623">
                  <c:v>10.383333333333333</c:v>
                </c:pt>
                <c:pt idx="624">
                  <c:v>10.4</c:v>
                </c:pt>
                <c:pt idx="625">
                  <c:v>10.416666666666666</c:v>
                </c:pt>
                <c:pt idx="626">
                  <c:v>10.433333333333334</c:v>
                </c:pt>
                <c:pt idx="627">
                  <c:v>10.45</c:v>
                </c:pt>
                <c:pt idx="628">
                  <c:v>10.466666666666667</c:v>
                </c:pt>
                <c:pt idx="629">
                  <c:v>10.483333333333333</c:v>
                </c:pt>
                <c:pt idx="630">
                  <c:v>10.5</c:v>
                </c:pt>
                <c:pt idx="631">
                  <c:v>10.516666666666667</c:v>
                </c:pt>
                <c:pt idx="632">
                  <c:v>10.533333333333333</c:v>
                </c:pt>
                <c:pt idx="633">
                  <c:v>10.55</c:v>
                </c:pt>
                <c:pt idx="634">
                  <c:v>10.566666666666666</c:v>
                </c:pt>
                <c:pt idx="635">
                  <c:v>10.583333333333334</c:v>
                </c:pt>
                <c:pt idx="636">
                  <c:v>10.6</c:v>
                </c:pt>
                <c:pt idx="637">
                  <c:v>10.616666666666667</c:v>
                </c:pt>
                <c:pt idx="638">
                  <c:v>10.633333333333333</c:v>
                </c:pt>
                <c:pt idx="639">
                  <c:v>10.65</c:v>
                </c:pt>
                <c:pt idx="640">
                  <c:v>10.666666666666666</c:v>
                </c:pt>
                <c:pt idx="641">
                  <c:v>10.683333333333334</c:v>
                </c:pt>
                <c:pt idx="642">
                  <c:v>10.7</c:v>
                </c:pt>
                <c:pt idx="643">
                  <c:v>10.716666666666667</c:v>
                </c:pt>
                <c:pt idx="644">
                  <c:v>10.733333333333333</c:v>
                </c:pt>
                <c:pt idx="645">
                  <c:v>10.75</c:v>
                </c:pt>
                <c:pt idx="646">
                  <c:v>10.766666666666667</c:v>
                </c:pt>
                <c:pt idx="647">
                  <c:v>10.783333333333333</c:v>
                </c:pt>
                <c:pt idx="648">
                  <c:v>10.8</c:v>
                </c:pt>
                <c:pt idx="649">
                  <c:v>10.816666666666666</c:v>
                </c:pt>
                <c:pt idx="650">
                  <c:v>10.833333333333334</c:v>
                </c:pt>
                <c:pt idx="651">
                  <c:v>10.85</c:v>
                </c:pt>
                <c:pt idx="652">
                  <c:v>10.866666666666667</c:v>
                </c:pt>
                <c:pt idx="653">
                  <c:v>10.883333333333333</c:v>
                </c:pt>
                <c:pt idx="654">
                  <c:v>10.9</c:v>
                </c:pt>
                <c:pt idx="655">
                  <c:v>10.916666666666666</c:v>
                </c:pt>
                <c:pt idx="656">
                  <c:v>10.933333333333334</c:v>
                </c:pt>
                <c:pt idx="657">
                  <c:v>10.95</c:v>
                </c:pt>
                <c:pt idx="658">
                  <c:v>10.966666666666667</c:v>
                </c:pt>
                <c:pt idx="659">
                  <c:v>10.983333333333333</c:v>
                </c:pt>
                <c:pt idx="660">
                  <c:v>11</c:v>
                </c:pt>
                <c:pt idx="661">
                  <c:v>11.016666666666667</c:v>
                </c:pt>
                <c:pt idx="662">
                  <c:v>11.033333333333333</c:v>
                </c:pt>
                <c:pt idx="663">
                  <c:v>11.05</c:v>
                </c:pt>
                <c:pt idx="664">
                  <c:v>11.066666666666666</c:v>
                </c:pt>
                <c:pt idx="665">
                  <c:v>11.083333333333334</c:v>
                </c:pt>
                <c:pt idx="666">
                  <c:v>11.1</c:v>
                </c:pt>
                <c:pt idx="667">
                  <c:v>11.116666666666667</c:v>
                </c:pt>
                <c:pt idx="668">
                  <c:v>11.133333333333333</c:v>
                </c:pt>
                <c:pt idx="669">
                  <c:v>11.15</c:v>
                </c:pt>
                <c:pt idx="670">
                  <c:v>11.166666666666666</c:v>
                </c:pt>
                <c:pt idx="671">
                  <c:v>11.183333333333334</c:v>
                </c:pt>
                <c:pt idx="672">
                  <c:v>11.2</c:v>
                </c:pt>
                <c:pt idx="673">
                  <c:v>11.216666666666667</c:v>
                </c:pt>
                <c:pt idx="674">
                  <c:v>11.233333333333333</c:v>
                </c:pt>
                <c:pt idx="675">
                  <c:v>11.25</c:v>
                </c:pt>
                <c:pt idx="676">
                  <c:v>11.266666666666667</c:v>
                </c:pt>
                <c:pt idx="677">
                  <c:v>11.283333333333333</c:v>
                </c:pt>
                <c:pt idx="678">
                  <c:v>11.3</c:v>
                </c:pt>
                <c:pt idx="679">
                  <c:v>11.316666666666666</c:v>
                </c:pt>
                <c:pt idx="680">
                  <c:v>11.333333333333334</c:v>
                </c:pt>
                <c:pt idx="681">
                  <c:v>11.35</c:v>
                </c:pt>
                <c:pt idx="682">
                  <c:v>11.366666666666667</c:v>
                </c:pt>
                <c:pt idx="683">
                  <c:v>11.383333333333333</c:v>
                </c:pt>
                <c:pt idx="684">
                  <c:v>11.4</c:v>
                </c:pt>
                <c:pt idx="685">
                  <c:v>11.416666666666666</c:v>
                </c:pt>
                <c:pt idx="686">
                  <c:v>11.433333333333334</c:v>
                </c:pt>
                <c:pt idx="687">
                  <c:v>11.45</c:v>
                </c:pt>
                <c:pt idx="688">
                  <c:v>11.466666666666667</c:v>
                </c:pt>
                <c:pt idx="689">
                  <c:v>11.483333333333333</c:v>
                </c:pt>
                <c:pt idx="690">
                  <c:v>11.5</c:v>
                </c:pt>
                <c:pt idx="691">
                  <c:v>11.516666666666667</c:v>
                </c:pt>
                <c:pt idx="692">
                  <c:v>11.533333333333333</c:v>
                </c:pt>
                <c:pt idx="693">
                  <c:v>11.55</c:v>
                </c:pt>
                <c:pt idx="694">
                  <c:v>11.566666666666666</c:v>
                </c:pt>
                <c:pt idx="695">
                  <c:v>11.583333333333334</c:v>
                </c:pt>
                <c:pt idx="696">
                  <c:v>11.6</c:v>
                </c:pt>
                <c:pt idx="697">
                  <c:v>11.616666666666667</c:v>
                </c:pt>
                <c:pt idx="698">
                  <c:v>11.633333333333333</c:v>
                </c:pt>
                <c:pt idx="699">
                  <c:v>11.65</c:v>
                </c:pt>
                <c:pt idx="700">
                  <c:v>11.666666666666666</c:v>
                </c:pt>
                <c:pt idx="701">
                  <c:v>11.683333333333334</c:v>
                </c:pt>
                <c:pt idx="702">
                  <c:v>11.7</c:v>
                </c:pt>
                <c:pt idx="703">
                  <c:v>11.716666666666667</c:v>
                </c:pt>
                <c:pt idx="704">
                  <c:v>11.733333333333333</c:v>
                </c:pt>
                <c:pt idx="705">
                  <c:v>11.75</c:v>
                </c:pt>
                <c:pt idx="706">
                  <c:v>11.766666666666667</c:v>
                </c:pt>
                <c:pt idx="707">
                  <c:v>11.783333333333333</c:v>
                </c:pt>
                <c:pt idx="708">
                  <c:v>11.8</c:v>
                </c:pt>
                <c:pt idx="709">
                  <c:v>11.816666666666666</c:v>
                </c:pt>
                <c:pt idx="710">
                  <c:v>11.833333333333334</c:v>
                </c:pt>
                <c:pt idx="711">
                  <c:v>11.85</c:v>
                </c:pt>
                <c:pt idx="712">
                  <c:v>11.866666666666667</c:v>
                </c:pt>
                <c:pt idx="713">
                  <c:v>11.883333333333333</c:v>
                </c:pt>
                <c:pt idx="714">
                  <c:v>11.9</c:v>
                </c:pt>
                <c:pt idx="715">
                  <c:v>11.916666666666666</c:v>
                </c:pt>
                <c:pt idx="716">
                  <c:v>11.933333333333334</c:v>
                </c:pt>
                <c:pt idx="717">
                  <c:v>11.95</c:v>
                </c:pt>
                <c:pt idx="718">
                  <c:v>11.966666666666667</c:v>
                </c:pt>
                <c:pt idx="719">
                  <c:v>11.983333333333333</c:v>
                </c:pt>
                <c:pt idx="720">
                  <c:v>12</c:v>
                </c:pt>
                <c:pt idx="721">
                  <c:v>12.016666666666667</c:v>
                </c:pt>
                <c:pt idx="722">
                  <c:v>12.033333333333333</c:v>
                </c:pt>
                <c:pt idx="723">
                  <c:v>12.05</c:v>
                </c:pt>
                <c:pt idx="724">
                  <c:v>12.066666666666666</c:v>
                </c:pt>
                <c:pt idx="725">
                  <c:v>12.083333333333334</c:v>
                </c:pt>
                <c:pt idx="726">
                  <c:v>12.1</c:v>
                </c:pt>
                <c:pt idx="727">
                  <c:v>12.116666666666667</c:v>
                </c:pt>
                <c:pt idx="728">
                  <c:v>12.133333333333333</c:v>
                </c:pt>
                <c:pt idx="729">
                  <c:v>12.15</c:v>
                </c:pt>
                <c:pt idx="730">
                  <c:v>12.166666666666666</c:v>
                </c:pt>
                <c:pt idx="731">
                  <c:v>12.183333333333334</c:v>
                </c:pt>
                <c:pt idx="732">
                  <c:v>12.2</c:v>
                </c:pt>
                <c:pt idx="733">
                  <c:v>12.216666666666667</c:v>
                </c:pt>
                <c:pt idx="734">
                  <c:v>12.233333333333333</c:v>
                </c:pt>
                <c:pt idx="735">
                  <c:v>12.25</c:v>
                </c:pt>
                <c:pt idx="736">
                  <c:v>12.266666666666667</c:v>
                </c:pt>
                <c:pt idx="737">
                  <c:v>12.283333333333333</c:v>
                </c:pt>
                <c:pt idx="738">
                  <c:v>12.3</c:v>
                </c:pt>
                <c:pt idx="739">
                  <c:v>12.316666666666666</c:v>
                </c:pt>
                <c:pt idx="740">
                  <c:v>12.333333333333334</c:v>
                </c:pt>
                <c:pt idx="741">
                  <c:v>12.35</c:v>
                </c:pt>
                <c:pt idx="742">
                  <c:v>12.366666666666667</c:v>
                </c:pt>
                <c:pt idx="743">
                  <c:v>12.383333333333333</c:v>
                </c:pt>
                <c:pt idx="744">
                  <c:v>12.4</c:v>
                </c:pt>
                <c:pt idx="745">
                  <c:v>12.416666666666666</c:v>
                </c:pt>
                <c:pt idx="746">
                  <c:v>12.433333333333334</c:v>
                </c:pt>
                <c:pt idx="747">
                  <c:v>12.45</c:v>
                </c:pt>
                <c:pt idx="748">
                  <c:v>12.466666666666667</c:v>
                </c:pt>
                <c:pt idx="749">
                  <c:v>12.483333333333333</c:v>
                </c:pt>
                <c:pt idx="750">
                  <c:v>12.5</c:v>
                </c:pt>
                <c:pt idx="751">
                  <c:v>12.516666666666667</c:v>
                </c:pt>
                <c:pt idx="752">
                  <c:v>12.533333333333333</c:v>
                </c:pt>
                <c:pt idx="753">
                  <c:v>12.55</c:v>
                </c:pt>
                <c:pt idx="754">
                  <c:v>12.566666666666666</c:v>
                </c:pt>
                <c:pt idx="755">
                  <c:v>12.583333333333334</c:v>
                </c:pt>
                <c:pt idx="756">
                  <c:v>12.6</c:v>
                </c:pt>
                <c:pt idx="757">
                  <c:v>12.616666666666667</c:v>
                </c:pt>
                <c:pt idx="758">
                  <c:v>12.633333333333333</c:v>
                </c:pt>
                <c:pt idx="759">
                  <c:v>12.65</c:v>
                </c:pt>
                <c:pt idx="760">
                  <c:v>12.666666666666666</c:v>
                </c:pt>
                <c:pt idx="761">
                  <c:v>12.683333333333334</c:v>
                </c:pt>
                <c:pt idx="762">
                  <c:v>12.7</c:v>
                </c:pt>
                <c:pt idx="763">
                  <c:v>12.716666666666667</c:v>
                </c:pt>
                <c:pt idx="764">
                  <c:v>12.733333333333333</c:v>
                </c:pt>
                <c:pt idx="765">
                  <c:v>12.75</c:v>
                </c:pt>
                <c:pt idx="766">
                  <c:v>12.766666666666667</c:v>
                </c:pt>
                <c:pt idx="767">
                  <c:v>12.783333333333333</c:v>
                </c:pt>
                <c:pt idx="768">
                  <c:v>12.8</c:v>
                </c:pt>
                <c:pt idx="769">
                  <c:v>12.816666666666666</c:v>
                </c:pt>
                <c:pt idx="770">
                  <c:v>12.833333333333334</c:v>
                </c:pt>
                <c:pt idx="771">
                  <c:v>12.85</c:v>
                </c:pt>
                <c:pt idx="772">
                  <c:v>12.866666666666667</c:v>
                </c:pt>
                <c:pt idx="773">
                  <c:v>12.883333333333333</c:v>
                </c:pt>
                <c:pt idx="774">
                  <c:v>12.9</c:v>
                </c:pt>
                <c:pt idx="775">
                  <c:v>12.916666666666666</c:v>
                </c:pt>
                <c:pt idx="776">
                  <c:v>12.933333333333334</c:v>
                </c:pt>
                <c:pt idx="777">
                  <c:v>12.95</c:v>
                </c:pt>
                <c:pt idx="778">
                  <c:v>12.966666666666667</c:v>
                </c:pt>
                <c:pt idx="779">
                  <c:v>12.983333333333333</c:v>
                </c:pt>
                <c:pt idx="780">
                  <c:v>13</c:v>
                </c:pt>
                <c:pt idx="781">
                  <c:v>13.016666666666667</c:v>
                </c:pt>
                <c:pt idx="782">
                  <c:v>13.033333333333333</c:v>
                </c:pt>
                <c:pt idx="783">
                  <c:v>13.05</c:v>
                </c:pt>
                <c:pt idx="784">
                  <c:v>13.066666666666666</c:v>
                </c:pt>
                <c:pt idx="785">
                  <c:v>13.083333333333334</c:v>
                </c:pt>
                <c:pt idx="786">
                  <c:v>13.1</c:v>
                </c:pt>
                <c:pt idx="787">
                  <c:v>13.116666666666667</c:v>
                </c:pt>
                <c:pt idx="788">
                  <c:v>13.133333333333333</c:v>
                </c:pt>
                <c:pt idx="789">
                  <c:v>13.15</c:v>
                </c:pt>
                <c:pt idx="790">
                  <c:v>13.166666666666666</c:v>
                </c:pt>
                <c:pt idx="791">
                  <c:v>13.183333333333334</c:v>
                </c:pt>
                <c:pt idx="792">
                  <c:v>13.2</c:v>
                </c:pt>
                <c:pt idx="793">
                  <c:v>13.216666666666667</c:v>
                </c:pt>
                <c:pt idx="794">
                  <c:v>13.233333333333333</c:v>
                </c:pt>
                <c:pt idx="795">
                  <c:v>13.25</c:v>
                </c:pt>
                <c:pt idx="796">
                  <c:v>13.266666666666667</c:v>
                </c:pt>
                <c:pt idx="797">
                  <c:v>13.283333333333333</c:v>
                </c:pt>
                <c:pt idx="798">
                  <c:v>13.3</c:v>
                </c:pt>
                <c:pt idx="799">
                  <c:v>13.316666666666666</c:v>
                </c:pt>
                <c:pt idx="800">
                  <c:v>13.333333333333334</c:v>
                </c:pt>
                <c:pt idx="801">
                  <c:v>13.35</c:v>
                </c:pt>
                <c:pt idx="802">
                  <c:v>13.366666666666667</c:v>
                </c:pt>
                <c:pt idx="803">
                  <c:v>13.383333333333333</c:v>
                </c:pt>
                <c:pt idx="804">
                  <c:v>13.4</c:v>
                </c:pt>
                <c:pt idx="805">
                  <c:v>13.416666666666666</c:v>
                </c:pt>
                <c:pt idx="806">
                  <c:v>13.433333333333334</c:v>
                </c:pt>
                <c:pt idx="807">
                  <c:v>13.45</c:v>
                </c:pt>
                <c:pt idx="808">
                  <c:v>13.466666666666667</c:v>
                </c:pt>
                <c:pt idx="809">
                  <c:v>13.483333333333333</c:v>
                </c:pt>
                <c:pt idx="810">
                  <c:v>13.5</c:v>
                </c:pt>
                <c:pt idx="811">
                  <c:v>13.516666666666667</c:v>
                </c:pt>
                <c:pt idx="812">
                  <c:v>13.533333333333333</c:v>
                </c:pt>
                <c:pt idx="813">
                  <c:v>13.55</c:v>
                </c:pt>
                <c:pt idx="814">
                  <c:v>13.566666666666666</c:v>
                </c:pt>
                <c:pt idx="815">
                  <c:v>13.583333333333334</c:v>
                </c:pt>
                <c:pt idx="816">
                  <c:v>13.6</c:v>
                </c:pt>
                <c:pt idx="817">
                  <c:v>13.616666666666667</c:v>
                </c:pt>
                <c:pt idx="818">
                  <c:v>13.633333333333333</c:v>
                </c:pt>
                <c:pt idx="819">
                  <c:v>13.65</c:v>
                </c:pt>
                <c:pt idx="820">
                  <c:v>13.666666666666666</c:v>
                </c:pt>
                <c:pt idx="821">
                  <c:v>13.683333333333334</c:v>
                </c:pt>
                <c:pt idx="822">
                  <c:v>13.7</c:v>
                </c:pt>
                <c:pt idx="823">
                  <c:v>13.716666666666667</c:v>
                </c:pt>
                <c:pt idx="824">
                  <c:v>13.733333333333333</c:v>
                </c:pt>
                <c:pt idx="825">
                  <c:v>13.75</c:v>
                </c:pt>
                <c:pt idx="826">
                  <c:v>13.766666666666667</c:v>
                </c:pt>
                <c:pt idx="827">
                  <c:v>13.783333333333333</c:v>
                </c:pt>
                <c:pt idx="828">
                  <c:v>13.8</c:v>
                </c:pt>
                <c:pt idx="829">
                  <c:v>13.816666666666666</c:v>
                </c:pt>
                <c:pt idx="830">
                  <c:v>13.833333333333334</c:v>
                </c:pt>
                <c:pt idx="831">
                  <c:v>13.85</c:v>
                </c:pt>
                <c:pt idx="832">
                  <c:v>13.866666666666667</c:v>
                </c:pt>
                <c:pt idx="833">
                  <c:v>13.883333333333333</c:v>
                </c:pt>
                <c:pt idx="834">
                  <c:v>13.9</c:v>
                </c:pt>
                <c:pt idx="835">
                  <c:v>13.916666666666666</c:v>
                </c:pt>
                <c:pt idx="836">
                  <c:v>13.933333333333334</c:v>
                </c:pt>
                <c:pt idx="837">
                  <c:v>13.95</c:v>
                </c:pt>
                <c:pt idx="838">
                  <c:v>13.966666666666667</c:v>
                </c:pt>
                <c:pt idx="839">
                  <c:v>13.983333333333333</c:v>
                </c:pt>
                <c:pt idx="840">
                  <c:v>14</c:v>
                </c:pt>
                <c:pt idx="841">
                  <c:v>14.016666666666667</c:v>
                </c:pt>
                <c:pt idx="842">
                  <c:v>14.033333333333333</c:v>
                </c:pt>
                <c:pt idx="843">
                  <c:v>14.05</c:v>
                </c:pt>
                <c:pt idx="844">
                  <c:v>14.066666666666666</c:v>
                </c:pt>
                <c:pt idx="845">
                  <c:v>14.083333333333334</c:v>
                </c:pt>
                <c:pt idx="846">
                  <c:v>14.1</c:v>
                </c:pt>
                <c:pt idx="847">
                  <c:v>14.116666666666667</c:v>
                </c:pt>
                <c:pt idx="848">
                  <c:v>14.133333333333333</c:v>
                </c:pt>
                <c:pt idx="849">
                  <c:v>14.15</c:v>
                </c:pt>
                <c:pt idx="850">
                  <c:v>14.166666666666666</c:v>
                </c:pt>
                <c:pt idx="851">
                  <c:v>14.183333333333334</c:v>
                </c:pt>
                <c:pt idx="852">
                  <c:v>14.2</c:v>
                </c:pt>
                <c:pt idx="853">
                  <c:v>14.216666666666667</c:v>
                </c:pt>
                <c:pt idx="854">
                  <c:v>14.233333333333333</c:v>
                </c:pt>
                <c:pt idx="855">
                  <c:v>14.25</c:v>
                </c:pt>
                <c:pt idx="856">
                  <c:v>14.266666666666667</c:v>
                </c:pt>
                <c:pt idx="857">
                  <c:v>14.283333333333333</c:v>
                </c:pt>
                <c:pt idx="858">
                  <c:v>14.3</c:v>
                </c:pt>
                <c:pt idx="859">
                  <c:v>14.316666666666666</c:v>
                </c:pt>
                <c:pt idx="860">
                  <c:v>14.333333333333334</c:v>
                </c:pt>
                <c:pt idx="861">
                  <c:v>14.35</c:v>
                </c:pt>
                <c:pt idx="862">
                  <c:v>14.366666666666667</c:v>
                </c:pt>
                <c:pt idx="863">
                  <c:v>14.383333333333333</c:v>
                </c:pt>
                <c:pt idx="864">
                  <c:v>14.4</c:v>
                </c:pt>
                <c:pt idx="865">
                  <c:v>14.416666666666666</c:v>
                </c:pt>
                <c:pt idx="866">
                  <c:v>14.433333333333334</c:v>
                </c:pt>
                <c:pt idx="867">
                  <c:v>14.45</c:v>
                </c:pt>
                <c:pt idx="868">
                  <c:v>14.466666666666667</c:v>
                </c:pt>
                <c:pt idx="869">
                  <c:v>14.483333333333333</c:v>
                </c:pt>
                <c:pt idx="870">
                  <c:v>14.5</c:v>
                </c:pt>
                <c:pt idx="871">
                  <c:v>14.516666666666667</c:v>
                </c:pt>
                <c:pt idx="872">
                  <c:v>14.533333333333333</c:v>
                </c:pt>
                <c:pt idx="873">
                  <c:v>14.55</c:v>
                </c:pt>
                <c:pt idx="874">
                  <c:v>14.566666666666666</c:v>
                </c:pt>
                <c:pt idx="875">
                  <c:v>14.583333333333334</c:v>
                </c:pt>
                <c:pt idx="876">
                  <c:v>14.6</c:v>
                </c:pt>
                <c:pt idx="877">
                  <c:v>14.616666666666667</c:v>
                </c:pt>
                <c:pt idx="878">
                  <c:v>14.633333333333333</c:v>
                </c:pt>
                <c:pt idx="879">
                  <c:v>14.65</c:v>
                </c:pt>
                <c:pt idx="880">
                  <c:v>14.666666666666666</c:v>
                </c:pt>
                <c:pt idx="881">
                  <c:v>14.683333333333334</c:v>
                </c:pt>
                <c:pt idx="882">
                  <c:v>14.7</c:v>
                </c:pt>
                <c:pt idx="883">
                  <c:v>14.716666666666667</c:v>
                </c:pt>
                <c:pt idx="884">
                  <c:v>14.733333333333333</c:v>
                </c:pt>
                <c:pt idx="885">
                  <c:v>14.75</c:v>
                </c:pt>
                <c:pt idx="886">
                  <c:v>14.766666666666667</c:v>
                </c:pt>
                <c:pt idx="887">
                  <c:v>14.783333333333333</c:v>
                </c:pt>
                <c:pt idx="888">
                  <c:v>14.8</c:v>
                </c:pt>
                <c:pt idx="889">
                  <c:v>14.816666666666666</c:v>
                </c:pt>
                <c:pt idx="890">
                  <c:v>14.833333333333334</c:v>
                </c:pt>
                <c:pt idx="891">
                  <c:v>14.85</c:v>
                </c:pt>
                <c:pt idx="892">
                  <c:v>14.866666666666667</c:v>
                </c:pt>
                <c:pt idx="893">
                  <c:v>14.883333333333333</c:v>
                </c:pt>
                <c:pt idx="894">
                  <c:v>14.9</c:v>
                </c:pt>
                <c:pt idx="895">
                  <c:v>14.916666666666666</c:v>
                </c:pt>
                <c:pt idx="896">
                  <c:v>14.933333333333334</c:v>
                </c:pt>
                <c:pt idx="897">
                  <c:v>14.95</c:v>
                </c:pt>
                <c:pt idx="898">
                  <c:v>14.966666666666667</c:v>
                </c:pt>
                <c:pt idx="899">
                  <c:v>14.983333333333333</c:v>
                </c:pt>
                <c:pt idx="900">
                  <c:v>15</c:v>
                </c:pt>
                <c:pt idx="901">
                  <c:v>15.016666666666667</c:v>
                </c:pt>
                <c:pt idx="902">
                  <c:v>15.033333333333333</c:v>
                </c:pt>
                <c:pt idx="903">
                  <c:v>15.05</c:v>
                </c:pt>
                <c:pt idx="904">
                  <c:v>15.066666666666666</c:v>
                </c:pt>
                <c:pt idx="905">
                  <c:v>15.083333333333334</c:v>
                </c:pt>
                <c:pt idx="906">
                  <c:v>15.1</c:v>
                </c:pt>
                <c:pt idx="907">
                  <c:v>15.116666666666667</c:v>
                </c:pt>
                <c:pt idx="908">
                  <c:v>15.133333333333333</c:v>
                </c:pt>
                <c:pt idx="909">
                  <c:v>15.15</c:v>
                </c:pt>
                <c:pt idx="910">
                  <c:v>15.166666666666666</c:v>
                </c:pt>
                <c:pt idx="911">
                  <c:v>15.183333333333334</c:v>
                </c:pt>
                <c:pt idx="912">
                  <c:v>15.2</c:v>
                </c:pt>
                <c:pt idx="913">
                  <c:v>15.216666666666667</c:v>
                </c:pt>
                <c:pt idx="914">
                  <c:v>15.233333333333333</c:v>
                </c:pt>
                <c:pt idx="915">
                  <c:v>15.25</c:v>
                </c:pt>
                <c:pt idx="916">
                  <c:v>15.266666666666667</c:v>
                </c:pt>
                <c:pt idx="917">
                  <c:v>15.283333333333333</c:v>
                </c:pt>
                <c:pt idx="918">
                  <c:v>15.3</c:v>
                </c:pt>
                <c:pt idx="919">
                  <c:v>15.316666666666666</c:v>
                </c:pt>
                <c:pt idx="920">
                  <c:v>15.333333333333334</c:v>
                </c:pt>
                <c:pt idx="921">
                  <c:v>15.35</c:v>
                </c:pt>
                <c:pt idx="922">
                  <c:v>15.366666666666667</c:v>
                </c:pt>
                <c:pt idx="923">
                  <c:v>15.383333333333333</c:v>
                </c:pt>
                <c:pt idx="924">
                  <c:v>15.4</c:v>
                </c:pt>
                <c:pt idx="925">
                  <c:v>15.416666666666666</c:v>
                </c:pt>
                <c:pt idx="926">
                  <c:v>15.433333333333334</c:v>
                </c:pt>
                <c:pt idx="927">
                  <c:v>15.45</c:v>
                </c:pt>
                <c:pt idx="928">
                  <c:v>15.466666666666667</c:v>
                </c:pt>
                <c:pt idx="929">
                  <c:v>15.483333333333333</c:v>
                </c:pt>
                <c:pt idx="930">
                  <c:v>15.5</c:v>
                </c:pt>
                <c:pt idx="931">
                  <c:v>15.516666666666667</c:v>
                </c:pt>
                <c:pt idx="932">
                  <c:v>15.533333333333333</c:v>
                </c:pt>
                <c:pt idx="933">
                  <c:v>15.55</c:v>
                </c:pt>
                <c:pt idx="934">
                  <c:v>15.566666666666666</c:v>
                </c:pt>
                <c:pt idx="935">
                  <c:v>15.583333333333334</c:v>
                </c:pt>
                <c:pt idx="936">
                  <c:v>15.6</c:v>
                </c:pt>
                <c:pt idx="937">
                  <c:v>15.616666666666667</c:v>
                </c:pt>
                <c:pt idx="938">
                  <c:v>15.633333333333333</c:v>
                </c:pt>
                <c:pt idx="939">
                  <c:v>15.65</c:v>
                </c:pt>
                <c:pt idx="940">
                  <c:v>15.666666666666666</c:v>
                </c:pt>
                <c:pt idx="941">
                  <c:v>15.683333333333334</c:v>
                </c:pt>
                <c:pt idx="942">
                  <c:v>15.7</c:v>
                </c:pt>
                <c:pt idx="943">
                  <c:v>15.716666666666667</c:v>
                </c:pt>
                <c:pt idx="944">
                  <c:v>15.733333333333333</c:v>
                </c:pt>
                <c:pt idx="945">
                  <c:v>15.75</c:v>
                </c:pt>
                <c:pt idx="946">
                  <c:v>15.766666666666667</c:v>
                </c:pt>
                <c:pt idx="947">
                  <c:v>15.783333333333333</c:v>
                </c:pt>
                <c:pt idx="948">
                  <c:v>15.8</c:v>
                </c:pt>
                <c:pt idx="949">
                  <c:v>15.816666666666666</c:v>
                </c:pt>
                <c:pt idx="950">
                  <c:v>15.833333333333334</c:v>
                </c:pt>
                <c:pt idx="951">
                  <c:v>15.85</c:v>
                </c:pt>
                <c:pt idx="952">
                  <c:v>15.866666666666667</c:v>
                </c:pt>
                <c:pt idx="953">
                  <c:v>15.883333333333333</c:v>
                </c:pt>
                <c:pt idx="954">
                  <c:v>15.9</c:v>
                </c:pt>
                <c:pt idx="955">
                  <c:v>15.916666666666666</c:v>
                </c:pt>
                <c:pt idx="956">
                  <c:v>15.933333333333334</c:v>
                </c:pt>
                <c:pt idx="957">
                  <c:v>15.95</c:v>
                </c:pt>
                <c:pt idx="958">
                  <c:v>15.966666666666667</c:v>
                </c:pt>
                <c:pt idx="959">
                  <c:v>15.983333333333333</c:v>
                </c:pt>
                <c:pt idx="960">
                  <c:v>16</c:v>
                </c:pt>
                <c:pt idx="961">
                  <c:v>16.016666666666666</c:v>
                </c:pt>
                <c:pt idx="962">
                  <c:v>16.033333333333335</c:v>
                </c:pt>
                <c:pt idx="963">
                  <c:v>16.05</c:v>
                </c:pt>
                <c:pt idx="964">
                  <c:v>16.066666666666666</c:v>
                </c:pt>
                <c:pt idx="965">
                  <c:v>16.083333333333332</c:v>
                </c:pt>
                <c:pt idx="966">
                  <c:v>16.100000000000001</c:v>
                </c:pt>
                <c:pt idx="967">
                  <c:v>16.116666666666667</c:v>
                </c:pt>
                <c:pt idx="968">
                  <c:v>16.133333333333333</c:v>
                </c:pt>
                <c:pt idx="969">
                  <c:v>16.149999999999999</c:v>
                </c:pt>
                <c:pt idx="970">
                  <c:v>16.166666666666668</c:v>
                </c:pt>
                <c:pt idx="971">
                  <c:v>16.183333333333334</c:v>
                </c:pt>
                <c:pt idx="972">
                  <c:v>16.2</c:v>
                </c:pt>
                <c:pt idx="973">
                  <c:v>16.216666666666665</c:v>
                </c:pt>
                <c:pt idx="974">
                  <c:v>16.233333333333334</c:v>
                </c:pt>
                <c:pt idx="975">
                  <c:v>16.25</c:v>
                </c:pt>
                <c:pt idx="976">
                  <c:v>16.266666666666666</c:v>
                </c:pt>
                <c:pt idx="977">
                  <c:v>16.283333333333335</c:v>
                </c:pt>
                <c:pt idx="978">
                  <c:v>16.3</c:v>
                </c:pt>
                <c:pt idx="979">
                  <c:v>16.316666666666666</c:v>
                </c:pt>
                <c:pt idx="980">
                  <c:v>16.333333333333332</c:v>
                </c:pt>
                <c:pt idx="981">
                  <c:v>16.350000000000001</c:v>
                </c:pt>
                <c:pt idx="982">
                  <c:v>16.366666666666667</c:v>
                </c:pt>
                <c:pt idx="983">
                  <c:v>16.383333333333333</c:v>
                </c:pt>
                <c:pt idx="984">
                  <c:v>16.399999999999999</c:v>
                </c:pt>
                <c:pt idx="985">
                  <c:v>16.416666666666668</c:v>
                </c:pt>
                <c:pt idx="986">
                  <c:v>16.433333333333334</c:v>
                </c:pt>
                <c:pt idx="987">
                  <c:v>16.45</c:v>
                </c:pt>
                <c:pt idx="988">
                  <c:v>16.466666666666665</c:v>
                </c:pt>
                <c:pt idx="989">
                  <c:v>16.483333333333334</c:v>
                </c:pt>
                <c:pt idx="990">
                  <c:v>16.5</c:v>
                </c:pt>
                <c:pt idx="991">
                  <c:v>16.516666666666666</c:v>
                </c:pt>
                <c:pt idx="992">
                  <c:v>16.533333333333335</c:v>
                </c:pt>
                <c:pt idx="993">
                  <c:v>16.55</c:v>
                </c:pt>
                <c:pt idx="994">
                  <c:v>16.566666666666666</c:v>
                </c:pt>
                <c:pt idx="995">
                  <c:v>16.583333333333332</c:v>
                </c:pt>
                <c:pt idx="996">
                  <c:v>16.600000000000001</c:v>
                </c:pt>
                <c:pt idx="997">
                  <c:v>16.616666666666667</c:v>
                </c:pt>
                <c:pt idx="998">
                  <c:v>16.633333333333333</c:v>
                </c:pt>
                <c:pt idx="999">
                  <c:v>16.649999999999999</c:v>
                </c:pt>
                <c:pt idx="1000">
                  <c:v>16.666666666666668</c:v>
                </c:pt>
                <c:pt idx="1001">
                  <c:v>16.683333333333334</c:v>
                </c:pt>
                <c:pt idx="1002">
                  <c:v>16.7</c:v>
                </c:pt>
                <c:pt idx="1003">
                  <c:v>16.716666666666665</c:v>
                </c:pt>
                <c:pt idx="1004">
                  <c:v>16.733333333333334</c:v>
                </c:pt>
                <c:pt idx="1005">
                  <c:v>16.75</c:v>
                </c:pt>
                <c:pt idx="1006">
                  <c:v>16.766666666666666</c:v>
                </c:pt>
                <c:pt idx="1007">
                  <c:v>16.783333333333335</c:v>
                </c:pt>
                <c:pt idx="1008">
                  <c:v>16.8</c:v>
                </c:pt>
                <c:pt idx="1009">
                  <c:v>16.816666666666666</c:v>
                </c:pt>
                <c:pt idx="1010">
                  <c:v>16.833333333333332</c:v>
                </c:pt>
                <c:pt idx="1011">
                  <c:v>16.850000000000001</c:v>
                </c:pt>
                <c:pt idx="1012">
                  <c:v>16.866666666666667</c:v>
                </c:pt>
                <c:pt idx="1013">
                  <c:v>16.883333333333333</c:v>
                </c:pt>
                <c:pt idx="1014">
                  <c:v>16.899999999999999</c:v>
                </c:pt>
                <c:pt idx="1015">
                  <c:v>16.916666666666668</c:v>
                </c:pt>
                <c:pt idx="1016">
                  <c:v>16.933333333333334</c:v>
                </c:pt>
                <c:pt idx="1017">
                  <c:v>16.95</c:v>
                </c:pt>
                <c:pt idx="1018">
                  <c:v>16.966666666666665</c:v>
                </c:pt>
                <c:pt idx="1019">
                  <c:v>16.983333333333334</c:v>
                </c:pt>
                <c:pt idx="1020">
                  <c:v>17</c:v>
                </c:pt>
                <c:pt idx="1021">
                  <c:v>17.016666666666666</c:v>
                </c:pt>
                <c:pt idx="1022">
                  <c:v>17.033333333333335</c:v>
                </c:pt>
                <c:pt idx="1023">
                  <c:v>17.05</c:v>
                </c:pt>
                <c:pt idx="1024">
                  <c:v>17.066666666666666</c:v>
                </c:pt>
                <c:pt idx="1025">
                  <c:v>17.083333333333332</c:v>
                </c:pt>
                <c:pt idx="1026">
                  <c:v>17.100000000000001</c:v>
                </c:pt>
                <c:pt idx="1027">
                  <c:v>17.116666666666667</c:v>
                </c:pt>
                <c:pt idx="1028">
                  <c:v>17.133333333333333</c:v>
                </c:pt>
                <c:pt idx="1029">
                  <c:v>17.149999999999999</c:v>
                </c:pt>
                <c:pt idx="1030">
                  <c:v>17.166666666666668</c:v>
                </c:pt>
                <c:pt idx="1031">
                  <c:v>17.183333333333334</c:v>
                </c:pt>
                <c:pt idx="1032">
                  <c:v>17.2</c:v>
                </c:pt>
                <c:pt idx="1033">
                  <c:v>17.216666666666665</c:v>
                </c:pt>
                <c:pt idx="1034">
                  <c:v>17.233333333333334</c:v>
                </c:pt>
                <c:pt idx="1035">
                  <c:v>17.25</c:v>
                </c:pt>
                <c:pt idx="1036">
                  <c:v>17.266666666666666</c:v>
                </c:pt>
                <c:pt idx="1037">
                  <c:v>17.283333333333335</c:v>
                </c:pt>
                <c:pt idx="1038">
                  <c:v>17.3</c:v>
                </c:pt>
                <c:pt idx="1039">
                  <c:v>17.316666666666666</c:v>
                </c:pt>
                <c:pt idx="1040">
                  <c:v>17.333333333333332</c:v>
                </c:pt>
                <c:pt idx="1041">
                  <c:v>17.350000000000001</c:v>
                </c:pt>
                <c:pt idx="1042">
                  <c:v>17.366666666666667</c:v>
                </c:pt>
                <c:pt idx="1043">
                  <c:v>17.383333333333333</c:v>
                </c:pt>
                <c:pt idx="1044">
                  <c:v>17.399999999999999</c:v>
                </c:pt>
                <c:pt idx="1045">
                  <c:v>17.416666666666668</c:v>
                </c:pt>
                <c:pt idx="1046">
                  <c:v>17.433333333333334</c:v>
                </c:pt>
                <c:pt idx="1047">
                  <c:v>17.45</c:v>
                </c:pt>
                <c:pt idx="1048">
                  <c:v>17.466666666666665</c:v>
                </c:pt>
                <c:pt idx="1049">
                  <c:v>17.483333333333334</c:v>
                </c:pt>
                <c:pt idx="1050">
                  <c:v>17.5</c:v>
                </c:pt>
                <c:pt idx="1051">
                  <c:v>17.516666666666666</c:v>
                </c:pt>
                <c:pt idx="1052">
                  <c:v>17.533333333333335</c:v>
                </c:pt>
                <c:pt idx="1053">
                  <c:v>17.55</c:v>
                </c:pt>
                <c:pt idx="1054">
                  <c:v>17.566666666666666</c:v>
                </c:pt>
                <c:pt idx="1055">
                  <c:v>17.583333333333332</c:v>
                </c:pt>
                <c:pt idx="1056">
                  <c:v>17.600000000000001</c:v>
                </c:pt>
                <c:pt idx="1057">
                  <c:v>17.616666666666667</c:v>
                </c:pt>
                <c:pt idx="1058">
                  <c:v>17.633333333333333</c:v>
                </c:pt>
                <c:pt idx="1059">
                  <c:v>17.649999999999999</c:v>
                </c:pt>
                <c:pt idx="1060">
                  <c:v>17.666666666666668</c:v>
                </c:pt>
                <c:pt idx="1061">
                  <c:v>17.683333333333334</c:v>
                </c:pt>
                <c:pt idx="1062">
                  <c:v>17.7</c:v>
                </c:pt>
                <c:pt idx="1063">
                  <c:v>17.716666666666665</c:v>
                </c:pt>
                <c:pt idx="1064">
                  <c:v>17.733333333333334</c:v>
                </c:pt>
                <c:pt idx="1065">
                  <c:v>17.75</c:v>
                </c:pt>
                <c:pt idx="1066">
                  <c:v>17.766666666666666</c:v>
                </c:pt>
                <c:pt idx="1067">
                  <c:v>17.783333333333335</c:v>
                </c:pt>
                <c:pt idx="1068">
                  <c:v>17.8</c:v>
                </c:pt>
                <c:pt idx="1069">
                  <c:v>17.816666666666666</c:v>
                </c:pt>
                <c:pt idx="1070">
                  <c:v>17.833333333333332</c:v>
                </c:pt>
                <c:pt idx="1071">
                  <c:v>17.850000000000001</c:v>
                </c:pt>
                <c:pt idx="1072">
                  <c:v>17.866666666666667</c:v>
                </c:pt>
                <c:pt idx="1073">
                  <c:v>17.883333333333333</c:v>
                </c:pt>
                <c:pt idx="1074">
                  <c:v>17.899999999999999</c:v>
                </c:pt>
                <c:pt idx="1075">
                  <c:v>17.916666666666668</c:v>
                </c:pt>
                <c:pt idx="1076">
                  <c:v>17.933333333333334</c:v>
                </c:pt>
                <c:pt idx="1077">
                  <c:v>17.95</c:v>
                </c:pt>
                <c:pt idx="1078">
                  <c:v>17.966666666666665</c:v>
                </c:pt>
                <c:pt idx="1079">
                  <c:v>17.983333333333334</c:v>
                </c:pt>
                <c:pt idx="1080">
                  <c:v>18</c:v>
                </c:pt>
                <c:pt idx="1081">
                  <c:v>18.016666666666666</c:v>
                </c:pt>
                <c:pt idx="1082">
                  <c:v>18.033333333333335</c:v>
                </c:pt>
                <c:pt idx="1083">
                  <c:v>18.05</c:v>
                </c:pt>
                <c:pt idx="1084">
                  <c:v>18.066666666666666</c:v>
                </c:pt>
                <c:pt idx="1085">
                  <c:v>18.083333333333332</c:v>
                </c:pt>
                <c:pt idx="1086">
                  <c:v>18.100000000000001</c:v>
                </c:pt>
                <c:pt idx="1087">
                  <c:v>18.116666666666667</c:v>
                </c:pt>
                <c:pt idx="1088">
                  <c:v>18.133333333333333</c:v>
                </c:pt>
                <c:pt idx="1089">
                  <c:v>18.149999999999999</c:v>
                </c:pt>
                <c:pt idx="1090">
                  <c:v>18.166666666666668</c:v>
                </c:pt>
                <c:pt idx="1091">
                  <c:v>18.183333333333334</c:v>
                </c:pt>
                <c:pt idx="1092">
                  <c:v>18.2</c:v>
                </c:pt>
                <c:pt idx="1093">
                  <c:v>18.216666666666665</c:v>
                </c:pt>
                <c:pt idx="1094">
                  <c:v>18.233333333333334</c:v>
                </c:pt>
                <c:pt idx="1095">
                  <c:v>18.25</c:v>
                </c:pt>
                <c:pt idx="1096">
                  <c:v>18.266666666666666</c:v>
                </c:pt>
                <c:pt idx="1097">
                  <c:v>18.283333333333335</c:v>
                </c:pt>
                <c:pt idx="1098">
                  <c:v>18.3</c:v>
                </c:pt>
                <c:pt idx="1099">
                  <c:v>18.316666666666666</c:v>
                </c:pt>
                <c:pt idx="1100">
                  <c:v>18.333333333333332</c:v>
                </c:pt>
                <c:pt idx="1101">
                  <c:v>18.350000000000001</c:v>
                </c:pt>
                <c:pt idx="1102">
                  <c:v>18.366666666666667</c:v>
                </c:pt>
                <c:pt idx="1103">
                  <c:v>18.383333333333333</c:v>
                </c:pt>
                <c:pt idx="1104">
                  <c:v>18.399999999999999</c:v>
                </c:pt>
                <c:pt idx="1105">
                  <c:v>18.416666666666668</c:v>
                </c:pt>
                <c:pt idx="1106">
                  <c:v>18.433333333333334</c:v>
                </c:pt>
                <c:pt idx="1107">
                  <c:v>18.45</c:v>
                </c:pt>
                <c:pt idx="1108">
                  <c:v>18.466666666666665</c:v>
                </c:pt>
                <c:pt idx="1109">
                  <c:v>18.483333333333334</c:v>
                </c:pt>
                <c:pt idx="1110">
                  <c:v>18.5</c:v>
                </c:pt>
                <c:pt idx="1111">
                  <c:v>18.516666666666666</c:v>
                </c:pt>
                <c:pt idx="1112">
                  <c:v>18.533333333333335</c:v>
                </c:pt>
                <c:pt idx="1113">
                  <c:v>18.55</c:v>
                </c:pt>
                <c:pt idx="1114">
                  <c:v>18.566666666666666</c:v>
                </c:pt>
                <c:pt idx="1115">
                  <c:v>18.583333333333332</c:v>
                </c:pt>
                <c:pt idx="1116">
                  <c:v>18.600000000000001</c:v>
                </c:pt>
                <c:pt idx="1117">
                  <c:v>18.616666666666667</c:v>
                </c:pt>
                <c:pt idx="1118">
                  <c:v>18.633333333333333</c:v>
                </c:pt>
                <c:pt idx="1119">
                  <c:v>18.649999999999999</c:v>
                </c:pt>
                <c:pt idx="1120">
                  <c:v>18.666666666666668</c:v>
                </c:pt>
                <c:pt idx="1121">
                  <c:v>18.683333333333334</c:v>
                </c:pt>
                <c:pt idx="1122">
                  <c:v>18.7</c:v>
                </c:pt>
                <c:pt idx="1123">
                  <c:v>18.716666666666665</c:v>
                </c:pt>
                <c:pt idx="1124">
                  <c:v>18.733333333333334</c:v>
                </c:pt>
                <c:pt idx="1125">
                  <c:v>18.75</c:v>
                </c:pt>
                <c:pt idx="1126">
                  <c:v>18.766666666666666</c:v>
                </c:pt>
                <c:pt idx="1127">
                  <c:v>18.783333333333335</c:v>
                </c:pt>
                <c:pt idx="1128">
                  <c:v>18.8</c:v>
                </c:pt>
                <c:pt idx="1129">
                  <c:v>18.816666666666666</c:v>
                </c:pt>
                <c:pt idx="1130">
                  <c:v>18.833333333333332</c:v>
                </c:pt>
                <c:pt idx="1131">
                  <c:v>18.850000000000001</c:v>
                </c:pt>
                <c:pt idx="1132">
                  <c:v>18.866666666666667</c:v>
                </c:pt>
                <c:pt idx="1133">
                  <c:v>18.883333333333333</c:v>
                </c:pt>
                <c:pt idx="1134">
                  <c:v>18.899999999999999</c:v>
                </c:pt>
                <c:pt idx="1135">
                  <c:v>18.916666666666668</c:v>
                </c:pt>
                <c:pt idx="1136">
                  <c:v>18.933333333333334</c:v>
                </c:pt>
                <c:pt idx="1137">
                  <c:v>18.95</c:v>
                </c:pt>
                <c:pt idx="1138">
                  <c:v>18.966666666666665</c:v>
                </c:pt>
                <c:pt idx="1139">
                  <c:v>18.983333333333334</c:v>
                </c:pt>
                <c:pt idx="1140">
                  <c:v>19</c:v>
                </c:pt>
                <c:pt idx="1141">
                  <c:v>19.016666666666666</c:v>
                </c:pt>
                <c:pt idx="1142">
                  <c:v>19.033333333333335</c:v>
                </c:pt>
                <c:pt idx="1143">
                  <c:v>19.05</c:v>
                </c:pt>
                <c:pt idx="1144">
                  <c:v>19.066666666666666</c:v>
                </c:pt>
                <c:pt idx="1145">
                  <c:v>19.083333333333332</c:v>
                </c:pt>
                <c:pt idx="1146">
                  <c:v>19.100000000000001</c:v>
                </c:pt>
                <c:pt idx="1147">
                  <c:v>19.116666666666667</c:v>
                </c:pt>
                <c:pt idx="1148">
                  <c:v>19.133333333333333</c:v>
                </c:pt>
                <c:pt idx="1149">
                  <c:v>19.149999999999999</c:v>
                </c:pt>
                <c:pt idx="1150">
                  <c:v>19.166666666666668</c:v>
                </c:pt>
                <c:pt idx="1151">
                  <c:v>19.183333333333334</c:v>
                </c:pt>
                <c:pt idx="1152">
                  <c:v>19.2</c:v>
                </c:pt>
                <c:pt idx="1153">
                  <c:v>19.216666666666665</c:v>
                </c:pt>
                <c:pt idx="1154">
                  <c:v>19.233333333333334</c:v>
                </c:pt>
                <c:pt idx="1155">
                  <c:v>19.25</c:v>
                </c:pt>
                <c:pt idx="1156">
                  <c:v>19.266666666666666</c:v>
                </c:pt>
                <c:pt idx="1157">
                  <c:v>19.283333333333335</c:v>
                </c:pt>
                <c:pt idx="1158">
                  <c:v>19.3</c:v>
                </c:pt>
                <c:pt idx="1159">
                  <c:v>19.316666666666666</c:v>
                </c:pt>
                <c:pt idx="1160">
                  <c:v>19.333333333333332</c:v>
                </c:pt>
                <c:pt idx="1161">
                  <c:v>19.350000000000001</c:v>
                </c:pt>
                <c:pt idx="1162">
                  <c:v>19.366666666666667</c:v>
                </c:pt>
                <c:pt idx="1163">
                  <c:v>19.383333333333333</c:v>
                </c:pt>
                <c:pt idx="1164">
                  <c:v>19.399999999999999</c:v>
                </c:pt>
                <c:pt idx="1165">
                  <c:v>19.416666666666668</c:v>
                </c:pt>
                <c:pt idx="1166">
                  <c:v>19.433333333333334</c:v>
                </c:pt>
                <c:pt idx="1167">
                  <c:v>19.45</c:v>
                </c:pt>
                <c:pt idx="1168">
                  <c:v>19.466666666666665</c:v>
                </c:pt>
                <c:pt idx="1169">
                  <c:v>19.483333333333334</c:v>
                </c:pt>
                <c:pt idx="1170">
                  <c:v>19.5</c:v>
                </c:pt>
                <c:pt idx="1171">
                  <c:v>19.516666666666666</c:v>
                </c:pt>
                <c:pt idx="1172">
                  <c:v>19.533333333333335</c:v>
                </c:pt>
                <c:pt idx="1173">
                  <c:v>19.55</c:v>
                </c:pt>
                <c:pt idx="1174">
                  <c:v>19.566666666666666</c:v>
                </c:pt>
                <c:pt idx="1175">
                  <c:v>19.583333333333332</c:v>
                </c:pt>
                <c:pt idx="1176">
                  <c:v>19.600000000000001</c:v>
                </c:pt>
                <c:pt idx="1177">
                  <c:v>19.616666666666667</c:v>
                </c:pt>
                <c:pt idx="1178">
                  <c:v>19.633333333333333</c:v>
                </c:pt>
                <c:pt idx="1179">
                  <c:v>19.649999999999999</c:v>
                </c:pt>
                <c:pt idx="1180">
                  <c:v>19.666666666666668</c:v>
                </c:pt>
                <c:pt idx="1181">
                  <c:v>19.683333333333334</c:v>
                </c:pt>
                <c:pt idx="1182">
                  <c:v>19.7</c:v>
                </c:pt>
                <c:pt idx="1183">
                  <c:v>19.716666666666665</c:v>
                </c:pt>
                <c:pt idx="1184">
                  <c:v>19.733333333333334</c:v>
                </c:pt>
                <c:pt idx="1185">
                  <c:v>19.75</c:v>
                </c:pt>
                <c:pt idx="1186">
                  <c:v>19.766666666666666</c:v>
                </c:pt>
                <c:pt idx="1187">
                  <c:v>19.783333333333335</c:v>
                </c:pt>
                <c:pt idx="1188">
                  <c:v>19.8</c:v>
                </c:pt>
                <c:pt idx="1189">
                  <c:v>19.816666666666666</c:v>
                </c:pt>
                <c:pt idx="1190">
                  <c:v>19.833333333333332</c:v>
                </c:pt>
                <c:pt idx="1191">
                  <c:v>19.850000000000001</c:v>
                </c:pt>
                <c:pt idx="1192">
                  <c:v>19.866666666666667</c:v>
                </c:pt>
                <c:pt idx="1193">
                  <c:v>19.883333333333333</c:v>
                </c:pt>
                <c:pt idx="1194">
                  <c:v>19.899999999999999</c:v>
                </c:pt>
                <c:pt idx="1195">
                  <c:v>19.916666666666668</c:v>
                </c:pt>
                <c:pt idx="1196">
                  <c:v>19.933333333333334</c:v>
                </c:pt>
                <c:pt idx="1197">
                  <c:v>19.95</c:v>
                </c:pt>
                <c:pt idx="1198">
                  <c:v>19.966666666666665</c:v>
                </c:pt>
                <c:pt idx="1199">
                  <c:v>19.983333333333334</c:v>
                </c:pt>
                <c:pt idx="1200">
                  <c:v>20</c:v>
                </c:pt>
                <c:pt idx="1201">
                  <c:v>20.016666666666666</c:v>
                </c:pt>
                <c:pt idx="1202">
                  <c:v>20.033333333333335</c:v>
                </c:pt>
                <c:pt idx="1203">
                  <c:v>20.05</c:v>
                </c:pt>
                <c:pt idx="1204">
                  <c:v>20.066666666666666</c:v>
                </c:pt>
                <c:pt idx="1205">
                  <c:v>20.083333333333332</c:v>
                </c:pt>
                <c:pt idx="1206">
                  <c:v>20.100000000000001</c:v>
                </c:pt>
                <c:pt idx="1207">
                  <c:v>20.116666666666667</c:v>
                </c:pt>
                <c:pt idx="1208">
                  <c:v>20.133333333333333</c:v>
                </c:pt>
                <c:pt idx="1209">
                  <c:v>20.149999999999999</c:v>
                </c:pt>
                <c:pt idx="1210">
                  <c:v>20.166666666666668</c:v>
                </c:pt>
                <c:pt idx="1211">
                  <c:v>20.183333333333334</c:v>
                </c:pt>
                <c:pt idx="1212">
                  <c:v>20.2</c:v>
                </c:pt>
                <c:pt idx="1213">
                  <c:v>20.216666666666665</c:v>
                </c:pt>
                <c:pt idx="1214">
                  <c:v>20.233333333333334</c:v>
                </c:pt>
                <c:pt idx="1215">
                  <c:v>20.25</c:v>
                </c:pt>
                <c:pt idx="1216">
                  <c:v>20.266666666666666</c:v>
                </c:pt>
                <c:pt idx="1217">
                  <c:v>20.283333333333335</c:v>
                </c:pt>
                <c:pt idx="1218">
                  <c:v>20.3</c:v>
                </c:pt>
                <c:pt idx="1219">
                  <c:v>20.316666666666666</c:v>
                </c:pt>
                <c:pt idx="1220">
                  <c:v>20.333333333333332</c:v>
                </c:pt>
                <c:pt idx="1221">
                  <c:v>20.350000000000001</c:v>
                </c:pt>
                <c:pt idx="1222">
                  <c:v>20.366666666666667</c:v>
                </c:pt>
                <c:pt idx="1223">
                  <c:v>20.383333333333333</c:v>
                </c:pt>
                <c:pt idx="1224">
                  <c:v>20.399999999999999</c:v>
                </c:pt>
                <c:pt idx="1225">
                  <c:v>20.416666666666668</c:v>
                </c:pt>
                <c:pt idx="1226">
                  <c:v>20.433333333333334</c:v>
                </c:pt>
                <c:pt idx="1227">
                  <c:v>20.45</c:v>
                </c:pt>
                <c:pt idx="1228">
                  <c:v>20.466666666666665</c:v>
                </c:pt>
                <c:pt idx="1229">
                  <c:v>20.483333333333334</c:v>
                </c:pt>
                <c:pt idx="1230">
                  <c:v>20.5</c:v>
                </c:pt>
                <c:pt idx="1231">
                  <c:v>20.516666666666666</c:v>
                </c:pt>
                <c:pt idx="1232">
                  <c:v>20.533333333333335</c:v>
                </c:pt>
                <c:pt idx="1233">
                  <c:v>20.55</c:v>
                </c:pt>
                <c:pt idx="1234">
                  <c:v>20.566666666666666</c:v>
                </c:pt>
                <c:pt idx="1235">
                  <c:v>20.583333333333332</c:v>
                </c:pt>
                <c:pt idx="1236">
                  <c:v>20.6</c:v>
                </c:pt>
                <c:pt idx="1237">
                  <c:v>20.616666666666667</c:v>
                </c:pt>
                <c:pt idx="1238">
                  <c:v>20.633333333333333</c:v>
                </c:pt>
                <c:pt idx="1239">
                  <c:v>20.65</c:v>
                </c:pt>
                <c:pt idx="1240">
                  <c:v>20.666666666666668</c:v>
                </c:pt>
                <c:pt idx="1241">
                  <c:v>20.683333333333334</c:v>
                </c:pt>
                <c:pt idx="1242">
                  <c:v>20.7</c:v>
                </c:pt>
                <c:pt idx="1243">
                  <c:v>20.716666666666665</c:v>
                </c:pt>
                <c:pt idx="1244">
                  <c:v>20.733333333333334</c:v>
                </c:pt>
                <c:pt idx="1245">
                  <c:v>20.75</c:v>
                </c:pt>
                <c:pt idx="1246">
                  <c:v>20.766666666666666</c:v>
                </c:pt>
                <c:pt idx="1247">
                  <c:v>20.783333333333335</c:v>
                </c:pt>
                <c:pt idx="1248">
                  <c:v>20.8</c:v>
                </c:pt>
                <c:pt idx="1249">
                  <c:v>20.816666666666666</c:v>
                </c:pt>
                <c:pt idx="1250">
                  <c:v>20.833333333333332</c:v>
                </c:pt>
                <c:pt idx="1251">
                  <c:v>20.85</c:v>
                </c:pt>
                <c:pt idx="1252">
                  <c:v>20.866666666666667</c:v>
                </c:pt>
                <c:pt idx="1253">
                  <c:v>20.883333333333333</c:v>
                </c:pt>
                <c:pt idx="1254">
                  <c:v>20.9</c:v>
                </c:pt>
                <c:pt idx="1255">
                  <c:v>20.916666666666668</c:v>
                </c:pt>
                <c:pt idx="1256">
                  <c:v>20.933333333333334</c:v>
                </c:pt>
                <c:pt idx="1257">
                  <c:v>20.95</c:v>
                </c:pt>
                <c:pt idx="1258">
                  <c:v>20.966666666666665</c:v>
                </c:pt>
                <c:pt idx="1259">
                  <c:v>20.983333333333334</c:v>
                </c:pt>
                <c:pt idx="1260">
                  <c:v>21</c:v>
                </c:pt>
                <c:pt idx="1261">
                  <c:v>21.016666666666666</c:v>
                </c:pt>
                <c:pt idx="1262">
                  <c:v>21.033333333333335</c:v>
                </c:pt>
                <c:pt idx="1263">
                  <c:v>21.05</c:v>
                </c:pt>
                <c:pt idx="1264">
                  <c:v>21.066666666666666</c:v>
                </c:pt>
                <c:pt idx="1265">
                  <c:v>21.083333333333332</c:v>
                </c:pt>
                <c:pt idx="1266">
                  <c:v>21.1</c:v>
                </c:pt>
                <c:pt idx="1267">
                  <c:v>21.116666666666667</c:v>
                </c:pt>
                <c:pt idx="1268">
                  <c:v>21.133333333333333</c:v>
                </c:pt>
                <c:pt idx="1269">
                  <c:v>21.15</c:v>
                </c:pt>
                <c:pt idx="1270">
                  <c:v>21.166666666666668</c:v>
                </c:pt>
                <c:pt idx="1271">
                  <c:v>21.183333333333334</c:v>
                </c:pt>
                <c:pt idx="1272">
                  <c:v>21.2</c:v>
                </c:pt>
                <c:pt idx="1273">
                  <c:v>21.216666666666665</c:v>
                </c:pt>
                <c:pt idx="1274">
                  <c:v>21.233333333333334</c:v>
                </c:pt>
                <c:pt idx="1275">
                  <c:v>21.25</c:v>
                </c:pt>
                <c:pt idx="1276">
                  <c:v>21.266666666666666</c:v>
                </c:pt>
                <c:pt idx="1277">
                  <c:v>21.283333333333335</c:v>
                </c:pt>
                <c:pt idx="1278">
                  <c:v>21.3</c:v>
                </c:pt>
                <c:pt idx="1279">
                  <c:v>21.316666666666666</c:v>
                </c:pt>
                <c:pt idx="1280">
                  <c:v>21.333333333333332</c:v>
                </c:pt>
                <c:pt idx="1281">
                  <c:v>21.35</c:v>
                </c:pt>
                <c:pt idx="1282">
                  <c:v>21.366666666666667</c:v>
                </c:pt>
                <c:pt idx="1283">
                  <c:v>21.383333333333333</c:v>
                </c:pt>
                <c:pt idx="1284">
                  <c:v>21.4</c:v>
                </c:pt>
                <c:pt idx="1285">
                  <c:v>21.416666666666668</c:v>
                </c:pt>
                <c:pt idx="1286">
                  <c:v>21.433333333333334</c:v>
                </c:pt>
                <c:pt idx="1287">
                  <c:v>21.45</c:v>
                </c:pt>
                <c:pt idx="1288">
                  <c:v>21.466666666666665</c:v>
                </c:pt>
                <c:pt idx="1289">
                  <c:v>21.483333333333334</c:v>
                </c:pt>
                <c:pt idx="1290">
                  <c:v>21.5</c:v>
                </c:pt>
                <c:pt idx="1291">
                  <c:v>21.516666666666666</c:v>
                </c:pt>
                <c:pt idx="1292">
                  <c:v>21.533333333333335</c:v>
                </c:pt>
                <c:pt idx="1293">
                  <c:v>21.55</c:v>
                </c:pt>
                <c:pt idx="1294">
                  <c:v>21.566666666666666</c:v>
                </c:pt>
                <c:pt idx="1295">
                  <c:v>21.583333333333332</c:v>
                </c:pt>
                <c:pt idx="1296">
                  <c:v>21.6</c:v>
                </c:pt>
                <c:pt idx="1297">
                  <c:v>21.616666666666667</c:v>
                </c:pt>
                <c:pt idx="1298">
                  <c:v>21.633333333333333</c:v>
                </c:pt>
                <c:pt idx="1299">
                  <c:v>21.65</c:v>
                </c:pt>
                <c:pt idx="1300">
                  <c:v>21.666666666666668</c:v>
                </c:pt>
                <c:pt idx="1301">
                  <c:v>21.683333333333334</c:v>
                </c:pt>
                <c:pt idx="1302">
                  <c:v>21.7</c:v>
                </c:pt>
                <c:pt idx="1303">
                  <c:v>21.716666666666665</c:v>
                </c:pt>
                <c:pt idx="1304">
                  <c:v>21.733333333333334</c:v>
                </c:pt>
                <c:pt idx="1305">
                  <c:v>21.75</c:v>
                </c:pt>
                <c:pt idx="1306">
                  <c:v>21.766666666666666</c:v>
                </c:pt>
                <c:pt idx="1307">
                  <c:v>21.783333333333335</c:v>
                </c:pt>
                <c:pt idx="1308">
                  <c:v>21.8</c:v>
                </c:pt>
                <c:pt idx="1309">
                  <c:v>21.816666666666666</c:v>
                </c:pt>
                <c:pt idx="1310">
                  <c:v>21.833333333333332</c:v>
                </c:pt>
                <c:pt idx="1311">
                  <c:v>21.85</c:v>
                </c:pt>
                <c:pt idx="1312">
                  <c:v>21.866666666666667</c:v>
                </c:pt>
                <c:pt idx="1313">
                  <c:v>21.883333333333333</c:v>
                </c:pt>
                <c:pt idx="1314">
                  <c:v>21.9</c:v>
                </c:pt>
                <c:pt idx="1315">
                  <c:v>21.916666666666668</c:v>
                </c:pt>
                <c:pt idx="1316">
                  <c:v>21.933333333333334</c:v>
                </c:pt>
                <c:pt idx="1317">
                  <c:v>21.95</c:v>
                </c:pt>
                <c:pt idx="1318">
                  <c:v>21.966666666666665</c:v>
                </c:pt>
                <c:pt idx="1319">
                  <c:v>21.983333333333334</c:v>
                </c:pt>
                <c:pt idx="1320">
                  <c:v>22</c:v>
                </c:pt>
                <c:pt idx="1321">
                  <c:v>22.016666666666666</c:v>
                </c:pt>
                <c:pt idx="1322">
                  <c:v>22.033333333333335</c:v>
                </c:pt>
                <c:pt idx="1323">
                  <c:v>22.05</c:v>
                </c:pt>
                <c:pt idx="1324">
                  <c:v>22.066666666666666</c:v>
                </c:pt>
                <c:pt idx="1325">
                  <c:v>22.083333333333332</c:v>
                </c:pt>
                <c:pt idx="1326">
                  <c:v>22.1</c:v>
                </c:pt>
                <c:pt idx="1327">
                  <c:v>22.116666666666667</c:v>
                </c:pt>
                <c:pt idx="1328">
                  <c:v>22.133333333333333</c:v>
                </c:pt>
                <c:pt idx="1329">
                  <c:v>22.15</c:v>
                </c:pt>
                <c:pt idx="1330">
                  <c:v>22.166666666666668</c:v>
                </c:pt>
                <c:pt idx="1331">
                  <c:v>22.183333333333334</c:v>
                </c:pt>
                <c:pt idx="1332">
                  <c:v>22.2</c:v>
                </c:pt>
                <c:pt idx="1333">
                  <c:v>22.216666666666665</c:v>
                </c:pt>
                <c:pt idx="1334">
                  <c:v>22.233333333333334</c:v>
                </c:pt>
                <c:pt idx="1335">
                  <c:v>22.25</c:v>
                </c:pt>
                <c:pt idx="1336">
                  <c:v>22.266666666666666</c:v>
                </c:pt>
                <c:pt idx="1337">
                  <c:v>22.283333333333335</c:v>
                </c:pt>
                <c:pt idx="1338">
                  <c:v>22.3</c:v>
                </c:pt>
                <c:pt idx="1339">
                  <c:v>22.316666666666666</c:v>
                </c:pt>
                <c:pt idx="1340">
                  <c:v>22.333333333333332</c:v>
                </c:pt>
                <c:pt idx="1341">
                  <c:v>22.35</c:v>
                </c:pt>
                <c:pt idx="1342">
                  <c:v>22.366666666666667</c:v>
                </c:pt>
                <c:pt idx="1343">
                  <c:v>22.383333333333333</c:v>
                </c:pt>
                <c:pt idx="1344">
                  <c:v>22.4</c:v>
                </c:pt>
                <c:pt idx="1345">
                  <c:v>22.416666666666668</c:v>
                </c:pt>
                <c:pt idx="1346">
                  <c:v>22.433333333333334</c:v>
                </c:pt>
                <c:pt idx="1347">
                  <c:v>22.45</c:v>
                </c:pt>
                <c:pt idx="1348">
                  <c:v>22.466666666666665</c:v>
                </c:pt>
                <c:pt idx="1349">
                  <c:v>22.483333333333334</c:v>
                </c:pt>
                <c:pt idx="1350">
                  <c:v>22.5</c:v>
                </c:pt>
                <c:pt idx="1351">
                  <c:v>22.516666666666666</c:v>
                </c:pt>
                <c:pt idx="1352">
                  <c:v>22.533333333333335</c:v>
                </c:pt>
                <c:pt idx="1353">
                  <c:v>22.55</c:v>
                </c:pt>
                <c:pt idx="1354">
                  <c:v>22.566666666666666</c:v>
                </c:pt>
                <c:pt idx="1355">
                  <c:v>22.583333333333332</c:v>
                </c:pt>
                <c:pt idx="1356">
                  <c:v>22.6</c:v>
                </c:pt>
                <c:pt idx="1357">
                  <c:v>22.616666666666667</c:v>
                </c:pt>
                <c:pt idx="1358">
                  <c:v>22.633333333333333</c:v>
                </c:pt>
                <c:pt idx="1359">
                  <c:v>22.65</c:v>
                </c:pt>
                <c:pt idx="1360">
                  <c:v>22.666666666666668</c:v>
                </c:pt>
                <c:pt idx="1361">
                  <c:v>22.683333333333334</c:v>
                </c:pt>
                <c:pt idx="1362">
                  <c:v>22.7</c:v>
                </c:pt>
                <c:pt idx="1363">
                  <c:v>22.716666666666665</c:v>
                </c:pt>
                <c:pt idx="1364">
                  <c:v>22.733333333333334</c:v>
                </c:pt>
                <c:pt idx="1365">
                  <c:v>22.75</c:v>
                </c:pt>
                <c:pt idx="1366">
                  <c:v>22.766666666666666</c:v>
                </c:pt>
                <c:pt idx="1367">
                  <c:v>22.783333333333335</c:v>
                </c:pt>
                <c:pt idx="1368">
                  <c:v>22.8</c:v>
                </c:pt>
                <c:pt idx="1369">
                  <c:v>22.816666666666666</c:v>
                </c:pt>
                <c:pt idx="1370">
                  <c:v>22.833333333333332</c:v>
                </c:pt>
                <c:pt idx="1371">
                  <c:v>22.85</c:v>
                </c:pt>
                <c:pt idx="1372">
                  <c:v>22.866666666666667</c:v>
                </c:pt>
                <c:pt idx="1373">
                  <c:v>22.883333333333333</c:v>
                </c:pt>
                <c:pt idx="1374">
                  <c:v>22.9</c:v>
                </c:pt>
                <c:pt idx="1375">
                  <c:v>22.916666666666668</c:v>
                </c:pt>
                <c:pt idx="1376">
                  <c:v>22.933333333333334</c:v>
                </c:pt>
                <c:pt idx="1377">
                  <c:v>22.95</c:v>
                </c:pt>
                <c:pt idx="1378">
                  <c:v>22.966666666666665</c:v>
                </c:pt>
                <c:pt idx="1379">
                  <c:v>22.983333333333334</c:v>
                </c:pt>
                <c:pt idx="1380">
                  <c:v>23</c:v>
                </c:pt>
                <c:pt idx="1381">
                  <c:v>23.016666666666666</c:v>
                </c:pt>
                <c:pt idx="1382">
                  <c:v>23.033333333333335</c:v>
                </c:pt>
                <c:pt idx="1383">
                  <c:v>23.05</c:v>
                </c:pt>
                <c:pt idx="1384">
                  <c:v>23.066666666666666</c:v>
                </c:pt>
                <c:pt idx="1385">
                  <c:v>23.083333333333332</c:v>
                </c:pt>
                <c:pt idx="1386">
                  <c:v>23.1</c:v>
                </c:pt>
                <c:pt idx="1387">
                  <c:v>23.116666666666667</c:v>
                </c:pt>
                <c:pt idx="1388">
                  <c:v>23.133333333333333</c:v>
                </c:pt>
                <c:pt idx="1389">
                  <c:v>23.15</c:v>
                </c:pt>
                <c:pt idx="1390">
                  <c:v>23.166666666666668</c:v>
                </c:pt>
                <c:pt idx="1391">
                  <c:v>23.183333333333334</c:v>
                </c:pt>
                <c:pt idx="1392">
                  <c:v>23.2</c:v>
                </c:pt>
                <c:pt idx="1393">
                  <c:v>23.216666666666665</c:v>
                </c:pt>
                <c:pt idx="1394">
                  <c:v>23.233333333333334</c:v>
                </c:pt>
                <c:pt idx="1395">
                  <c:v>23.25</c:v>
                </c:pt>
                <c:pt idx="1396">
                  <c:v>23.266666666666666</c:v>
                </c:pt>
                <c:pt idx="1397">
                  <c:v>23.283333333333335</c:v>
                </c:pt>
                <c:pt idx="1398">
                  <c:v>23.3</c:v>
                </c:pt>
                <c:pt idx="1399">
                  <c:v>23.316666666666666</c:v>
                </c:pt>
                <c:pt idx="1400">
                  <c:v>23.333333333333332</c:v>
                </c:pt>
                <c:pt idx="1401">
                  <c:v>23.35</c:v>
                </c:pt>
                <c:pt idx="1402">
                  <c:v>23.366666666666667</c:v>
                </c:pt>
                <c:pt idx="1403">
                  <c:v>23.383333333333333</c:v>
                </c:pt>
                <c:pt idx="1404">
                  <c:v>23.4</c:v>
                </c:pt>
                <c:pt idx="1405">
                  <c:v>23.416666666666668</c:v>
                </c:pt>
                <c:pt idx="1406">
                  <c:v>23.433333333333334</c:v>
                </c:pt>
                <c:pt idx="1407">
                  <c:v>23.45</c:v>
                </c:pt>
                <c:pt idx="1408">
                  <c:v>23.466666666666665</c:v>
                </c:pt>
                <c:pt idx="1409">
                  <c:v>23.483333333333334</c:v>
                </c:pt>
                <c:pt idx="1410">
                  <c:v>23.5</c:v>
                </c:pt>
                <c:pt idx="1411">
                  <c:v>23.516666666666666</c:v>
                </c:pt>
                <c:pt idx="1412">
                  <c:v>23.533333333333335</c:v>
                </c:pt>
                <c:pt idx="1413">
                  <c:v>23.55</c:v>
                </c:pt>
                <c:pt idx="1414">
                  <c:v>23.566666666666666</c:v>
                </c:pt>
                <c:pt idx="1415">
                  <c:v>23.583333333333332</c:v>
                </c:pt>
                <c:pt idx="1416">
                  <c:v>23.6</c:v>
                </c:pt>
                <c:pt idx="1417">
                  <c:v>23.616666666666667</c:v>
                </c:pt>
                <c:pt idx="1418">
                  <c:v>23.633333333333333</c:v>
                </c:pt>
                <c:pt idx="1419">
                  <c:v>23.65</c:v>
                </c:pt>
                <c:pt idx="1420">
                  <c:v>23.666666666666668</c:v>
                </c:pt>
                <c:pt idx="1421">
                  <c:v>23.683333333333334</c:v>
                </c:pt>
                <c:pt idx="1422">
                  <c:v>23.7</c:v>
                </c:pt>
                <c:pt idx="1423">
                  <c:v>23.716666666666665</c:v>
                </c:pt>
                <c:pt idx="1424">
                  <c:v>23.733333333333334</c:v>
                </c:pt>
                <c:pt idx="1425">
                  <c:v>23.75</c:v>
                </c:pt>
                <c:pt idx="1426">
                  <c:v>23.766666666666666</c:v>
                </c:pt>
              </c:numCache>
            </c:numRef>
          </c:xVal>
          <c:yVal>
            <c:numRef>
              <c:f>'ESS 12-03-2015 10h52'!$K$2:$K$1428</c:f>
              <c:numCache>
                <c:formatCode>General</c:formatCode>
                <c:ptCount val="1427"/>
                <c:pt idx="0">
                  <c:v>292.60000000000002</c:v>
                </c:pt>
                <c:pt idx="1">
                  <c:v>292.58999999999997</c:v>
                </c:pt>
                <c:pt idx="2">
                  <c:v>292.57</c:v>
                </c:pt>
                <c:pt idx="3">
                  <c:v>292.55</c:v>
                </c:pt>
                <c:pt idx="4">
                  <c:v>292.52999999999997</c:v>
                </c:pt>
                <c:pt idx="5">
                  <c:v>292.52</c:v>
                </c:pt>
                <c:pt idx="6">
                  <c:v>292.49</c:v>
                </c:pt>
                <c:pt idx="7">
                  <c:v>292.47000000000003</c:v>
                </c:pt>
                <c:pt idx="8">
                  <c:v>292.45</c:v>
                </c:pt>
                <c:pt idx="9">
                  <c:v>292.43</c:v>
                </c:pt>
                <c:pt idx="10">
                  <c:v>292.41000000000003</c:v>
                </c:pt>
                <c:pt idx="11">
                  <c:v>292.38</c:v>
                </c:pt>
                <c:pt idx="12">
                  <c:v>292.36</c:v>
                </c:pt>
                <c:pt idx="13">
                  <c:v>292.33</c:v>
                </c:pt>
                <c:pt idx="14">
                  <c:v>292.31</c:v>
                </c:pt>
                <c:pt idx="15">
                  <c:v>292.29000000000002</c:v>
                </c:pt>
                <c:pt idx="16">
                  <c:v>292.26</c:v>
                </c:pt>
                <c:pt idx="17">
                  <c:v>292.23</c:v>
                </c:pt>
                <c:pt idx="18">
                  <c:v>292.2</c:v>
                </c:pt>
                <c:pt idx="19">
                  <c:v>292.17</c:v>
                </c:pt>
                <c:pt idx="20">
                  <c:v>292.13</c:v>
                </c:pt>
                <c:pt idx="21">
                  <c:v>292.11</c:v>
                </c:pt>
                <c:pt idx="22">
                  <c:v>292.07</c:v>
                </c:pt>
                <c:pt idx="23">
                  <c:v>292.04000000000002</c:v>
                </c:pt>
                <c:pt idx="24">
                  <c:v>292</c:v>
                </c:pt>
                <c:pt idx="25">
                  <c:v>291.95999999999998</c:v>
                </c:pt>
                <c:pt idx="26">
                  <c:v>291.93</c:v>
                </c:pt>
                <c:pt idx="27">
                  <c:v>291.89</c:v>
                </c:pt>
                <c:pt idx="28">
                  <c:v>291.85000000000002</c:v>
                </c:pt>
                <c:pt idx="29">
                  <c:v>291.81</c:v>
                </c:pt>
                <c:pt idx="30">
                  <c:v>291.77</c:v>
                </c:pt>
                <c:pt idx="31">
                  <c:v>291.73</c:v>
                </c:pt>
                <c:pt idx="32">
                  <c:v>291.68</c:v>
                </c:pt>
                <c:pt idx="33">
                  <c:v>291.63</c:v>
                </c:pt>
                <c:pt idx="34">
                  <c:v>291.58999999999997</c:v>
                </c:pt>
                <c:pt idx="35">
                  <c:v>291.54000000000002</c:v>
                </c:pt>
                <c:pt idx="36">
                  <c:v>291.49</c:v>
                </c:pt>
                <c:pt idx="37">
                  <c:v>291.44</c:v>
                </c:pt>
                <c:pt idx="38">
                  <c:v>291.38</c:v>
                </c:pt>
                <c:pt idx="39">
                  <c:v>291.33</c:v>
                </c:pt>
                <c:pt idx="40">
                  <c:v>291.27999999999997</c:v>
                </c:pt>
                <c:pt idx="41">
                  <c:v>291.22000000000003</c:v>
                </c:pt>
                <c:pt idx="42">
                  <c:v>291.16000000000003</c:v>
                </c:pt>
                <c:pt idx="43">
                  <c:v>291.10000000000002</c:v>
                </c:pt>
                <c:pt idx="44">
                  <c:v>291.04000000000002</c:v>
                </c:pt>
                <c:pt idx="45">
                  <c:v>290.98</c:v>
                </c:pt>
                <c:pt idx="46">
                  <c:v>290.91000000000003</c:v>
                </c:pt>
                <c:pt idx="47">
                  <c:v>290.83999999999997</c:v>
                </c:pt>
                <c:pt idx="48">
                  <c:v>290.77999999999997</c:v>
                </c:pt>
                <c:pt idx="49">
                  <c:v>290.70999999999998</c:v>
                </c:pt>
                <c:pt idx="50">
                  <c:v>290.63</c:v>
                </c:pt>
                <c:pt idx="51">
                  <c:v>290.56</c:v>
                </c:pt>
                <c:pt idx="52">
                  <c:v>290.49</c:v>
                </c:pt>
                <c:pt idx="53">
                  <c:v>290.41000000000003</c:v>
                </c:pt>
                <c:pt idx="54">
                  <c:v>290.33999999999997</c:v>
                </c:pt>
                <c:pt idx="55">
                  <c:v>290.25</c:v>
                </c:pt>
                <c:pt idx="56">
                  <c:v>290.17</c:v>
                </c:pt>
                <c:pt idx="57">
                  <c:v>290.08</c:v>
                </c:pt>
                <c:pt idx="58">
                  <c:v>290</c:v>
                </c:pt>
                <c:pt idx="59">
                  <c:v>289.91000000000003</c:v>
                </c:pt>
                <c:pt idx="60">
                  <c:v>289.82</c:v>
                </c:pt>
                <c:pt idx="61">
                  <c:v>289.73</c:v>
                </c:pt>
                <c:pt idx="62">
                  <c:v>289.64</c:v>
                </c:pt>
                <c:pt idx="63">
                  <c:v>289.55</c:v>
                </c:pt>
                <c:pt idx="64">
                  <c:v>289.45</c:v>
                </c:pt>
                <c:pt idx="65">
                  <c:v>289.33999999999997</c:v>
                </c:pt>
                <c:pt idx="66">
                  <c:v>289.24</c:v>
                </c:pt>
                <c:pt idx="67">
                  <c:v>289.14</c:v>
                </c:pt>
                <c:pt idx="68">
                  <c:v>289.02999999999997</c:v>
                </c:pt>
                <c:pt idx="69">
                  <c:v>288.92</c:v>
                </c:pt>
                <c:pt idx="70">
                  <c:v>288.81</c:v>
                </c:pt>
                <c:pt idx="71">
                  <c:v>288.69</c:v>
                </c:pt>
                <c:pt idx="72">
                  <c:v>288.58</c:v>
                </c:pt>
                <c:pt idx="73">
                  <c:v>288.45999999999998</c:v>
                </c:pt>
                <c:pt idx="74">
                  <c:v>288.33999999999997</c:v>
                </c:pt>
                <c:pt idx="75">
                  <c:v>288.22000000000003</c:v>
                </c:pt>
                <c:pt idx="76">
                  <c:v>288.10000000000002</c:v>
                </c:pt>
                <c:pt idx="77">
                  <c:v>287.95999999999998</c:v>
                </c:pt>
                <c:pt idx="78">
                  <c:v>287.83999999999997</c:v>
                </c:pt>
                <c:pt idx="79">
                  <c:v>287.7</c:v>
                </c:pt>
                <c:pt idx="80">
                  <c:v>287.57</c:v>
                </c:pt>
                <c:pt idx="81">
                  <c:v>287.43</c:v>
                </c:pt>
                <c:pt idx="82">
                  <c:v>287.29000000000002</c:v>
                </c:pt>
                <c:pt idx="83">
                  <c:v>287.14999999999998</c:v>
                </c:pt>
                <c:pt idx="84">
                  <c:v>287.01</c:v>
                </c:pt>
                <c:pt idx="85">
                  <c:v>286.86</c:v>
                </c:pt>
                <c:pt idx="86">
                  <c:v>286.70999999999998</c:v>
                </c:pt>
                <c:pt idx="87">
                  <c:v>286.57</c:v>
                </c:pt>
                <c:pt idx="88">
                  <c:v>286.41000000000003</c:v>
                </c:pt>
                <c:pt idx="89">
                  <c:v>286.25</c:v>
                </c:pt>
                <c:pt idx="90">
                  <c:v>286.08999999999997</c:v>
                </c:pt>
                <c:pt idx="91">
                  <c:v>285.93</c:v>
                </c:pt>
                <c:pt idx="92">
                  <c:v>285.77</c:v>
                </c:pt>
                <c:pt idx="93">
                  <c:v>285.60000000000002</c:v>
                </c:pt>
                <c:pt idx="94">
                  <c:v>285.43</c:v>
                </c:pt>
                <c:pt idx="95">
                  <c:v>285.26</c:v>
                </c:pt>
                <c:pt idx="96">
                  <c:v>285.08999999999997</c:v>
                </c:pt>
                <c:pt idx="97">
                  <c:v>284.92</c:v>
                </c:pt>
                <c:pt idx="98">
                  <c:v>284.73</c:v>
                </c:pt>
                <c:pt idx="99">
                  <c:v>284.55</c:v>
                </c:pt>
                <c:pt idx="100">
                  <c:v>284.36</c:v>
                </c:pt>
                <c:pt idx="101">
                  <c:v>284.18</c:v>
                </c:pt>
                <c:pt idx="102">
                  <c:v>283.99</c:v>
                </c:pt>
                <c:pt idx="103">
                  <c:v>283.8</c:v>
                </c:pt>
                <c:pt idx="104">
                  <c:v>283.58999999999997</c:v>
                </c:pt>
                <c:pt idx="105">
                  <c:v>283.39</c:v>
                </c:pt>
                <c:pt idx="106">
                  <c:v>283.19</c:v>
                </c:pt>
                <c:pt idx="107">
                  <c:v>282.98</c:v>
                </c:pt>
                <c:pt idx="108">
                  <c:v>282.77999999999997</c:v>
                </c:pt>
                <c:pt idx="109">
                  <c:v>282.56</c:v>
                </c:pt>
                <c:pt idx="110">
                  <c:v>282.35000000000002</c:v>
                </c:pt>
                <c:pt idx="111">
                  <c:v>282.14</c:v>
                </c:pt>
                <c:pt idx="112">
                  <c:v>281.92</c:v>
                </c:pt>
                <c:pt idx="113">
                  <c:v>281.69</c:v>
                </c:pt>
                <c:pt idx="114">
                  <c:v>281.47000000000003</c:v>
                </c:pt>
                <c:pt idx="115">
                  <c:v>281.24</c:v>
                </c:pt>
                <c:pt idx="116">
                  <c:v>281.01</c:v>
                </c:pt>
                <c:pt idx="117">
                  <c:v>280.77999999999997</c:v>
                </c:pt>
                <c:pt idx="118">
                  <c:v>280.55</c:v>
                </c:pt>
                <c:pt idx="119">
                  <c:v>280.3</c:v>
                </c:pt>
                <c:pt idx="120">
                  <c:v>280.07</c:v>
                </c:pt>
                <c:pt idx="121">
                  <c:v>279.83</c:v>
                </c:pt>
                <c:pt idx="122">
                  <c:v>279.58</c:v>
                </c:pt>
                <c:pt idx="123">
                  <c:v>279.32</c:v>
                </c:pt>
                <c:pt idx="124">
                  <c:v>279.08</c:v>
                </c:pt>
                <c:pt idx="125">
                  <c:v>278.81</c:v>
                </c:pt>
                <c:pt idx="126">
                  <c:v>278.55</c:v>
                </c:pt>
                <c:pt idx="127">
                  <c:v>278.29000000000002</c:v>
                </c:pt>
                <c:pt idx="128">
                  <c:v>278.02999999999997</c:v>
                </c:pt>
                <c:pt idx="129">
                  <c:v>277.76</c:v>
                </c:pt>
                <c:pt idx="130">
                  <c:v>277.48</c:v>
                </c:pt>
                <c:pt idx="131">
                  <c:v>277.2</c:v>
                </c:pt>
                <c:pt idx="132">
                  <c:v>276.92</c:v>
                </c:pt>
                <c:pt idx="133">
                  <c:v>276.63</c:v>
                </c:pt>
                <c:pt idx="134">
                  <c:v>276.33999999999997</c:v>
                </c:pt>
                <c:pt idx="135">
                  <c:v>276.04000000000002</c:v>
                </c:pt>
                <c:pt idx="136">
                  <c:v>275.74</c:v>
                </c:pt>
                <c:pt idx="137">
                  <c:v>275.42</c:v>
                </c:pt>
                <c:pt idx="138">
                  <c:v>275.11</c:v>
                </c:pt>
                <c:pt idx="139">
                  <c:v>274.8</c:v>
                </c:pt>
                <c:pt idx="140">
                  <c:v>274.45999999999998</c:v>
                </c:pt>
                <c:pt idx="141">
                  <c:v>274.12</c:v>
                </c:pt>
                <c:pt idx="142">
                  <c:v>273.77</c:v>
                </c:pt>
                <c:pt idx="143">
                  <c:v>273.42</c:v>
                </c:pt>
                <c:pt idx="144">
                  <c:v>273.04000000000002</c:v>
                </c:pt>
                <c:pt idx="145">
                  <c:v>272.67</c:v>
                </c:pt>
                <c:pt idx="146">
                  <c:v>272.27999999999997</c:v>
                </c:pt>
                <c:pt idx="147">
                  <c:v>271.87</c:v>
                </c:pt>
                <c:pt idx="148">
                  <c:v>271.45999999999998</c:v>
                </c:pt>
                <c:pt idx="149">
                  <c:v>271.02</c:v>
                </c:pt>
                <c:pt idx="150">
                  <c:v>270.57</c:v>
                </c:pt>
                <c:pt idx="151">
                  <c:v>270.10000000000002</c:v>
                </c:pt>
                <c:pt idx="152">
                  <c:v>269.62</c:v>
                </c:pt>
                <c:pt idx="153">
                  <c:v>269.13</c:v>
                </c:pt>
                <c:pt idx="154">
                  <c:v>268.62</c:v>
                </c:pt>
                <c:pt idx="155">
                  <c:v>268.08999999999997</c:v>
                </c:pt>
                <c:pt idx="156">
                  <c:v>267.55</c:v>
                </c:pt>
                <c:pt idx="157">
                  <c:v>266.99</c:v>
                </c:pt>
                <c:pt idx="158">
                  <c:v>266.42</c:v>
                </c:pt>
                <c:pt idx="159">
                  <c:v>265.83999999999997</c:v>
                </c:pt>
                <c:pt idx="160">
                  <c:v>265.25</c:v>
                </c:pt>
                <c:pt idx="161">
                  <c:v>264.64</c:v>
                </c:pt>
                <c:pt idx="162">
                  <c:v>264.02</c:v>
                </c:pt>
                <c:pt idx="163">
                  <c:v>263.39999999999998</c:v>
                </c:pt>
                <c:pt idx="164">
                  <c:v>262.77</c:v>
                </c:pt>
                <c:pt idx="165">
                  <c:v>262.14999999999998</c:v>
                </c:pt>
                <c:pt idx="166">
                  <c:v>261.49</c:v>
                </c:pt>
                <c:pt idx="167">
                  <c:v>260.85000000000002</c:v>
                </c:pt>
                <c:pt idx="168">
                  <c:v>260.19</c:v>
                </c:pt>
                <c:pt idx="169">
                  <c:v>259.51</c:v>
                </c:pt>
                <c:pt idx="170">
                  <c:v>258.85000000000002</c:v>
                </c:pt>
                <c:pt idx="171">
                  <c:v>258.16000000000003</c:v>
                </c:pt>
                <c:pt idx="172">
                  <c:v>257.48</c:v>
                </c:pt>
                <c:pt idx="173">
                  <c:v>256.79000000000002</c:v>
                </c:pt>
                <c:pt idx="174">
                  <c:v>256.10000000000002</c:v>
                </c:pt>
                <c:pt idx="175">
                  <c:v>255.38</c:v>
                </c:pt>
                <c:pt idx="176">
                  <c:v>254.69</c:v>
                </c:pt>
                <c:pt idx="177">
                  <c:v>253.95</c:v>
                </c:pt>
                <c:pt idx="178">
                  <c:v>253.26</c:v>
                </c:pt>
                <c:pt idx="179">
                  <c:v>252.52</c:v>
                </c:pt>
                <c:pt idx="180">
                  <c:v>251.79</c:v>
                </c:pt>
                <c:pt idx="181">
                  <c:v>251.06</c:v>
                </c:pt>
                <c:pt idx="182">
                  <c:v>250.32</c:v>
                </c:pt>
                <c:pt idx="183">
                  <c:v>249.56</c:v>
                </c:pt>
                <c:pt idx="184">
                  <c:v>248.83</c:v>
                </c:pt>
                <c:pt idx="185">
                  <c:v>248.06</c:v>
                </c:pt>
                <c:pt idx="186">
                  <c:v>247.31</c:v>
                </c:pt>
                <c:pt idx="187">
                  <c:v>246.54</c:v>
                </c:pt>
                <c:pt idx="188">
                  <c:v>245.79</c:v>
                </c:pt>
                <c:pt idx="189">
                  <c:v>245.01</c:v>
                </c:pt>
                <c:pt idx="190">
                  <c:v>244.24</c:v>
                </c:pt>
                <c:pt idx="191">
                  <c:v>243.45</c:v>
                </c:pt>
                <c:pt idx="192">
                  <c:v>242.7</c:v>
                </c:pt>
                <c:pt idx="193">
                  <c:v>241.9</c:v>
                </c:pt>
                <c:pt idx="194">
                  <c:v>241.12</c:v>
                </c:pt>
                <c:pt idx="195">
                  <c:v>240.33</c:v>
                </c:pt>
                <c:pt idx="196">
                  <c:v>239.56</c:v>
                </c:pt>
                <c:pt idx="197">
                  <c:v>238.76</c:v>
                </c:pt>
                <c:pt idx="198">
                  <c:v>237.97</c:v>
                </c:pt>
                <c:pt idx="199">
                  <c:v>237.17</c:v>
                </c:pt>
                <c:pt idx="200">
                  <c:v>236.39</c:v>
                </c:pt>
                <c:pt idx="201">
                  <c:v>235.59</c:v>
                </c:pt>
                <c:pt idx="202">
                  <c:v>234.81</c:v>
                </c:pt>
                <c:pt idx="203">
                  <c:v>234.02</c:v>
                </c:pt>
                <c:pt idx="204">
                  <c:v>233.22</c:v>
                </c:pt>
                <c:pt idx="205">
                  <c:v>232.42</c:v>
                </c:pt>
                <c:pt idx="206">
                  <c:v>231.64</c:v>
                </c:pt>
                <c:pt idx="207">
                  <c:v>230.84</c:v>
                </c:pt>
                <c:pt idx="208">
                  <c:v>230.05</c:v>
                </c:pt>
                <c:pt idx="209">
                  <c:v>229.27</c:v>
                </c:pt>
                <c:pt idx="210">
                  <c:v>228.48</c:v>
                </c:pt>
                <c:pt idx="211">
                  <c:v>227.71</c:v>
                </c:pt>
                <c:pt idx="212">
                  <c:v>226.92</c:v>
                </c:pt>
                <c:pt idx="213">
                  <c:v>226.13</c:v>
                </c:pt>
                <c:pt idx="214">
                  <c:v>225.35</c:v>
                </c:pt>
                <c:pt idx="215">
                  <c:v>224.58</c:v>
                </c:pt>
                <c:pt idx="216">
                  <c:v>223.82</c:v>
                </c:pt>
                <c:pt idx="217">
                  <c:v>223.04</c:v>
                </c:pt>
                <c:pt idx="218">
                  <c:v>222.27</c:v>
                </c:pt>
                <c:pt idx="219">
                  <c:v>221.5</c:v>
                </c:pt>
                <c:pt idx="220">
                  <c:v>220.75</c:v>
                </c:pt>
                <c:pt idx="221">
                  <c:v>219.99</c:v>
                </c:pt>
                <c:pt idx="222">
                  <c:v>219.23</c:v>
                </c:pt>
                <c:pt idx="223">
                  <c:v>218.47</c:v>
                </c:pt>
                <c:pt idx="224">
                  <c:v>217.72</c:v>
                </c:pt>
                <c:pt idx="225">
                  <c:v>216.98</c:v>
                </c:pt>
                <c:pt idx="226">
                  <c:v>216.23</c:v>
                </c:pt>
                <c:pt idx="227">
                  <c:v>215.51</c:v>
                </c:pt>
                <c:pt idx="228">
                  <c:v>214.76</c:v>
                </c:pt>
                <c:pt idx="229">
                  <c:v>214.04</c:v>
                </c:pt>
                <c:pt idx="230">
                  <c:v>213.3</c:v>
                </c:pt>
                <c:pt idx="231">
                  <c:v>212.58</c:v>
                </c:pt>
                <c:pt idx="232">
                  <c:v>211.85</c:v>
                </c:pt>
                <c:pt idx="233">
                  <c:v>211.12</c:v>
                </c:pt>
                <c:pt idx="234">
                  <c:v>210.42</c:v>
                </c:pt>
                <c:pt idx="235">
                  <c:v>209.7</c:v>
                </c:pt>
                <c:pt idx="236">
                  <c:v>209</c:v>
                </c:pt>
                <c:pt idx="237">
                  <c:v>208.29</c:v>
                </c:pt>
                <c:pt idx="238">
                  <c:v>207.58</c:v>
                </c:pt>
                <c:pt idx="239">
                  <c:v>206.89</c:v>
                </c:pt>
                <c:pt idx="240">
                  <c:v>206.2</c:v>
                </c:pt>
                <c:pt idx="241">
                  <c:v>205.5</c:v>
                </c:pt>
                <c:pt idx="242">
                  <c:v>204.82</c:v>
                </c:pt>
                <c:pt idx="243">
                  <c:v>204.12</c:v>
                </c:pt>
                <c:pt idx="244">
                  <c:v>203.45</c:v>
                </c:pt>
                <c:pt idx="245">
                  <c:v>202.78</c:v>
                </c:pt>
                <c:pt idx="246">
                  <c:v>202.09</c:v>
                </c:pt>
                <c:pt idx="247">
                  <c:v>201.43</c:v>
                </c:pt>
                <c:pt idx="248">
                  <c:v>200.75</c:v>
                </c:pt>
                <c:pt idx="249">
                  <c:v>200.1</c:v>
                </c:pt>
                <c:pt idx="250">
                  <c:v>199.43</c:v>
                </c:pt>
                <c:pt idx="251">
                  <c:v>198.78</c:v>
                </c:pt>
                <c:pt idx="252">
                  <c:v>198.12</c:v>
                </c:pt>
                <c:pt idx="253">
                  <c:v>197.48</c:v>
                </c:pt>
                <c:pt idx="254">
                  <c:v>196.83</c:v>
                </c:pt>
                <c:pt idx="255">
                  <c:v>196.18</c:v>
                </c:pt>
                <c:pt idx="256">
                  <c:v>195.55</c:v>
                </c:pt>
                <c:pt idx="257">
                  <c:v>194.93</c:v>
                </c:pt>
                <c:pt idx="258">
                  <c:v>194.28</c:v>
                </c:pt>
                <c:pt idx="259">
                  <c:v>193.66</c:v>
                </c:pt>
                <c:pt idx="260">
                  <c:v>193.03</c:v>
                </c:pt>
                <c:pt idx="261">
                  <c:v>192.42</c:v>
                </c:pt>
                <c:pt idx="262">
                  <c:v>191.8</c:v>
                </c:pt>
                <c:pt idx="263">
                  <c:v>191.18</c:v>
                </c:pt>
                <c:pt idx="264">
                  <c:v>190.57</c:v>
                </c:pt>
                <c:pt idx="265">
                  <c:v>189.96</c:v>
                </c:pt>
                <c:pt idx="266">
                  <c:v>189.35</c:v>
                </c:pt>
                <c:pt idx="267">
                  <c:v>188.76</c:v>
                </c:pt>
                <c:pt idx="268">
                  <c:v>188.15</c:v>
                </c:pt>
                <c:pt idx="269">
                  <c:v>187.56</c:v>
                </c:pt>
                <c:pt idx="270">
                  <c:v>186.97</c:v>
                </c:pt>
                <c:pt idx="271">
                  <c:v>186.38</c:v>
                </c:pt>
                <c:pt idx="272">
                  <c:v>185.79</c:v>
                </c:pt>
                <c:pt idx="273">
                  <c:v>185.22</c:v>
                </c:pt>
                <c:pt idx="274">
                  <c:v>184.63</c:v>
                </c:pt>
                <c:pt idx="275">
                  <c:v>184.07</c:v>
                </c:pt>
                <c:pt idx="276">
                  <c:v>183.49</c:v>
                </c:pt>
                <c:pt idx="277">
                  <c:v>182.92</c:v>
                </c:pt>
                <c:pt idx="278">
                  <c:v>182.34</c:v>
                </c:pt>
                <c:pt idx="279">
                  <c:v>181.79</c:v>
                </c:pt>
                <c:pt idx="280">
                  <c:v>181.21</c:v>
                </c:pt>
                <c:pt idx="281">
                  <c:v>180.65</c:v>
                </c:pt>
                <c:pt idx="282">
                  <c:v>180.09</c:v>
                </c:pt>
                <c:pt idx="283">
                  <c:v>179.54</c:v>
                </c:pt>
                <c:pt idx="284">
                  <c:v>178.97</c:v>
                </c:pt>
                <c:pt idx="285">
                  <c:v>178.43</c:v>
                </c:pt>
                <c:pt idx="286">
                  <c:v>177.87</c:v>
                </c:pt>
                <c:pt idx="287">
                  <c:v>177.33</c:v>
                </c:pt>
                <c:pt idx="288">
                  <c:v>176.77</c:v>
                </c:pt>
                <c:pt idx="289">
                  <c:v>176.24</c:v>
                </c:pt>
                <c:pt idx="290">
                  <c:v>175.7</c:v>
                </c:pt>
                <c:pt idx="291">
                  <c:v>175.17</c:v>
                </c:pt>
                <c:pt idx="292">
                  <c:v>174.63</c:v>
                </c:pt>
                <c:pt idx="293">
                  <c:v>174.11</c:v>
                </c:pt>
                <c:pt idx="294">
                  <c:v>173.57</c:v>
                </c:pt>
                <c:pt idx="295">
                  <c:v>173.05</c:v>
                </c:pt>
                <c:pt idx="296">
                  <c:v>172.52</c:v>
                </c:pt>
                <c:pt idx="297">
                  <c:v>172.01</c:v>
                </c:pt>
                <c:pt idx="298">
                  <c:v>171.48</c:v>
                </c:pt>
                <c:pt idx="299">
                  <c:v>170.97</c:v>
                </c:pt>
                <c:pt idx="300">
                  <c:v>170.45</c:v>
                </c:pt>
                <c:pt idx="301">
                  <c:v>169.95</c:v>
                </c:pt>
                <c:pt idx="302">
                  <c:v>169.44</c:v>
                </c:pt>
                <c:pt idx="303">
                  <c:v>168.94</c:v>
                </c:pt>
                <c:pt idx="304">
                  <c:v>168.43</c:v>
                </c:pt>
                <c:pt idx="305">
                  <c:v>167.93</c:v>
                </c:pt>
                <c:pt idx="306">
                  <c:v>167.42</c:v>
                </c:pt>
                <c:pt idx="307">
                  <c:v>166.93</c:v>
                </c:pt>
                <c:pt idx="308">
                  <c:v>166.45</c:v>
                </c:pt>
                <c:pt idx="309">
                  <c:v>165.96</c:v>
                </c:pt>
                <c:pt idx="310">
                  <c:v>165.45</c:v>
                </c:pt>
                <c:pt idx="311">
                  <c:v>164.97</c:v>
                </c:pt>
                <c:pt idx="312">
                  <c:v>164.48</c:v>
                </c:pt>
                <c:pt idx="313">
                  <c:v>164</c:v>
                </c:pt>
                <c:pt idx="314">
                  <c:v>163.5</c:v>
                </c:pt>
                <c:pt idx="315">
                  <c:v>163.03</c:v>
                </c:pt>
                <c:pt idx="316">
                  <c:v>162.53</c:v>
                </c:pt>
                <c:pt idx="317">
                  <c:v>162.07</c:v>
                </c:pt>
                <c:pt idx="318">
                  <c:v>161.58000000000001</c:v>
                </c:pt>
                <c:pt idx="319">
                  <c:v>161.12</c:v>
                </c:pt>
                <c:pt idx="320">
                  <c:v>160.63</c:v>
                </c:pt>
                <c:pt idx="321">
                  <c:v>160.16999999999999</c:v>
                </c:pt>
                <c:pt idx="322">
                  <c:v>159.69</c:v>
                </c:pt>
                <c:pt idx="323">
                  <c:v>159.21</c:v>
                </c:pt>
                <c:pt idx="324">
                  <c:v>158.74</c:v>
                </c:pt>
                <c:pt idx="325">
                  <c:v>158.29</c:v>
                </c:pt>
                <c:pt idx="326">
                  <c:v>157.83000000000001</c:v>
                </c:pt>
                <c:pt idx="327">
                  <c:v>157.37</c:v>
                </c:pt>
                <c:pt idx="328">
                  <c:v>156.9</c:v>
                </c:pt>
                <c:pt idx="329">
                  <c:v>156.43</c:v>
                </c:pt>
                <c:pt idx="330">
                  <c:v>155.97</c:v>
                </c:pt>
                <c:pt idx="331">
                  <c:v>155.51</c:v>
                </c:pt>
                <c:pt idx="332">
                  <c:v>155.07</c:v>
                </c:pt>
                <c:pt idx="333">
                  <c:v>154.61000000000001</c:v>
                </c:pt>
                <c:pt idx="334">
                  <c:v>154.16</c:v>
                </c:pt>
                <c:pt idx="335">
                  <c:v>153.69999999999999</c:v>
                </c:pt>
                <c:pt idx="336">
                  <c:v>153.26</c:v>
                </c:pt>
                <c:pt idx="337">
                  <c:v>152.82</c:v>
                </c:pt>
                <c:pt idx="338">
                  <c:v>152.38999999999999</c:v>
                </c:pt>
                <c:pt idx="339">
                  <c:v>151.94999999999999</c:v>
                </c:pt>
                <c:pt idx="340">
                  <c:v>151.52000000000001</c:v>
                </c:pt>
                <c:pt idx="341">
                  <c:v>151.1</c:v>
                </c:pt>
                <c:pt idx="342">
                  <c:v>150.66999999999999</c:v>
                </c:pt>
                <c:pt idx="343">
                  <c:v>150.25</c:v>
                </c:pt>
                <c:pt idx="344">
                  <c:v>149.84</c:v>
                </c:pt>
                <c:pt idx="345">
                  <c:v>149.44</c:v>
                </c:pt>
                <c:pt idx="346">
                  <c:v>149.05000000000001</c:v>
                </c:pt>
                <c:pt idx="347">
                  <c:v>148.66999999999999</c:v>
                </c:pt>
                <c:pt idx="348">
                  <c:v>148.28</c:v>
                </c:pt>
                <c:pt idx="349">
                  <c:v>147.88</c:v>
                </c:pt>
                <c:pt idx="350">
                  <c:v>147.47999999999999</c:v>
                </c:pt>
                <c:pt idx="351">
                  <c:v>147.08000000000001</c:v>
                </c:pt>
                <c:pt idx="352">
                  <c:v>146.66</c:v>
                </c:pt>
                <c:pt idx="353">
                  <c:v>146.25</c:v>
                </c:pt>
                <c:pt idx="354">
                  <c:v>145.83000000000001</c:v>
                </c:pt>
                <c:pt idx="355">
                  <c:v>145.4</c:v>
                </c:pt>
                <c:pt idx="356">
                  <c:v>144.97</c:v>
                </c:pt>
                <c:pt idx="357">
                  <c:v>144.55000000000001</c:v>
                </c:pt>
                <c:pt idx="358">
                  <c:v>144.12</c:v>
                </c:pt>
                <c:pt idx="359">
                  <c:v>143.69999999999999</c:v>
                </c:pt>
                <c:pt idx="360">
                  <c:v>143.28</c:v>
                </c:pt>
                <c:pt idx="361">
                  <c:v>142.86000000000001</c:v>
                </c:pt>
                <c:pt idx="362">
                  <c:v>142.43</c:v>
                </c:pt>
                <c:pt idx="363">
                  <c:v>142.02000000000001</c:v>
                </c:pt>
                <c:pt idx="364">
                  <c:v>141.62</c:v>
                </c:pt>
                <c:pt idx="365">
                  <c:v>141.21</c:v>
                </c:pt>
                <c:pt idx="366">
                  <c:v>140.80000000000001</c:v>
                </c:pt>
                <c:pt idx="367">
                  <c:v>140.41</c:v>
                </c:pt>
                <c:pt idx="368">
                  <c:v>140.01</c:v>
                </c:pt>
                <c:pt idx="369">
                  <c:v>139.61000000000001</c:v>
                </c:pt>
                <c:pt idx="370">
                  <c:v>139.22</c:v>
                </c:pt>
                <c:pt idx="371">
                  <c:v>138.83000000000001</c:v>
                </c:pt>
                <c:pt idx="372">
                  <c:v>138.44</c:v>
                </c:pt>
                <c:pt idx="373">
                  <c:v>138.05000000000001</c:v>
                </c:pt>
                <c:pt idx="374">
                  <c:v>137.66</c:v>
                </c:pt>
                <c:pt idx="375">
                  <c:v>137.28</c:v>
                </c:pt>
                <c:pt idx="376">
                  <c:v>136.9</c:v>
                </c:pt>
                <c:pt idx="377">
                  <c:v>136.52000000000001</c:v>
                </c:pt>
                <c:pt idx="378">
                  <c:v>136.13</c:v>
                </c:pt>
                <c:pt idx="379">
                  <c:v>135.75</c:v>
                </c:pt>
                <c:pt idx="380">
                  <c:v>135.38</c:v>
                </c:pt>
                <c:pt idx="381">
                  <c:v>135.01</c:v>
                </c:pt>
                <c:pt idx="382">
                  <c:v>134.63999999999999</c:v>
                </c:pt>
                <c:pt idx="383">
                  <c:v>134.25</c:v>
                </c:pt>
                <c:pt idx="384">
                  <c:v>133.88999999999999</c:v>
                </c:pt>
                <c:pt idx="385">
                  <c:v>133.52000000000001</c:v>
                </c:pt>
                <c:pt idx="386">
                  <c:v>133.15</c:v>
                </c:pt>
                <c:pt idx="387">
                  <c:v>132.79</c:v>
                </c:pt>
                <c:pt idx="388">
                  <c:v>132.41999999999999</c:v>
                </c:pt>
                <c:pt idx="389">
                  <c:v>132.07</c:v>
                </c:pt>
                <c:pt idx="390">
                  <c:v>131.69999999999999</c:v>
                </c:pt>
                <c:pt idx="391">
                  <c:v>131.34</c:v>
                </c:pt>
                <c:pt idx="392">
                  <c:v>130.99</c:v>
                </c:pt>
                <c:pt idx="393">
                  <c:v>130.63999999999999</c:v>
                </c:pt>
                <c:pt idx="394">
                  <c:v>130.29</c:v>
                </c:pt>
                <c:pt idx="395">
                  <c:v>129.94999999999999</c:v>
                </c:pt>
                <c:pt idx="396">
                  <c:v>129.61000000000001</c:v>
                </c:pt>
                <c:pt idx="397">
                  <c:v>129.28</c:v>
                </c:pt>
                <c:pt idx="398">
                  <c:v>128.94</c:v>
                </c:pt>
                <c:pt idx="399">
                  <c:v>128.62</c:v>
                </c:pt>
                <c:pt idx="400">
                  <c:v>128.29</c:v>
                </c:pt>
                <c:pt idx="401">
                  <c:v>127.98</c:v>
                </c:pt>
                <c:pt idx="402">
                  <c:v>127.67</c:v>
                </c:pt>
                <c:pt idx="403">
                  <c:v>127.37</c:v>
                </c:pt>
                <c:pt idx="404">
                  <c:v>127.08</c:v>
                </c:pt>
                <c:pt idx="405">
                  <c:v>126.8</c:v>
                </c:pt>
                <c:pt idx="406">
                  <c:v>126.52</c:v>
                </c:pt>
                <c:pt idx="407">
                  <c:v>126.25</c:v>
                </c:pt>
                <c:pt idx="408">
                  <c:v>126</c:v>
                </c:pt>
                <c:pt idx="409">
                  <c:v>125.75</c:v>
                </c:pt>
                <c:pt idx="410">
                  <c:v>125.5</c:v>
                </c:pt>
                <c:pt idx="411">
                  <c:v>125.26</c:v>
                </c:pt>
                <c:pt idx="412">
                  <c:v>125.03</c:v>
                </c:pt>
                <c:pt idx="413">
                  <c:v>124.8</c:v>
                </c:pt>
                <c:pt idx="414">
                  <c:v>124.58</c:v>
                </c:pt>
                <c:pt idx="415">
                  <c:v>124.36</c:v>
                </c:pt>
                <c:pt idx="416">
                  <c:v>124.15</c:v>
                </c:pt>
                <c:pt idx="417">
                  <c:v>123.94</c:v>
                </c:pt>
                <c:pt idx="418">
                  <c:v>123.74</c:v>
                </c:pt>
                <c:pt idx="419">
                  <c:v>123.53</c:v>
                </c:pt>
                <c:pt idx="420">
                  <c:v>123.34</c:v>
                </c:pt>
                <c:pt idx="421">
                  <c:v>123.14</c:v>
                </c:pt>
                <c:pt idx="422">
                  <c:v>122.95</c:v>
                </c:pt>
                <c:pt idx="423">
                  <c:v>122.77</c:v>
                </c:pt>
                <c:pt idx="424">
                  <c:v>122.58</c:v>
                </c:pt>
                <c:pt idx="425">
                  <c:v>122.4</c:v>
                </c:pt>
                <c:pt idx="426">
                  <c:v>122.22</c:v>
                </c:pt>
                <c:pt idx="427">
                  <c:v>122.04</c:v>
                </c:pt>
                <c:pt idx="428">
                  <c:v>121.87</c:v>
                </c:pt>
                <c:pt idx="429">
                  <c:v>121.7</c:v>
                </c:pt>
                <c:pt idx="430">
                  <c:v>121.53</c:v>
                </c:pt>
                <c:pt idx="431">
                  <c:v>121.37</c:v>
                </c:pt>
                <c:pt idx="432">
                  <c:v>121.21</c:v>
                </c:pt>
                <c:pt idx="433">
                  <c:v>121.04</c:v>
                </c:pt>
                <c:pt idx="434">
                  <c:v>120.89</c:v>
                </c:pt>
                <c:pt idx="435">
                  <c:v>120.73</c:v>
                </c:pt>
                <c:pt idx="436">
                  <c:v>120.59</c:v>
                </c:pt>
                <c:pt idx="437">
                  <c:v>120.44</c:v>
                </c:pt>
                <c:pt idx="438">
                  <c:v>120.3</c:v>
                </c:pt>
                <c:pt idx="439">
                  <c:v>120.16</c:v>
                </c:pt>
                <c:pt idx="440">
                  <c:v>120.02</c:v>
                </c:pt>
                <c:pt idx="441">
                  <c:v>119.89</c:v>
                </c:pt>
                <c:pt idx="442">
                  <c:v>119.76</c:v>
                </c:pt>
                <c:pt idx="443">
                  <c:v>119.63</c:v>
                </c:pt>
                <c:pt idx="444">
                  <c:v>119.51</c:v>
                </c:pt>
                <c:pt idx="445">
                  <c:v>119.4</c:v>
                </c:pt>
                <c:pt idx="446">
                  <c:v>119.28</c:v>
                </c:pt>
                <c:pt idx="447">
                  <c:v>119.18</c:v>
                </c:pt>
                <c:pt idx="448">
                  <c:v>119.08</c:v>
                </c:pt>
                <c:pt idx="449">
                  <c:v>118.98</c:v>
                </c:pt>
                <c:pt idx="450">
                  <c:v>118.9</c:v>
                </c:pt>
                <c:pt idx="451">
                  <c:v>118.82</c:v>
                </c:pt>
                <c:pt idx="452">
                  <c:v>118.74</c:v>
                </c:pt>
                <c:pt idx="453">
                  <c:v>118.67</c:v>
                </c:pt>
                <c:pt idx="454">
                  <c:v>118.61</c:v>
                </c:pt>
                <c:pt idx="455">
                  <c:v>118.56</c:v>
                </c:pt>
                <c:pt idx="456">
                  <c:v>118.5</c:v>
                </c:pt>
                <c:pt idx="457">
                  <c:v>118.46</c:v>
                </c:pt>
                <c:pt idx="458">
                  <c:v>118.43</c:v>
                </c:pt>
                <c:pt idx="459">
                  <c:v>118.4</c:v>
                </c:pt>
                <c:pt idx="460">
                  <c:v>118.37</c:v>
                </c:pt>
                <c:pt idx="461">
                  <c:v>118.35</c:v>
                </c:pt>
                <c:pt idx="462">
                  <c:v>118.33</c:v>
                </c:pt>
                <c:pt idx="463">
                  <c:v>118.32</c:v>
                </c:pt>
                <c:pt idx="464">
                  <c:v>118.31</c:v>
                </c:pt>
                <c:pt idx="465">
                  <c:v>118.3</c:v>
                </c:pt>
                <c:pt idx="466">
                  <c:v>118.3</c:v>
                </c:pt>
                <c:pt idx="467">
                  <c:v>118.3</c:v>
                </c:pt>
                <c:pt idx="468">
                  <c:v>118.3</c:v>
                </c:pt>
                <c:pt idx="469">
                  <c:v>118.3</c:v>
                </c:pt>
                <c:pt idx="470">
                  <c:v>118.31</c:v>
                </c:pt>
                <c:pt idx="471">
                  <c:v>118.3</c:v>
                </c:pt>
                <c:pt idx="472">
                  <c:v>118.3</c:v>
                </c:pt>
                <c:pt idx="473">
                  <c:v>118.29</c:v>
                </c:pt>
                <c:pt idx="474">
                  <c:v>118.27</c:v>
                </c:pt>
                <c:pt idx="475">
                  <c:v>118.26</c:v>
                </c:pt>
                <c:pt idx="476">
                  <c:v>118.24</c:v>
                </c:pt>
                <c:pt idx="477">
                  <c:v>118.21</c:v>
                </c:pt>
                <c:pt idx="478">
                  <c:v>118.19</c:v>
                </c:pt>
                <c:pt idx="479">
                  <c:v>118.16</c:v>
                </c:pt>
                <c:pt idx="480">
                  <c:v>118.13</c:v>
                </c:pt>
                <c:pt idx="481">
                  <c:v>118.1</c:v>
                </c:pt>
                <c:pt idx="482">
                  <c:v>118.07</c:v>
                </c:pt>
                <c:pt idx="483">
                  <c:v>118.04</c:v>
                </c:pt>
                <c:pt idx="484">
                  <c:v>118.01</c:v>
                </c:pt>
                <c:pt idx="485">
                  <c:v>117.97</c:v>
                </c:pt>
                <c:pt idx="486">
                  <c:v>117.94</c:v>
                </c:pt>
                <c:pt idx="487">
                  <c:v>117.9</c:v>
                </c:pt>
                <c:pt idx="488">
                  <c:v>117.88</c:v>
                </c:pt>
                <c:pt idx="489">
                  <c:v>117.84</c:v>
                </c:pt>
                <c:pt idx="490">
                  <c:v>117.81</c:v>
                </c:pt>
                <c:pt idx="491">
                  <c:v>117.77</c:v>
                </c:pt>
                <c:pt idx="492">
                  <c:v>117.73</c:v>
                </c:pt>
                <c:pt idx="493">
                  <c:v>117.69</c:v>
                </c:pt>
                <c:pt idx="494">
                  <c:v>117.65</c:v>
                </c:pt>
                <c:pt idx="495">
                  <c:v>117.61</c:v>
                </c:pt>
                <c:pt idx="496">
                  <c:v>117.57</c:v>
                </c:pt>
                <c:pt idx="497">
                  <c:v>117.52</c:v>
                </c:pt>
                <c:pt idx="498">
                  <c:v>117.48</c:v>
                </c:pt>
                <c:pt idx="499">
                  <c:v>117.43</c:v>
                </c:pt>
                <c:pt idx="500">
                  <c:v>117.38</c:v>
                </c:pt>
                <c:pt idx="501">
                  <c:v>117.34</c:v>
                </c:pt>
                <c:pt idx="502">
                  <c:v>117.29</c:v>
                </c:pt>
                <c:pt idx="503">
                  <c:v>117.23</c:v>
                </c:pt>
                <c:pt idx="504">
                  <c:v>117.18</c:v>
                </c:pt>
                <c:pt idx="505">
                  <c:v>117.13</c:v>
                </c:pt>
                <c:pt idx="506">
                  <c:v>117.08</c:v>
                </c:pt>
                <c:pt idx="507">
                  <c:v>117.03</c:v>
                </c:pt>
                <c:pt idx="508">
                  <c:v>116.98</c:v>
                </c:pt>
                <c:pt idx="509">
                  <c:v>116.87</c:v>
                </c:pt>
                <c:pt idx="510">
                  <c:v>116.72</c:v>
                </c:pt>
                <c:pt idx="511">
                  <c:v>116.6</c:v>
                </c:pt>
                <c:pt idx="512">
                  <c:v>116.47</c:v>
                </c:pt>
                <c:pt idx="513">
                  <c:v>116.35</c:v>
                </c:pt>
                <c:pt idx="514">
                  <c:v>116.24</c:v>
                </c:pt>
                <c:pt idx="515">
                  <c:v>116.13</c:v>
                </c:pt>
                <c:pt idx="516">
                  <c:v>116.02</c:v>
                </c:pt>
                <c:pt idx="517">
                  <c:v>115.91</c:v>
                </c:pt>
                <c:pt idx="518">
                  <c:v>115.8</c:v>
                </c:pt>
                <c:pt idx="519">
                  <c:v>115.69</c:v>
                </c:pt>
                <c:pt idx="520">
                  <c:v>115.58</c:v>
                </c:pt>
                <c:pt idx="521">
                  <c:v>115.47</c:v>
                </c:pt>
                <c:pt idx="522">
                  <c:v>115.34</c:v>
                </c:pt>
                <c:pt idx="523">
                  <c:v>115.2</c:v>
                </c:pt>
                <c:pt idx="524">
                  <c:v>115.02</c:v>
                </c:pt>
                <c:pt idx="525">
                  <c:v>114.8</c:v>
                </c:pt>
                <c:pt idx="526">
                  <c:v>114.53</c:v>
                </c:pt>
                <c:pt idx="527">
                  <c:v>114.22</c:v>
                </c:pt>
                <c:pt idx="528">
                  <c:v>113.88</c:v>
                </c:pt>
                <c:pt idx="529">
                  <c:v>113.5</c:v>
                </c:pt>
                <c:pt idx="530">
                  <c:v>113.12</c:v>
                </c:pt>
                <c:pt idx="531">
                  <c:v>112.73</c:v>
                </c:pt>
                <c:pt idx="532">
                  <c:v>112.34</c:v>
                </c:pt>
                <c:pt idx="533">
                  <c:v>111.96</c:v>
                </c:pt>
                <c:pt idx="534">
                  <c:v>111.6</c:v>
                </c:pt>
                <c:pt idx="535">
                  <c:v>111.25</c:v>
                </c:pt>
                <c:pt idx="536">
                  <c:v>110.91</c:v>
                </c:pt>
                <c:pt idx="537">
                  <c:v>110.58</c:v>
                </c:pt>
                <c:pt idx="538">
                  <c:v>110.26</c:v>
                </c:pt>
                <c:pt idx="539">
                  <c:v>109.94</c:v>
                </c:pt>
                <c:pt idx="540">
                  <c:v>109.63</c:v>
                </c:pt>
                <c:pt idx="541">
                  <c:v>109.33</c:v>
                </c:pt>
                <c:pt idx="542">
                  <c:v>109.03</c:v>
                </c:pt>
                <c:pt idx="543">
                  <c:v>108.74</c:v>
                </c:pt>
                <c:pt idx="544">
                  <c:v>108.45</c:v>
                </c:pt>
                <c:pt idx="545">
                  <c:v>108.15</c:v>
                </c:pt>
                <c:pt idx="546">
                  <c:v>107.87</c:v>
                </c:pt>
                <c:pt idx="547">
                  <c:v>107.58</c:v>
                </c:pt>
                <c:pt idx="548">
                  <c:v>107.29</c:v>
                </c:pt>
                <c:pt idx="549">
                  <c:v>107.01</c:v>
                </c:pt>
                <c:pt idx="550">
                  <c:v>106.72</c:v>
                </c:pt>
                <c:pt idx="551">
                  <c:v>106.43</c:v>
                </c:pt>
                <c:pt idx="552">
                  <c:v>106.15</c:v>
                </c:pt>
                <c:pt idx="553">
                  <c:v>105.87</c:v>
                </c:pt>
                <c:pt idx="554">
                  <c:v>105.58</c:v>
                </c:pt>
                <c:pt idx="555">
                  <c:v>105.29</c:v>
                </c:pt>
                <c:pt idx="556">
                  <c:v>105.01</c:v>
                </c:pt>
                <c:pt idx="557">
                  <c:v>104.72</c:v>
                </c:pt>
                <c:pt idx="558">
                  <c:v>104.45</c:v>
                </c:pt>
                <c:pt idx="559">
                  <c:v>104.16</c:v>
                </c:pt>
                <c:pt idx="560">
                  <c:v>103.88</c:v>
                </c:pt>
                <c:pt idx="561">
                  <c:v>103.6</c:v>
                </c:pt>
                <c:pt idx="562">
                  <c:v>103.33</c:v>
                </c:pt>
                <c:pt idx="563">
                  <c:v>103.04</c:v>
                </c:pt>
                <c:pt idx="564">
                  <c:v>102.77</c:v>
                </c:pt>
                <c:pt idx="565">
                  <c:v>102.48</c:v>
                </c:pt>
                <c:pt idx="566">
                  <c:v>102.21</c:v>
                </c:pt>
                <c:pt idx="567">
                  <c:v>101.93</c:v>
                </c:pt>
                <c:pt idx="568">
                  <c:v>101.66</c:v>
                </c:pt>
                <c:pt idx="569">
                  <c:v>101.38</c:v>
                </c:pt>
                <c:pt idx="570">
                  <c:v>101.11</c:v>
                </c:pt>
                <c:pt idx="571">
                  <c:v>100.84</c:v>
                </c:pt>
                <c:pt idx="572">
                  <c:v>100.58</c:v>
                </c:pt>
                <c:pt idx="573">
                  <c:v>100.31</c:v>
                </c:pt>
                <c:pt idx="574">
                  <c:v>100.04</c:v>
                </c:pt>
                <c:pt idx="575">
                  <c:v>99.78</c:v>
                </c:pt>
                <c:pt idx="576">
                  <c:v>99.51</c:v>
                </c:pt>
                <c:pt idx="577">
                  <c:v>99.25</c:v>
                </c:pt>
                <c:pt idx="578">
                  <c:v>99</c:v>
                </c:pt>
                <c:pt idx="579">
                  <c:v>98.76</c:v>
                </c:pt>
                <c:pt idx="580">
                  <c:v>98.51</c:v>
                </c:pt>
                <c:pt idx="581">
                  <c:v>98.27</c:v>
                </c:pt>
                <c:pt idx="582">
                  <c:v>98.04</c:v>
                </c:pt>
                <c:pt idx="583">
                  <c:v>97.82</c:v>
                </c:pt>
                <c:pt idx="584">
                  <c:v>97.59</c:v>
                </c:pt>
                <c:pt idx="585">
                  <c:v>97.38</c:v>
                </c:pt>
                <c:pt idx="586">
                  <c:v>97.17</c:v>
                </c:pt>
                <c:pt idx="587">
                  <c:v>96.97</c:v>
                </c:pt>
                <c:pt idx="588">
                  <c:v>96.78</c:v>
                </c:pt>
                <c:pt idx="589">
                  <c:v>96.59</c:v>
                </c:pt>
                <c:pt idx="590">
                  <c:v>96.4</c:v>
                </c:pt>
                <c:pt idx="591">
                  <c:v>96.22</c:v>
                </c:pt>
                <c:pt idx="592">
                  <c:v>96.04</c:v>
                </c:pt>
                <c:pt idx="593">
                  <c:v>95.87</c:v>
                </c:pt>
                <c:pt idx="594">
                  <c:v>95.7</c:v>
                </c:pt>
                <c:pt idx="595">
                  <c:v>95.53</c:v>
                </c:pt>
                <c:pt idx="596">
                  <c:v>95.37</c:v>
                </c:pt>
                <c:pt idx="597">
                  <c:v>95.22</c:v>
                </c:pt>
                <c:pt idx="598">
                  <c:v>95.06</c:v>
                </c:pt>
                <c:pt idx="599">
                  <c:v>94.91</c:v>
                </c:pt>
                <c:pt idx="600">
                  <c:v>94.76</c:v>
                </c:pt>
                <c:pt idx="601">
                  <c:v>94.62</c:v>
                </c:pt>
                <c:pt idx="602">
                  <c:v>94.47</c:v>
                </c:pt>
                <c:pt idx="603">
                  <c:v>94.33</c:v>
                </c:pt>
                <c:pt idx="604">
                  <c:v>94.19</c:v>
                </c:pt>
                <c:pt idx="605">
                  <c:v>94.05</c:v>
                </c:pt>
                <c:pt idx="606">
                  <c:v>93.92</c:v>
                </c:pt>
                <c:pt idx="607">
                  <c:v>93.79</c:v>
                </c:pt>
                <c:pt idx="608">
                  <c:v>93.66</c:v>
                </c:pt>
                <c:pt idx="609">
                  <c:v>93.53</c:v>
                </c:pt>
                <c:pt idx="610">
                  <c:v>93.41</c:v>
                </c:pt>
                <c:pt idx="611">
                  <c:v>93.28</c:v>
                </c:pt>
                <c:pt idx="612">
                  <c:v>93.15</c:v>
                </c:pt>
                <c:pt idx="613">
                  <c:v>93.03</c:v>
                </c:pt>
                <c:pt idx="614">
                  <c:v>92.91</c:v>
                </c:pt>
                <c:pt idx="615">
                  <c:v>92.79</c:v>
                </c:pt>
                <c:pt idx="616">
                  <c:v>92.68</c:v>
                </c:pt>
                <c:pt idx="617">
                  <c:v>92.56</c:v>
                </c:pt>
                <c:pt idx="618">
                  <c:v>92.45</c:v>
                </c:pt>
                <c:pt idx="619">
                  <c:v>92.33</c:v>
                </c:pt>
                <c:pt idx="620">
                  <c:v>92.22</c:v>
                </c:pt>
                <c:pt idx="621">
                  <c:v>92.11</c:v>
                </c:pt>
                <c:pt idx="622">
                  <c:v>92</c:v>
                </c:pt>
                <c:pt idx="623">
                  <c:v>91.89</c:v>
                </c:pt>
                <c:pt idx="624">
                  <c:v>91.78</c:v>
                </c:pt>
                <c:pt idx="625">
                  <c:v>91.68</c:v>
                </c:pt>
                <c:pt idx="626">
                  <c:v>91.57</c:v>
                </c:pt>
                <c:pt idx="627">
                  <c:v>91.48</c:v>
                </c:pt>
                <c:pt idx="628">
                  <c:v>91.37</c:v>
                </c:pt>
                <c:pt idx="629">
                  <c:v>91.27</c:v>
                </c:pt>
                <c:pt idx="630">
                  <c:v>91.17</c:v>
                </c:pt>
                <c:pt idx="631">
                  <c:v>91.07</c:v>
                </c:pt>
                <c:pt idx="632">
                  <c:v>90.98</c:v>
                </c:pt>
                <c:pt idx="633">
                  <c:v>90.88</c:v>
                </c:pt>
                <c:pt idx="634">
                  <c:v>90.8</c:v>
                </c:pt>
                <c:pt idx="635">
                  <c:v>90.7</c:v>
                </c:pt>
                <c:pt idx="636">
                  <c:v>90.62</c:v>
                </c:pt>
                <c:pt idx="637">
                  <c:v>90.53</c:v>
                </c:pt>
                <c:pt idx="638">
                  <c:v>90.45</c:v>
                </c:pt>
                <c:pt idx="639">
                  <c:v>90.36</c:v>
                </c:pt>
                <c:pt idx="640">
                  <c:v>90.28</c:v>
                </c:pt>
                <c:pt idx="641">
                  <c:v>90.2</c:v>
                </c:pt>
                <c:pt idx="642">
                  <c:v>90.12</c:v>
                </c:pt>
                <c:pt idx="643">
                  <c:v>90.05</c:v>
                </c:pt>
                <c:pt idx="644">
                  <c:v>89.97</c:v>
                </c:pt>
                <c:pt idx="645">
                  <c:v>89.9</c:v>
                </c:pt>
                <c:pt idx="646">
                  <c:v>89.83</c:v>
                </c:pt>
                <c:pt idx="647">
                  <c:v>89.76</c:v>
                </c:pt>
                <c:pt idx="648">
                  <c:v>89.7</c:v>
                </c:pt>
                <c:pt idx="649">
                  <c:v>89.64</c:v>
                </c:pt>
                <c:pt idx="650">
                  <c:v>89.58</c:v>
                </c:pt>
                <c:pt idx="651">
                  <c:v>89.53</c:v>
                </c:pt>
                <c:pt idx="652">
                  <c:v>89.48</c:v>
                </c:pt>
                <c:pt idx="653">
                  <c:v>89.43</c:v>
                </c:pt>
                <c:pt idx="654">
                  <c:v>89.38</c:v>
                </c:pt>
                <c:pt idx="655">
                  <c:v>89.34</c:v>
                </c:pt>
                <c:pt idx="656">
                  <c:v>89.3</c:v>
                </c:pt>
                <c:pt idx="657">
                  <c:v>89.27</c:v>
                </c:pt>
                <c:pt idx="658">
                  <c:v>89.24</c:v>
                </c:pt>
                <c:pt idx="659">
                  <c:v>89.22</c:v>
                </c:pt>
                <c:pt idx="660">
                  <c:v>89.19</c:v>
                </c:pt>
                <c:pt idx="661">
                  <c:v>89.18</c:v>
                </c:pt>
                <c:pt idx="662">
                  <c:v>89.17</c:v>
                </c:pt>
                <c:pt idx="663">
                  <c:v>89.16</c:v>
                </c:pt>
                <c:pt idx="664">
                  <c:v>89.16</c:v>
                </c:pt>
                <c:pt idx="665">
                  <c:v>89.15</c:v>
                </c:pt>
                <c:pt idx="666">
                  <c:v>89.16</c:v>
                </c:pt>
                <c:pt idx="667">
                  <c:v>89.16</c:v>
                </c:pt>
                <c:pt idx="668">
                  <c:v>89.18</c:v>
                </c:pt>
                <c:pt idx="669">
                  <c:v>89.19</c:v>
                </c:pt>
                <c:pt idx="670">
                  <c:v>89.21</c:v>
                </c:pt>
                <c:pt idx="671">
                  <c:v>89.23</c:v>
                </c:pt>
                <c:pt idx="672">
                  <c:v>89.25</c:v>
                </c:pt>
                <c:pt idx="673">
                  <c:v>89.28</c:v>
                </c:pt>
                <c:pt idx="674">
                  <c:v>89.31</c:v>
                </c:pt>
                <c:pt idx="675">
                  <c:v>89.34</c:v>
                </c:pt>
                <c:pt idx="676">
                  <c:v>89.38</c:v>
                </c:pt>
                <c:pt idx="677">
                  <c:v>89.4</c:v>
                </c:pt>
                <c:pt idx="678">
                  <c:v>89.44</c:v>
                </c:pt>
                <c:pt idx="679">
                  <c:v>89.47</c:v>
                </c:pt>
                <c:pt idx="680">
                  <c:v>89.49</c:v>
                </c:pt>
                <c:pt idx="681">
                  <c:v>89.51</c:v>
                </c:pt>
                <c:pt idx="682">
                  <c:v>89.53</c:v>
                </c:pt>
                <c:pt idx="683">
                  <c:v>89.55</c:v>
                </c:pt>
                <c:pt idx="684">
                  <c:v>89.57</c:v>
                </c:pt>
                <c:pt idx="685">
                  <c:v>89.59</c:v>
                </c:pt>
                <c:pt idx="686">
                  <c:v>89.61</c:v>
                </c:pt>
                <c:pt idx="687">
                  <c:v>89.63</c:v>
                </c:pt>
                <c:pt idx="688">
                  <c:v>89.64</c:v>
                </c:pt>
                <c:pt idx="689">
                  <c:v>89.66</c:v>
                </c:pt>
                <c:pt idx="690">
                  <c:v>89.67</c:v>
                </c:pt>
                <c:pt idx="691">
                  <c:v>89.68</c:v>
                </c:pt>
                <c:pt idx="692">
                  <c:v>89.69</c:v>
                </c:pt>
                <c:pt idx="693">
                  <c:v>89.7</c:v>
                </c:pt>
                <c:pt idx="694">
                  <c:v>89.71</c:v>
                </c:pt>
                <c:pt idx="695">
                  <c:v>89.71</c:v>
                </c:pt>
                <c:pt idx="696">
                  <c:v>89.72</c:v>
                </c:pt>
                <c:pt idx="697">
                  <c:v>89.73</c:v>
                </c:pt>
                <c:pt idx="698">
                  <c:v>89.74</c:v>
                </c:pt>
                <c:pt idx="699">
                  <c:v>89.75</c:v>
                </c:pt>
                <c:pt idx="700">
                  <c:v>89.76</c:v>
                </c:pt>
                <c:pt idx="701">
                  <c:v>89.77</c:v>
                </c:pt>
                <c:pt idx="702">
                  <c:v>89.78</c:v>
                </c:pt>
                <c:pt idx="703">
                  <c:v>89.79</c:v>
                </c:pt>
                <c:pt idx="704">
                  <c:v>89.8</c:v>
                </c:pt>
                <c:pt idx="705">
                  <c:v>89.81</c:v>
                </c:pt>
                <c:pt idx="706">
                  <c:v>89.83</c:v>
                </c:pt>
                <c:pt idx="707">
                  <c:v>89.84</c:v>
                </c:pt>
                <c:pt idx="708">
                  <c:v>89.86</c:v>
                </c:pt>
                <c:pt idx="709">
                  <c:v>89.87</c:v>
                </c:pt>
                <c:pt idx="710">
                  <c:v>89.88</c:v>
                </c:pt>
                <c:pt idx="711">
                  <c:v>89.89</c:v>
                </c:pt>
                <c:pt idx="712">
                  <c:v>89.9</c:v>
                </c:pt>
                <c:pt idx="713">
                  <c:v>89.9</c:v>
                </c:pt>
                <c:pt idx="714">
                  <c:v>89.91</c:v>
                </c:pt>
                <c:pt idx="715">
                  <c:v>89.91</c:v>
                </c:pt>
                <c:pt idx="716">
                  <c:v>89.91</c:v>
                </c:pt>
                <c:pt idx="717">
                  <c:v>89.91</c:v>
                </c:pt>
                <c:pt idx="718">
                  <c:v>89.92</c:v>
                </c:pt>
                <c:pt idx="719">
                  <c:v>89.92</c:v>
                </c:pt>
                <c:pt idx="720">
                  <c:v>89.91</c:v>
                </c:pt>
                <c:pt idx="721">
                  <c:v>89.92</c:v>
                </c:pt>
                <c:pt idx="722">
                  <c:v>89.91</c:v>
                </c:pt>
                <c:pt idx="723">
                  <c:v>89.91</c:v>
                </c:pt>
                <c:pt idx="724">
                  <c:v>89.9</c:v>
                </c:pt>
                <c:pt idx="725">
                  <c:v>89.9</c:v>
                </c:pt>
                <c:pt idx="726">
                  <c:v>89.89</c:v>
                </c:pt>
                <c:pt idx="727">
                  <c:v>89.89</c:v>
                </c:pt>
                <c:pt idx="728">
                  <c:v>89.88</c:v>
                </c:pt>
                <c:pt idx="729">
                  <c:v>89.87</c:v>
                </c:pt>
                <c:pt idx="730">
                  <c:v>89.87</c:v>
                </c:pt>
                <c:pt idx="731">
                  <c:v>89.86</c:v>
                </c:pt>
                <c:pt idx="732">
                  <c:v>89.85</c:v>
                </c:pt>
                <c:pt idx="733">
                  <c:v>89.84</c:v>
                </c:pt>
                <c:pt idx="734">
                  <c:v>89.83</c:v>
                </c:pt>
                <c:pt idx="735">
                  <c:v>89.82</c:v>
                </c:pt>
                <c:pt idx="736">
                  <c:v>89.81</c:v>
                </c:pt>
                <c:pt idx="737">
                  <c:v>89.8</c:v>
                </c:pt>
                <c:pt idx="738">
                  <c:v>89.79</c:v>
                </c:pt>
                <c:pt idx="739">
                  <c:v>89.78</c:v>
                </c:pt>
                <c:pt idx="740">
                  <c:v>89.77</c:v>
                </c:pt>
                <c:pt idx="741">
                  <c:v>89.76</c:v>
                </c:pt>
                <c:pt idx="742">
                  <c:v>89.75</c:v>
                </c:pt>
                <c:pt idx="743">
                  <c:v>89.74</c:v>
                </c:pt>
                <c:pt idx="744">
                  <c:v>89.72</c:v>
                </c:pt>
                <c:pt idx="745">
                  <c:v>89.62</c:v>
                </c:pt>
                <c:pt idx="746">
                  <c:v>89.54</c:v>
                </c:pt>
                <c:pt idx="747">
                  <c:v>89.46</c:v>
                </c:pt>
                <c:pt idx="748">
                  <c:v>89.39</c:v>
                </c:pt>
                <c:pt idx="749">
                  <c:v>89.33</c:v>
                </c:pt>
                <c:pt idx="750">
                  <c:v>89.26</c:v>
                </c:pt>
                <c:pt idx="751">
                  <c:v>89.2</c:v>
                </c:pt>
                <c:pt idx="752">
                  <c:v>89.14</c:v>
                </c:pt>
                <c:pt idx="753">
                  <c:v>89.07</c:v>
                </c:pt>
                <c:pt idx="754">
                  <c:v>89.01</c:v>
                </c:pt>
                <c:pt idx="755">
                  <c:v>88.94</c:v>
                </c:pt>
                <c:pt idx="756">
                  <c:v>88.86</c:v>
                </c:pt>
                <c:pt idx="757">
                  <c:v>88.76</c:v>
                </c:pt>
                <c:pt idx="758">
                  <c:v>88.62</c:v>
                </c:pt>
                <c:pt idx="759">
                  <c:v>88.42</c:v>
                </c:pt>
                <c:pt idx="760">
                  <c:v>88.15</c:v>
                </c:pt>
                <c:pt idx="761">
                  <c:v>87.8</c:v>
                </c:pt>
                <c:pt idx="762">
                  <c:v>87.38</c:v>
                </c:pt>
                <c:pt idx="763">
                  <c:v>86.93</c:v>
                </c:pt>
                <c:pt idx="764">
                  <c:v>86.45</c:v>
                </c:pt>
                <c:pt idx="765">
                  <c:v>85.99</c:v>
                </c:pt>
                <c:pt idx="766">
                  <c:v>85.53</c:v>
                </c:pt>
                <c:pt idx="767">
                  <c:v>85.1</c:v>
                </c:pt>
                <c:pt idx="768">
                  <c:v>84.67</c:v>
                </c:pt>
                <c:pt idx="769">
                  <c:v>84.28</c:v>
                </c:pt>
                <c:pt idx="770">
                  <c:v>83.89</c:v>
                </c:pt>
                <c:pt idx="771">
                  <c:v>83.52</c:v>
                </c:pt>
                <c:pt idx="772">
                  <c:v>83.14</c:v>
                </c:pt>
                <c:pt idx="773">
                  <c:v>82.79</c:v>
                </c:pt>
                <c:pt idx="774">
                  <c:v>82.43</c:v>
                </c:pt>
                <c:pt idx="775">
                  <c:v>82.09</c:v>
                </c:pt>
                <c:pt idx="776">
                  <c:v>81.739999999999995</c:v>
                </c:pt>
                <c:pt idx="777">
                  <c:v>81.400000000000006</c:v>
                </c:pt>
                <c:pt idx="778">
                  <c:v>81.069999999999993</c:v>
                </c:pt>
                <c:pt idx="779">
                  <c:v>80.739999999999995</c:v>
                </c:pt>
                <c:pt idx="780">
                  <c:v>80.400000000000006</c:v>
                </c:pt>
                <c:pt idx="781">
                  <c:v>80.09</c:v>
                </c:pt>
                <c:pt idx="782">
                  <c:v>79.77</c:v>
                </c:pt>
                <c:pt idx="783">
                  <c:v>79.45</c:v>
                </c:pt>
                <c:pt idx="784">
                  <c:v>79.13</c:v>
                </c:pt>
                <c:pt idx="785">
                  <c:v>78.819999999999993</c:v>
                </c:pt>
                <c:pt idx="786">
                  <c:v>78.510000000000005</c:v>
                </c:pt>
                <c:pt idx="787">
                  <c:v>78.2</c:v>
                </c:pt>
                <c:pt idx="788">
                  <c:v>77.900000000000006</c:v>
                </c:pt>
                <c:pt idx="789">
                  <c:v>77.599999999999994</c:v>
                </c:pt>
                <c:pt idx="790">
                  <c:v>77.290000000000006</c:v>
                </c:pt>
                <c:pt idx="791">
                  <c:v>77</c:v>
                </c:pt>
                <c:pt idx="792">
                  <c:v>76.7</c:v>
                </c:pt>
                <c:pt idx="793">
                  <c:v>76.42</c:v>
                </c:pt>
                <c:pt idx="794">
                  <c:v>76.11</c:v>
                </c:pt>
                <c:pt idx="795">
                  <c:v>75.83</c:v>
                </c:pt>
                <c:pt idx="796">
                  <c:v>75.53</c:v>
                </c:pt>
                <c:pt idx="797">
                  <c:v>75.25</c:v>
                </c:pt>
                <c:pt idx="798">
                  <c:v>74.97</c:v>
                </c:pt>
                <c:pt idx="799">
                  <c:v>74.680000000000007</c:v>
                </c:pt>
                <c:pt idx="800">
                  <c:v>74.39</c:v>
                </c:pt>
                <c:pt idx="801">
                  <c:v>74.12</c:v>
                </c:pt>
                <c:pt idx="802">
                  <c:v>73.84</c:v>
                </c:pt>
                <c:pt idx="803">
                  <c:v>73.56</c:v>
                </c:pt>
                <c:pt idx="804">
                  <c:v>73.28</c:v>
                </c:pt>
                <c:pt idx="805">
                  <c:v>73.010000000000005</c:v>
                </c:pt>
                <c:pt idx="806">
                  <c:v>72.739999999999995</c:v>
                </c:pt>
                <c:pt idx="807">
                  <c:v>72.47</c:v>
                </c:pt>
                <c:pt idx="808">
                  <c:v>72.180000000000007</c:v>
                </c:pt>
                <c:pt idx="809">
                  <c:v>71.92</c:v>
                </c:pt>
                <c:pt idx="810">
                  <c:v>71.650000000000006</c:v>
                </c:pt>
                <c:pt idx="811">
                  <c:v>71.39</c:v>
                </c:pt>
                <c:pt idx="812">
                  <c:v>71.13</c:v>
                </c:pt>
                <c:pt idx="813">
                  <c:v>70.88</c:v>
                </c:pt>
                <c:pt idx="814">
                  <c:v>70.62</c:v>
                </c:pt>
                <c:pt idx="815">
                  <c:v>70.38</c:v>
                </c:pt>
                <c:pt idx="816">
                  <c:v>70.13</c:v>
                </c:pt>
                <c:pt idx="817">
                  <c:v>69.89</c:v>
                </c:pt>
                <c:pt idx="818">
                  <c:v>69.66</c:v>
                </c:pt>
                <c:pt idx="819">
                  <c:v>69.430000000000007</c:v>
                </c:pt>
                <c:pt idx="820">
                  <c:v>69.209999999999994</c:v>
                </c:pt>
                <c:pt idx="821">
                  <c:v>69</c:v>
                </c:pt>
                <c:pt idx="822">
                  <c:v>68.78</c:v>
                </c:pt>
                <c:pt idx="823">
                  <c:v>68.58</c:v>
                </c:pt>
                <c:pt idx="824">
                  <c:v>68.37</c:v>
                </c:pt>
                <c:pt idx="825">
                  <c:v>68.180000000000007</c:v>
                </c:pt>
                <c:pt idx="826">
                  <c:v>67.98</c:v>
                </c:pt>
                <c:pt idx="827">
                  <c:v>67.8</c:v>
                </c:pt>
                <c:pt idx="828">
                  <c:v>67.61</c:v>
                </c:pt>
                <c:pt idx="829">
                  <c:v>67.430000000000007</c:v>
                </c:pt>
                <c:pt idx="830">
                  <c:v>67.25</c:v>
                </c:pt>
                <c:pt idx="831">
                  <c:v>67.08</c:v>
                </c:pt>
                <c:pt idx="832">
                  <c:v>66.91</c:v>
                </c:pt>
                <c:pt idx="833">
                  <c:v>66.739999999999995</c:v>
                </c:pt>
                <c:pt idx="834">
                  <c:v>66.58</c:v>
                </c:pt>
                <c:pt idx="835">
                  <c:v>66.42</c:v>
                </c:pt>
                <c:pt idx="836">
                  <c:v>66.27</c:v>
                </c:pt>
                <c:pt idx="837">
                  <c:v>66.12</c:v>
                </c:pt>
                <c:pt idx="838">
                  <c:v>65.97</c:v>
                </c:pt>
                <c:pt idx="839">
                  <c:v>65.83</c:v>
                </c:pt>
                <c:pt idx="840">
                  <c:v>65.69</c:v>
                </c:pt>
                <c:pt idx="841">
                  <c:v>65.55</c:v>
                </c:pt>
                <c:pt idx="842">
                  <c:v>65.42</c:v>
                </c:pt>
                <c:pt idx="843">
                  <c:v>65.290000000000006</c:v>
                </c:pt>
                <c:pt idx="844">
                  <c:v>65.16</c:v>
                </c:pt>
                <c:pt idx="845">
                  <c:v>65.03</c:v>
                </c:pt>
                <c:pt idx="846">
                  <c:v>64.91</c:v>
                </c:pt>
                <c:pt idx="847">
                  <c:v>64.790000000000006</c:v>
                </c:pt>
                <c:pt idx="848">
                  <c:v>64.67</c:v>
                </c:pt>
                <c:pt idx="849">
                  <c:v>64.56</c:v>
                </c:pt>
                <c:pt idx="850">
                  <c:v>64.44</c:v>
                </c:pt>
                <c:pt idx="851">
                  <c:v>64.33</c:v>
                </c:pt>
                <c:pt idx="852">
                  <c:v>64.22</c:v>
                </c:pt>
                <c:pt idx="853">
                  <c:v>64.11</c:v>
                </c:pt>
                <c:pt idx="854">
                  <c:v>64.010000000000005</c:v>
                </c:pt>
                <c:pt idx="855">
                  <c:v>63.9</c:v>
                </c:pt>
                <c:pt idx="856">
                  <c:v>63.8</c:v>
                </c:pt>
                <c:pt idx="857">
                  <c:v>63.7</c:v>
                </c:pt>
                <c:pt idx="858">
                  <c:v>63.6</c:v>
                </c:pt>
                <c:pt idx="859">
                  <c:v>63.51</c:v>
                </c:pt>
                <c:pt idx="860">
                  <c:v>63.41</c:v>
                </c:pt>
                <c:pt idx="861">
                  <c:v>63.32</c:v>
                </c:pt>
                <c:pt idx="862">
                  <c:v>63.23</c:v>
                </c:pt>
                <c:pt idx="863">
                  <c:v>63.14</c:v>
                </c:pt>
                <c:pt idx="864">
                  <c:v>63.05</c:v>
                </c:pt>
                <c:pt idx="865">
                  <c:v>62.96</c:v>
                </c:pt>
                <c:pt idx="866">
                  <c:v>62.88</c:v>
                </c:pt>
                <c:pt idx="867">
                  <c:v>62.8</c:v>
                </c:pt>
                <c:pt idx="868">
                  <c:v>62.71</c:v>
                </c:pt>
                <c:pt idx="869">
                  <c:v>62.63</c:v>
                </c:pt>
                <c:pt idx="870">
                  <c:v>62.55</c:v>
                </c:pt>
                <c:pt idx="871">
                  <c:v>62.48</c:v>
                </c:pt>
                <c:pt idx="872">
                  <c:v>62.4</c:v>
                </c:pt>
                <c:pt idx="873">
                  <c:v>62.33</c:v>
                </c:pt>
                <c:pt idx="874">
                  <c:v>62.26</c:v>
                </c:pt>
                <c:pt idx="875">
                  <c:v>62.18</c:v>
                </c:pt>
                <c:pt idx="876">
                  <c:v>62.11</c:v>
                </c:pt>
                <c:pt idx="877">
                  <c:v>62.05</c:v>
                </c:pt>
                <c:pt idx="878">
                  <c:v>61.98</c:v>
                </c:pt>
                <c:pt idx="879">
                  <c:v>61.92</c:v>
                </c:pt>
                <c:pt idx="880">
                  <c:v>61.85</c:v>
                </c:pt>
                <c:pt idx="881">
                  <c:v>61.79</c:v>
                </c:pt>
                <c:pt idx="882">
                  <c:v>61.73</c:v>
                </c:pt>
                <c:pt idx="883">
                  <c:v>61.67</c:v>
                </c:pt>
                <c:pt idx="884">
                  <c:v>61.61</c:v>
                </c:pt>
                <c:pt idx="885">
                  <c:v>61.56</c:v>
                </c:pt>
                <c:pt idx="886">
                  <c:v>61.5</c:v>
                </c:pt>
                <c:pt idx="887">
                  <c:v>61.45</c:v>
                </c:pt>
                <c:pt idx="888">
                  <c:v>61.4</c:v>
                </c:pt>
                <c:pt idx="889">
                  <c:v>61.35</c:v>
                </c:pt>
                <c:pt idx="890">
                  <c:v>61.29</c:v>
                </c:pt>
                <c:pt idx="891">
                  <c:v>61.24</c:v>
                </c:pt>
                <c:pt idx="892">
                  <c:v>61.2</c:v>
                </c:pt>
                <c:pt idx="893">
                  <c:v>61.15</c:v>
                </c:pt>
                <c:pt idx="894">
                  <c:v>61.11</c:v>
                </c:pt>
                <c:pt idx="895">
                  <c:v>61.07</c:v>
                </c:pt>
                <c:pt idx="896">
                  <c:v>61.03</c:v>
                </c:pt>
                <c:pt idx="897">
                  <c:v>60.99</c:v>
                </c:pt>
                <c:pt idx="898">
                  <c:v>60.95</c:v>
                </c:pt>
                <c:pt idx="899">
                  <c:v>60.92</c:v>
                </c:pt>
                <c:pt idx="900">
                  <c:v>60.88</c:v>
                </c:pt>
                <c:pt idx="901">
                  <c:v>60.85</c:v>
                </c:pt>
                <c:pt idx="902">
                  <c:v>60.82</c:v>
                </c:pt>
                <c:pt idx="903">
                  <c:v>60.79</c:v>
                </c:pt>
                <c:pt idx="904">
                  <c:v>60.77</c:v>
                </c:pt>
                <c:pt idx="905">
                  <c:v>60.75</c:v>
                </c:pt>
                <c:pt idx="906">
                  <c:v>60.73</c:v>
                </c:pt>
                <c:pt idx="907">
                  <c:v>60.71</c:v>
                </c:pt>
                <c:pt idx="908">
                  <c:v>60.69</c:v>
                </c:pt>
                <c:pt idx="909">
                  <c:v>60.68</c:v>
                </c:pt>
                <c:pt idx="910">
                  <c:v>60.66</c:v>
                </c:pt>
                <c:pt idx="911">
                  <c:v>60.65</c:v>
                </c:pt>
                <c:pt idx="912">
                  <c:v>60.64</c:v>
                </c:pt>
                <c:pt idx="913">
                  <c:v>60.64</c:v>
                </c:pt>
                <c:pt idx="914">
                  <c:v>60.63</c:v>
                </c:pt>
                <c:pt idx="915">
                  <c:v>60.63</c:v>
                </c:pt>
                <c:pt idx="916">
                  <c:v>60.63</c:v>
                </c:pt>
                <c:pt idx="917">
                  <c:v>60.63</c:v>
                </c:pt>
                <c:pt idx="918">
                  <c:v>60.64</c:v>
                </c:pt>
                <c:pt idx="919">
                  <c:v>60.64</c:v>
                </c:pt>
                <c:pt idx="920">
                  <c:v>60.66</c:v>
                </c:pt>
                <c:pt idx="921">
                  <c:v>60.67</c:v>
                </c:pt>
                <c:pt idx="922">
                  <c:v>60.69</c:v>
                </c:pt>
                <c:pt idx="923">
                  <c:v>60.71</c:v>
                </c:pt>
                <c:pt idx="924">
                  <c:v>60.74</c:v>
                </c:pt>
                <c:pt idx="925">
                  <c:v>60.76</c:v>
                </c:pt>
                <c:pt idx="926">
                  <c:v>60.8</c:v>
                </c:pt>
                <c:pt idx="927">
                  <c:v>60.83</c:v>
                </c:pt>
                <c:pt idx="928">
                  <c:v>60.87</c:v>
                </c:pt>
                <c:pt idx="929">
                  <c:v>60.92</c:v>
                </c:pt>
                <c:pt idx="930">
                  <c:v>60.96</c:v>
                </c:pt>
                <c:pt idx="931">
                  <c:v>61.01</c:v>
                </c:pt>
                <c:pt idx="932">
                  <c:v>61.06</c:v>
                </c:pt>
                <c:pt idx="933">
                  <c:v>61.13</c:v>
                </c:pt>
                <c:pt idx="934">
                  <c:v>61.19</c:v>
                </c:pt>
                <c:pt idx="935">
                  <c:v>61.26</c:v>
                </c:pt>
                <c:pt idx="936">
                  <c:v>61.33</c:v>
                </c:pt>
                <c:pt idx="937">
                  <c:v>61.4</c:v>
                </c:pt>
                <c:pt idx="938">
                  <c:v>61.48</c:v>
                </c:pt>
                <c:pt idx="939">
                  <c:v>61.56</c:v>
                </c:pt>
                <c:pt idx="940">
                  <c:v>61.64</c:v>
                </c:pt>
                <c:pt idx="941">
                  <c:v>61.73</c:v>
                </c:pt>
                <c:pt idx="942">
                  <c:v>61.82</c:v>
                </c:pt>
                <c:pt idx="943">
                  <c:v>61.92</c:v>
                </c:pt>
                <c:pt idx="944">
                  <c:v>62.01</c:v>
                </c:pt>
                <c:pt idx="945">
                  <c:v>62.11</c:v>
                </c:pt>
                <c:pt idx="946">
                  <c:v>62.22</c:v>
                </c:pt>
                <c:pt idx="947">
                  <c:v>62.32</c:v>
                </c:pt>
                <c:pt idx="948">
                  <c:v>62.43</c:v>
                </c:pt>
                <c:pt idx="949">
                  <c:v>62.54</c:v>
                </c:pt>
                <c:pt idx="950">
                  <c:v>62.66</c:v>
                </c:pt>
                <c:pt idx="951">
                  <c:v>62.77</c:v>
                </c:pt>
                <c:pt idx="952">
                  <c:v>62.89</c:v>
                </c:pt>
                <c:pt idx="953">
                  <c:v>63.01</c:v>
                </c:pt>
                <c:pt idx="954">
                  <c:v>63.13</c:v>
                </c:pt>
                <c:pt idx="955">
                  <c:v>63.26</c:v>
                </c:pt>
                <c:pt idx="956">
                  <c:v>63.38</c:v>
                </c:pt>
                <c:pt idx="957">
                  <c:v>63.5</c:v>
                </c:pt>
                <c:pt idx="958">
                  <c:v>63.62</c:v>
                </c:pt>
                <c:pt idx="959">
                  <c:v>63.74</c:v>
                </c:pt>
                <c:pt idx="960">
                  <c:v>63.85</c:v>
                </c:pt>
                <c:pt idx="961">
                  <c:v>63.95</c:v>
                </c:pt>
                <c:pt idx="962">
                  <c:v>64.06</c:v>
                </c:pt>
                <c:pt idx="963">
                  <c:v>64.17</c:v>
                </c:pt>
                <c:pt idx="964">
                  <c:v>64.260000000000005</c:v>
                </c:pt>
                <c:pt idx="965">
                  <c:v>64.37</c:v>
                </c:pt>
                <c:pt idx="966">
                  <c:v>64.47</c:v>
                </c:pt>
                <c:pt idx="967">
                  <c:v>64.569999999999993</c:v>
                </c:pt>
                <c:pt idx="968">
                  <c:v>64.67</c:v>
                </c:pt>
                <c:pt idx="969">
                  <c:v>64.77</c:v>
                </c:pt>
                <c:pt idx="970">
                  <c:v>64.87</c:v>
                </c:pt>
                <c:pt idx="971">
                  <c:v>64.959999999999994</c:v>
                </c:pt>
                <c:pt idx="972">
                  <c:v>65.05</c:v>
                </c:pt>
                <c:pt idx="973">
                  <c:v>65.14</c:v>
                </c:pt>
                <c:pt idx="974">
                  <c:v>65.23</c:v>
                </c:pt>
                <c:pt idx="975">
                  <c:v>65.319999999999993</c:v>
                </c:pt>
                <c:pt idx="976">
                  <c:v>65.41</c:v>
                </c:pt>
                <c:pt idx="977">
                  <c:v>65.489999999999995</c:v>
                </c:pt>
                <c:pt idx="978">
                  <c:v>65.569999999999993</c:v>
                </c:pt>
                <c:pt idx="979">
                  <c:v>65.650000000000006</c:v>
                </c:pt>
                <c:pt idx="980">
                  <c:v>65.739999999999995</c:v>
                </c:pt>
                <c:pt idx="981">
                  <c:v>65.81</c:v>
                </c:pt>
                <c:pt idx="982">
                  <c:v>65.900000000000006</c:v>
                </c:pt>
                <c:pt idx="983">
                  <c:v>65.98</c:v>
                </c:pt>
                <c:pt idx="984">
                  <c:v>66.05</c:v>
                </c:pt>
                <c:pt idx="985">
                  <c:v>66.13</c:v>
                </c:pt>
                <c:pt idx="986">
                  <c:v>66.209999999999994</c:v>
                </c:pt>
                <c:pt idx="987">
                  <c:v>66.290000000000006</c:v>
                </c:pt>
                <c:pt idx="988">
                  <c:v>66.37</c:v>
                </c:pt>
                <c:pt idx="989">
                  <c:v>66.45</c:v>
                </c:pt>
                <c:pt idx="990">
                  <c:v>66.52</c:v>
                </c:pt>
                <c:pt idx="991">
                  <c:v>66.599999999999994</c:v>
                </c:pt>
                <c:pt idx="992">
                  <c:v>66.680000000000007</c:v>
                </c:pt>
                <c:pt idx="993">
                  <c:v>66.760000000000005</c:v>
                </c:pt>
                <c:pt idx="994">
                  <c:v>66.83</c:v>
                </c:pt>
                <c:pt idx="995">
                  <c:v>66.91</c:v>
                </c:pt>
                <c:pt idx="996">
                  <c:v>66.97</c:v>
                </c:pt>
                <c:pt idx="997">
                  <c:v>67.05</c:v>
                </c:pt>
                <c:pt idx="998">
                  <c:v>67.11</c:v>
                </c:pt>
                <c:pt idx="999">
                  <c:v>67.17</c:v>
                </c:pt>
                <c:pt idx="1000">
                  <c:v>67.239999999999995</c:v>
                </c:pt>
                <c:pt idx="1001">
                  <c:v>67.3</c:v>
                </c:pt>
                <c:pt idx="1002">
                  <c:v>67.36</c:v>
                </c:pt>
                <c:pt idx="1003">
                  <c:v>67.41</c:v>
                </c:pt>
                <c:pt idx="1004">
                  <c:v>67.47</c:v>
                </c:pt>
                <c:pt idx="1005">
                  <c:v>67.52</c:v>
                </c:pt>
                <c:pt idx="1006">
                  <c:v>67.58</c:v>
                </c:pt>
                <c:pt idx="1007">
                  <c:v>67.63</c:v>
                </c:pt>
                <c:pt idx="1008">
                  <c:v>67.680000000000007</c:v>
                </c:pt>
                <c:pt idx="1009">
                  <c:v>67.73</c:v>
                </c:pt>
                <c:pt idx="1010">
                  <c:v>67.78</c:v>
                </c:pt>
                <c:pt idx="1011">
                  <c:v>67.83</c:v>
                </c:pt>
                <c:pt idx="1012">
                  <c:v>67.88</c:v>
                </c:pt>
                <c:pt idx="1013">
                  <c:v>67.92</c:v>
                </c:pt>
                <c:pt idx="1014">
                  <c:v>67.97</c:v>
                </c:pt>
                <c:pt idx="1015">
                  <c:v>68.02</c:v>
                </c:pt>
                <c:pt idx="1016">
                  <c:v>68.06</c:v>
                </c:pt>
                <c:pt idx="1017">
                  <c:v>68.099999999999994</c:v>
                </c:pt>
                <c:pt idx="1018">
                  <c:v>68.14</c:v>
                </c:pt>
                <c:pt idx="1019">
                  <c:v>68.180000000000007</c:v>
                </c:pt>
                <c:pt idx="1020">
                  <c:v>68.23</c:v>
                </c:pt>
                <c:pt idx="1021">
                  <c:v>68.260000000000005</c:v>
                </c:pt>
                <c:pt idx="1022">
                  <c:v>68.3</c:v>
                </c:pt>
                <c:pt idx="1023">
                  <c:v>68.34</c:v>
                </c:pt>
                <c:pt idx="1024">
                  <c:v>68.38</c:v>
                </c:pt>
                <c:pt idx="1025">
                  <c:v>68.41</c:v>
                </c:pt>
                <c:pt idx="1026">
                  <c:v>68.45</c:v>
                </c:pt>
                <c:pt idx="1027">
                  <c:v>68.430000000000007</c:v>
                </c:pt>
                <c:pt idx="1028">
                  <c:v>68.349999999999994</c:v>
                </c:pt>
                <c:pt idx="1029">
                  <c:v>68.3</c:v>
                </c:pt>
                <c:pt idx="1030">
                  <c:v>68.260000000000005</c:v>
                </c:pt>
                <c:pt idx="1031">
                  <c:v>68.22</c:v>
                </c:pt>
                <c:pt idx="1032">
                  <c:v>68.19</c:v>
                </c:pt>
                <c:pt idx="1033">
                  <c:v>68.16</c:v>
                </c:pt>
                <c:pt idx="1034">
                  <c:v>68.14</c:v>
                </c:pt>
                <c:pt idx="1035">
                  <c:v>68.12</c:v>
                </c:pt>
                <c:pt idx="1036">
                  <c:v>68.09</c:v>
                </c:pt>
                <c:pt idx="1037">
                  <c:v>68.06</c:v>
                </c:pt>
                <c:pt idx="1038">
                  <c:v>68.010000000000005</c:v>
                </c:pt>
                <c:pt idx="1039">
                  <c:v>67.92</c:v>
                </c:pt>
                <c:pt idx="1040">
                  <c:v>67.75</c:v>
                </c:pt>
                <c:pt idx="1041">
                  <c:v>67.48</c:v>
                </c:pt>
                <c:pt idx="1042">
                  <c:v>67.069999999999993</c:v>
                </c:pt>
                <c:pt idx="1043">
                  <c:v>66.56</c:v>
                </c:pt>
                <c:pt idx="1044">
                  <c:v>65.98</c:v>
                </c:pt>
                <c:pt idx="1045">
                  <c:v>65.38</c:v>
                </c:pt>
                <c:pt idx="1046">
                  <c:v>64.819999999999993</c:v>
                </c:pt>
                <c:pt idx="1047">
                  <c:v>64.27</c:v>
                </c:pt>
                <c:pt idx="1048">
                  <c:v>63.74</c:v>
                </c:pt>
                <c:pt idx="1049">
                  <c:v>63.25</c:v>
                </c:pt>
                <c:pt idx="1050">
                  <c:v>62.78</c:v>
                </c:pt>
                <c:pt idx="1051">
                  <c:v>62.33</c:v>
                </c:pt>
                <c:pt idx="1052">
                  <c:v>61.9</c:v>
                </c:pt>
                <c:pt idx="1053">
                  <c:v>61.48</c:v>
                </c:pt>
                <c:pt idx="1054">
                  <c:v>61.07</c:v>
                </c:pt>
                <c:pt idx="1055">
                  <c:v>60.68</c:v>
                </c:pt>
                <c:pt idx="1056">
                  <c:v>60.29</c:v>
                </c:pt>
                <c:pt idx="1057">
                  <c:v>59.91</c:v>
                </c:pt>
                <c:pt idx="1058">
                  <c:v>59.54</c:v>
                </c:pt>
                <c:pt idx="1059">
                  <c:v>59.17</c:v>
                </c:pt>
                <c:pt idx="1060">
                  <c:v>58.82</c:v>
                </c:pt>
                <c:pt idx="1061">
                  <c:v>58.48</c:v>
                </c:pt>
                <c:pt idx="1062">
                  <c:v>58.13</c:v>
                </c:pt>
                <c:pt idx="1063">
                  <c:v>57.8</c:v>
                </c:pt>
                <c:pt idx="1064">
                  <c:v>57.47</c:v>
                </c:pt>
                <c:pt idx="1065">
                  <c:v>57.14</c:v>
                </c:pt>
                <c:pt idx="1066">
                  <c:v>56.82</c:v>
                </c:pt>
                <c:pt idx="1067">
                  <c:v>56.51</c:v>
                </c:pt>
                <c:pt idx="1068">
                  <c:v>56.2</c:v>
                </c:pt>
                <c:pt idx="1069">
                  <c:v>55.89</c:v>
                </c:pt>
                <c:pt idx="1070">
                  <c:v>55.59</c:v>
                </c:pt>
                <c:pt idx="1071">
                  <c:v>55.28</c:v>
                </c:pt>
                <c:pt idx="1072">
                  <c:v>54.99</c:v>
                </c:pt>
                <c:pt idx="1073">
                  <c:v>54.7</c:v>
                </c:pt>
                <c:pt idx="1074">
                  <c:v>54.41</c:v>
                </c:pt>
                <c:pt idx="1075">
                  <c:v>54.12</c:v>
                </c:pt>
                <c:pt idx="1076">
                  <c:v>53.83</c:v>
                </c:pt>
                <c:pt idx="1077">
                  <c:v>53.55</c:v>
                </c:pt>
                <c:pt idx="1078">
                  <c:v>53.27</c:v>
                </c:pt>
                <c:pt idx="1079">
                  <c:v>53</c:v>
                </c:pt>
                <c:pt idx="1080">
                  <c:v>52.72</c:v>
                </c:pt>
                <c:pt idx="1081">
                  <c:v>52.45</c:v>
                </c:pt>
                <c:pt idx="1082">
                  <c:v>52.18</c:v>
                </c:pt>
                <c:pt idx="1083">
                  <c:v>51.92</c:v>
                </c:pt>
                <c:pt idx="1084">
                  <c:v>51.66</c:v>
                </c:pt>
                <c:pt idx="1085">
                  <c:v>51.4</c:v>
                </c:pt>
                <c:pt idx="1086">
                  <c:v>51.14</c:v>
                </c:pt>
                <c:pt idx="1087">
                  <c:v>50.88</c:v>
                </c:pt>
                <c:pt idx="1088">
                  <c:v>50.63</c:v>
                </c:pt>
                <c:pt idx="1089">
                  <c:v>50.39</c:v>
                </c:pt>
                <c:pt idx="1090">
                  <c:v>50.15</c:v>
                </c:pt>
                <c:pt idx="1091">
                  <c:v>49.91</c:v>
                </c:pt>
                <c:pt idx="1092">
                  <c:v>49.68</c:v>
                </c:pt>
                <c:pt idx="1093">
                  <c:v>49.45</c:v>
                </c:pt>
                <c:pt idx="1094">
                  <c:v>49.23</c:v>
                </c:pt>
                <c:pt idx="1095">
                  <c:v>49.01</c:v>
                </c:pt>
                <c:pt idx="1096">
                  <c:v>48.8</c:v>
                </c:pt>
                <c:pt idx="1097">
                  <c:v>48.59</c:v>
                </c:pt>
                <c:pt idx="1098">
                  <c:v>48.39</c:v>
                </c:pt>
                <c:pt idx="1099">
                  <c:v>48.19</c:v>
                </c:pt>
                <c:pt idx="1100">
                  <c:v>48</c:v>
                </c:pt>
                <c:pt idx="1101">
                  <c:v>47.81</c:v>
                </c:pt>
                <c:pt idx="1102">
                  <c:v>47.63</c:v>
                </c:pt>
                <c:pt idx="1103">
                  <c:v>47.45</c:v>
                </c:pt>
                <c:pt idx="1104">
                  <c:v>47.28</c:v>
                </c:pt>
                <c:pt idx="1105">
                  <c:v>47.1</c:v>
                </c:pt>
                <c:pt idx="1106">
                  <c:v>46.94</c:v>
                </c:pt>
                <c:pt idx="1107">
                  <c:v>46.78</c:v>
                </c:pt>
                <c:pt idx="1108">
                  <c:v>46.62</c:v>
                </c:pt>
                <c:pt idx="1109">
                  <c:v>46.47</c:v>
                </c:pt>
                <c:pt idx="1110">
                  <c:v>46.33</c:v>
                </c:pt>
                <c:pt idx="1111">
                  <c:v>46.19</c:v>
                </c:pt>
                <c:pt idx="1112">
                  <c:v>46.05</c:v>
                </c:pt>
                <c:pt idx="1113">
                  <c:v>45.92</c:v>
                </c:pt>
                <c:pt idx="1114">
                  <c:v>45.79</c:v>
                </c:pt>
                <c:pt idx="1115">
                  <c:v>45.66</c:v>
                </c:pt>
                <c:pt idx="1116">
                  <c:v>45.54</c:v>
                </c:pt>
                <c:pt idx="1117">
                  <c:v>45.43</c:v>
                </c:pt>
                <c:pt idx="1118">
                  <c:v>45.31</c:v>
                </c:pt>
                <c:pt idx="1119">
                  <c:v>45.2</c:v>
                </c:pt>
                <c:pt idx="1120">
                  <c:v>45.1</c:v>
                </c:pt>
                <c:pt idx="1121">
                  <c:v>45</c:v>
                </c:pt>
                <c:pt idx="1122">
                  <c:v>44.9</c:v>
                </c:pt>
                <c:pt idx="1123">
                  <c:v>44.81</c:v>
                </c:pt>
                <c:pt idx="1124">
                  <c:v>44.72</c:v>
                </c:pt>
                <c:pt idx="1125">
                  <c:v>44.63</c:v>
                </c:pt>
                <c:pt idx="1126">
                  <c:v>44.55</c:v>
                </c:pt>
                <c:pt idx="1127">
                  <c:v>44.46</c:v>
                </c:pt>
                <c:pt idx="1128">
                  <c:v>44.39</c:v>
                </c:pt>
                <c:pt idx="1129">
                  <c:v>44.31</c:v>
                </c:pt>
                <c:pt idx="1130">
                  <c:v>44.24</c:v>
                </c:pt>
                <c:pt idx="1131">
                  <c:v>44.17</c:v>
                </c:pt>
                <c:pt idx="1132">
                  <c:v>44.11</c:v>
                </c:pt>
                <c:pt idx="1133">
                  <c:v>44.05</c:v>
                </c:pt>
                <c:pt idx="1134">
                  <c:v>43.99</c:v>
                </c:pt>
                <c:pt idx="1135">
                  <c:v>43.93</c:v>
                </c:pt>
                <c:pt idx="1136">
                  <c:v>43.88</c:v>
                </c:pt>
                <c:pt idx="1137">
                  <c:v>43.83</c:v>
                </c:pt>
                <c:pt idx="1138">
                  <c:v>43.78</c:v>
                </c:pt>
                <c:pt idx="1139">
                  <c:v>43.73</c:v>
                </c:pt>
                <c:pt idx="1140">
                  <c:v>43.69</c:v>
                </c:pt>
                <c:pt idx="1141">
                  <c:v>43.65</c:v>
                </c:pt>
                <c:pt idx="1142">
                  <c:v>43.61</c:v>
                </c:pt>
                <c:pt idx="1143">
                  <c:v>43.57</c:v>
                </c:pt>
                <c:pt idx="1144">
                  <c:v>43.54</c:v>
                </c:pt>
                <c:pt idx="1145">
                  <c:v>43.51</c:v>
                </c:pt>
                <c:pt idx="1146">
                  <c:v>43.48</c:v>
                </c:pt>
                <c:pt idx="1147">
                  <c:v>43.45</c:v>
                </c:pt>
                <c:pt idx="1148">
                  <c:v>43.43</c:v>
                </c:pt>
                <c:pt idx="1149">
                  <c:v>43.4</c:v>
                </c:pt>
                <c:pt idx="1150">
                  <c:v>43.38</c:v>
                </c:pt>
                <c:pt idx="1151">
                  <c:v>43.36</c:v>
                </c:pt>
                <c:pt idx="1152">
                  <c:v>43.34</c:v>
                </c:pt>
                <c:pt idx="1153">
                  <c:v>43.32</c:v>
                </c:pt>
                <c:pt idx="1154">
                  <c:v>43.31</c:v>
                </c:pt>
                <c:pt idx="1155">
                  <c:v>43.29</c:v>
                </c:pt>
                <c:pt idx="1156">
                  <c:v>43.28</c:v>
                </c:pt>
                <c:pt idx="1157">
                  <c:v>43.27</c:v>
                </c:pt>
                <c:pt idx="1158">
                  <c:v>43.26</c:v>
                </c:pt>
                <c:pt idx="1159">
                  <c:v>43.25</c:v>
                </c:pt>
                <c:pt idx="1160">
                  <c:v>43.25</c:v>
                </c:pt>
                <c:pt idx="1161">
                  <c:v>43.24</c:v>
                </c:pt>
                <c:pt idx="1162">
                  <c:v>43.24</c:v>
                </c:pt>
                <c:pt idx="1163">
                  <c:v>43.24</c:v>
                </c:pt>
                <c:pt idx="1164">
                  <c:v>43.24</c:v>
                </c:pt>
                <c:pt idx="1165">
                  <c:v>43.23</c:v>
                </c:pt>
                <c:pt idx="1166">
                  <c:v>43.24</c:v>
                </c:pt>
                <c:pt idx="1167">
                  <c:v>43.24</c:v>
                </c:pt>
                <c:pt idx="1168">
                  <c:v>43.24</c:v>
                </c:pt>
                <c:pt idx="1169">
                  <c:v>43.25</c:v>
                </c:pt>
                <c:pt idx="1170">
                  <c:v>43.25</c:v>
                </c:pt>
                <c:pt idx="1171">
                  <c:v>43.26</c:v>
                </c:pt>
                <c:pt idx="1172">
                  <c:v>43.26</c:v>
                </c:pt>
                <c:pt idx="1173">
                  <c:v>43.27</c:v>
                </c:pt>
                <c:pt idx="1174">
                  <c:v>43.28</c:v>
                </c:pt>
                <c:pt idx="1175">
                  <c:v>43.3</c:v>
                </c:pt>
                <c:pt idx="1176">
                  <c:v>43.3</c:v>
                </c:pt>
                <c:pt idx="1177">
                  <c:v>43.32</c:v>
                </c:pt>
                <c:pt idx="1178">
                  <c:v>43.33</c:v>
                </c:pt>
                <c:pt idx="1179">
                  <c:v>43.35</c:v>
                </c:pt>
                <c:pt idx="1180">
                  <c:v>43.36</c:v>
                </c:pt>
                <c:pt idx="1181">
                  <c:v>43.38</c:v>
                </c:pt>
                <c:pt idx="1182">
                  <c:v>43.39</c:v>
                </c:pt>
                <c:pt idx="1183">
                  <c:v>43.41</c:v>
                </c:pt>
                <c:pt idx="1184">
                  <c:v>43.43</c:v>
                </c:pt>
                <c:pt idx="1185">
                  <c:v>43.45</c:v>
                </c:pt>
                <c:pt idx="1186">
                  <c:v>43.47</c:v>
                </c:pt>
                <c:pt idx="1187">
                  <c:v>43.49</c:v>
                </c:pt>
                <c:pt idx="1188">
                  <c:v>43.51</c:v>
                </c:pt>
                <c:pt idx="1189">
                  <c:v>43.53</c:v>
                </c:pt>
                <c:pt idx="1190">
                  <c:v>43.56</c:v>
                </c:pt>
                <c:pt idx="1191">
                  <c:v>43.58</c:v>
                </c:pt>
                <c:pt idx="1192">
                  <c:v>43.6</c:v>
                </c:pt>
                <c:pt idx="1193">
                  <c:v>43.63</c:v>
                </c:pt>
                <c:pt idx="1194">
                  <c:v>43.65</c:v>
                </c:pt>
                <c:pt idx="1195">
                  <c:v>43.68</c:v>
                </c:pt>
                <c:pt idx="1196">
                  <c:v>43.71</c:v>
                </c:pt>
                <c:pt idx="1197">
                  <c:v>43.73</c:v>
                </c:pt>
                <c:pt idx="1198">
                  <c:v>43.76</c:v>
                </c:pt>
                <c:pt idx="1199">
                  <c:v>43.79</c:v>
                </c:pt>
                <c:pt idx="1200">
                  <c:v>43.81</c:v>
                </c:pt>
                <c:pt idx="1201">
                  <c:v>43.84</c:v>
                </c:pt>
                <c:pt idx="1202">
                  <c:v>43.87</c:v>
                </c:pt>
                <c:pt idx="1203">
                  <c:v>43.9</c:v>
                </c:pt>
                <c:pt idx="1204">
                  <c:v>43.93</c:v>
                </c:pt>
                <c:pt idx="1205">
                  <c:v>43.96</c:v>
                </c:pt>
                <c:pt idx="1206">
                  <c:v>43.99</c:v>
                </c:pt>
                <c:pt idx="1207">
                  <c:v>44.03</c:v>
                </c:pt>
                <c:pt idx="1208">
                  <c:v>44.06</c:v>
                </c:pt>
                <c:pt idx="1209">
                  <c:v>44.09</c:v>
                </c:pt>
                <c:pt idx="1210">
                  <c:v>44.12</c:v>
                </c:pt>
                <c:pt idx="1211">
                  <c:v>44.16</c:v>
                </c:pt>
                <c:pt idx="1212">
                  <c:v>44.19</c:v>
                </c:pt>
                <c:pt idx="1213">
                  <c:v>44.23</c:v>
                </c:pt>
                <c:pt idx="1214">
                  <c:v>44.27</c:v>
                </c:pt>
                <c:pt idx="1215">
                  <c:v>44.3</c:v>
                </c:pt>
                <c:pt idx="1216">
                  <c:v>44.35</c:v>
                </c:pt>
                <c:pt idx="1217">
                  <c:v>44.38</c:v>
                </c:pt>
                <c:pt idx="1218">
                  <c:v>44.42</c:v>
                </c:pt>
                <c:pt idx="1219">
                  <c:v>44.47</c:v>
                </c:pt>
                <c:pt idx="1220">
                  <c:v>44.51</c:v>
                </c:pt>
                <c:pt idx="1221">
                  <c:v>44.55</c:v>
                </c:pt>
                <c:pt idx="1222">
                  <c:v>44.6</c:v>
                </c:pt>
                <c:pt idx="1223">
                  <c:v>44.65</c:v>
                </c:pt>
                <c:pt idx="1224">
                  <c:v>44.69</c:v>
                </c:pt>
                <c:pt idx="1225">
                  <c:v>44.74</c:v>
                </c:pt>
                <c:pt idx="1226">
                  <c:v>44.79</c:v>
                </c:pt>
                <c:pt idx="1227">
                  <c:v>44.84</c:v>
                </c:pt>
                <c:pt idx="1228">
                  <c:v>44.9</c:v>
                </c:pt>
                <c:pt idx="1229">
                  <c:v>44.95</c:v>
                </c:pt>
                <c:pt idx="1230">
                  <c:v>45</c:v>
                </c:pt>
                <c:pt idx="1231">
                  <c:v>45.06</c:v>
                </c:pt>
                <c:pt idx="1232">
                  <c:v>45.12</c:v>
                </c:pt>
                <c:pt idx="1233">
                  <c:v>45.18</c:v>
                </c:pt>
                <c:pt idx="1234">
                  <c:v>45.24</c:v>
                </c:pt>
                <c:pt idx="1235">
                  <c:v>45.3</c:v>
                </c:pt>
                <c:pt idx="1236">
                  <c:v>45.37</c:v>
                </c:pt>
                <c:pt idx="1237">
                  <c:v>45.44</c:v>
                </c:pt>
                <c:pt idx="1238">
                  <c:v>45.5</c:v>
                </c:pt>
                <c:pt idx="1239">
                  <c:v>45.6</c:v>
                </c:pt>
                <c:pt idx="1240">
                  <c:v>45.71</c:v>
                </c:pt>
                <c:pt idx="1241">
                  <c:v>45.83</c:v>
                </c:pt>
                <c:pt idx="1242">
                  <c:v>45.94</c:v>
                </c:pt>
                <c:pt idx="1243">
                  <c:v>46.04</c:v>
                </c:pt>
                <c:pt idx="1244">
                  <c:v>46.11</c:v>
                </c:pt>
                <c:pt idx="1245">
                  <c:v>46.13</c:v>
                </c:pt>
                <c:pt idx="1246">
                  <c:v>46.02</c:v>
                </c:pt>
                <c:pt idx="1247">
                  <c:v>45.69</c:v>
                </c:pt>
                <c:pt idx="1248">
                  <c:v>45.15</c:v>
                </c:pt>
                <c:pt idx="1249">
                  <c:v>44.49</c:v>
                </c:pt>
                <c:pt idx="1250">
                  <c:v>43.84</c:v>
                </c:pt>
                <c:pt idx="1251">
                  <c:v>43.24</c:v>
                </c:pt>
                <c:pt idx="1252">
                  <c:v>42.7</c:v>
                </c:pt>
                <c:pt idx="1253">
                  <c:v>42.2</c:v>
                </c:pt>
                <c:pt idx="1254">
                  <c:v>41.74</c:v>
                </c:pt>
                <c:pt idx="1255">
                  <c:v>41.29</c:v>
                </c:pt>
                <c:pt idx="1256">
                  <c:v>40.9</c:v>
                </c:pt>
                <c:pt idx="1257">
                  <c:v>40.53</c:v>
                </c:pt>
                <c:pt idx="1258">
                  <c:v>40.159999999999997</c:v>
                </c:pt>
                <c:pt idx="1259">
                  <c:v>39.83</c:v>
                </c:pt>
                <c:pt idx="1260">
                  <c:v>39.5</c:v>
                </c:pt>
                <c:pt idx="1261">
                  <c:v>39.19</c:v>
                </c:pt>
                <c:pt idx="1262">
                  <c:v>38.9</c:v>
                </c:pt>
                <c:pt idx="1263">
                  <c:v>38.61</c:v>
                </c:pt>
                <c:pt idx="1264">
                  <c:v>38.33</c:v>
                </c:pt>
                <c:pt idx="1265">
                  <c:v>38.07</c:v>
                </c:pt>
                <c:pt idx="1266">
                  <c:v>37.81</c:v>
                </c:pt>
                <c:pt idx="1267">
                  <c:v>37.57</c:v>
                </c:pt>
                <c:pt idx="1268">
                  <c:v>37.32</c:v>
                </c:pt>
                <c:pt idx="1269">
                  <c:v>37.090000000000003</c:v>
                </c:pt>
                <c:pt idx="1270">
                  <c:v>36.869999999999997</c:v>
                </c:pt>
                <c:pt idx="1271">
                  <c:v>36.65</c:v>
                </c:pt>
                <c:pt idx="1272">
                  <c:v>36.43</c:v>
                </c:pt>
                <c:pt idx="1273">
                  <c:v>36.229999999999997</c:v>
                </c:pt>
                <c:pt idx="1274">
                  <c:v>36.020000000000003</c:v>
                </c:pt>
                <c:pt idx="1275">
                  <c:v>35.83</c:v>
                </c:pt>
                <c:pt idx="1276">
                  <c:v>35.64</c:v>
                </c:pt>
                <c:pt idx="1277">
                  <c:v>35.450000000000003</c:v>
                </c:pt>
                <c:pt idx="1278">
                  <c:v>35.270000000000003</c:v>
                </c:pt>
                <c:pt idx="1279">
                  <c:v>35.1</c:v>
                </c:pt>
                <c:pt idx="1280">
                  <c:v>34.92</c:v>
                </c:pt>
                <c:pt idx="1281">
                  <c:v>34.75</c:v>
                </c:pt>
                <c:pt idx="1282">
                  <c:v>34.58</c:v>
                </c:pt>
                <c:pt idx="1283">
                  <c:v>34.42</c:v>
                </c:pt>
                <c:pt idx="1284">
                  <c:v>34.26</c:v>
                </c:pt>
                <c:pt idx="1285">
                  <c:v>34.1</c:v>
                </c:pt>
                <c:pt idx="1286">
                  <c:v>33.950000000000003</c:v>
                </c:pt>
                <c:pt idx="1287">
                  <c:v>33.799999999999997</c:v>
                </c:pt>
                <c:pt idx="1288">
                  <c:v>33.65</c:v>
                </c:pt>
                <c:pt idx="1289">
                  <c:v>33.51</c:v>
                </c:pt>
                <c:pt idx="1290">
                  <c:v>33.369999999999997</c:v>
                </c:pt>
                <c:pt idx="1291">
                  <c:v>33.229999999999997</c:v>
                </c:pt>
                <c:pt idx="1292">
                  <c:v>33.090000000000003</c:v>
                </c:pt>
                <c:pt idx="1293">
                  <c:v>32.96</c:v>
                </c:pt>
                <c:pt idx="1294">
                  <c:v>32.83</c:v>
                </c:pt>
                <c:pt idx="1295">
                  <c:v>32.71</c:v>
                </c:pt>
                <c:pt idx="1296">
                  <c:v>32.58</c:v>
                </c:pt>
                <c:pt idx="1297">
                  <c:v>32.46</c:v>
                </c:pt>
                <c:pt idx="1298">
                  <c:v>32.340000000000003</c:v>
                </c:pt>
                <c:pt idx="1299">
                  <c:v>32.22</c:v>
                </c:pt>
                <c:pt idx="1300">
                  <c:v>32.1</c:v>
                </c:pt>
                <c:pt idx="1301">
                  <c:v>31.98</c:v>
                </c:pt>
                <c:pt idx="1302">
                  <c:v>31.86</c:v>
                </c:pt>
                <c:pt idx="1303">
                  <c:v>31.74</c:v>
                </c:pt>
                <c:pt idx="1304">
                  <c:v>31.64</c:v>
                </c:pt>
                <c:pt idx="1305">
                  <c:v>31.52</c:v>
                </c:pt>
                <c:pt idx="1306">
                  <c:v>31.42</c:v>
                </c:pt>
                <c:pt idx="1307">
                  <c:v>31.32</c:v>
                </c:pt>
                <c:pt idx="1308">
                  <c:v>31.22</c:v>
                </c:pt>
                <c:pt idx="1309">
                  <c:v>31.12</c:v>
                </c:pt>
                <c:pt idx="1310">
                  <c:v>31.03</c:v>
                </c:pt>
                <c:pt idx="1311">
                  <c:v>30.93</c:v>
                </c:pt>
                <c:pt idx="1312">
                  <c:v>30.84</c:v>
                </c:pt>
                <c:pt idx="1313">
                  <c:v>30.74</c:v>
                </c:pt>
                <c:pt idx="1314">
                  <c:v>30.66</c:v>
                </c:pt>
                <c:pt idx="1315">
                  <c:v>30.57</c:v>
                </c:pt>
                <c:pt idx="1316">
                  <c:v>30.5</c:v>
                </c:pt>
                <c:pt idx="1317">
                  <c:v>30.42</c:v>
                </c:pt>
                <c:pt idx="1318">
                  <c:v>30.34</c:v>
                </c:pt>
                <c:pt idx="1319">
                  <c:v>30.26</c:v>
                </c:pt>
                <c:pt idx="1320">
                  <c:v>30.18</c:v>
                </c:pt>
                <c:pt idx="1321">
                  <c:v>30.11</c:v>
                </c:pt>
                <c:pt idx="1322">
                  <c:v>30.03</c:v>
                </c:pt>
                <c:pt idx="1323">
                  <c:v>29.95</c:v>
                </c:pt>
                <c:pt idx="1324">
                  <c:v>29.88</c:v>
                </c:pt>
                <c:pt idx="1325">
                  <c:v>29.81</c:v>
                </c:pt>
                <c:pt idx="1326">
                  <c:v>29.74</c:v>
                </c:pt>
                <c:pt idx="1327">
                  <c:v>29.68</c:v>
                </c:pt>
                <c:pt idx="1328">
                  <c:v>29.61</c:v>
                </c:pt>
                <c:pt idx="1329">
                  <c:v>29.54</c:v>
                </c:pt>
                <c:pt idx="1330">
                  <c:v>29.48</c:v>
                </c:pt>
                <c:pt idx="1331">
                  <c:v>29.41</c:v>
                </c:pt>
                <c:pt idx="1332">
                  <c:v>29.35</c:v>
                </c:pt>
                <c:pt idx="1333">
                  <c:v>29.29</c:v>
                </c:pt>
                <c:pt idx="1334">
                  <c:v>29.23</c:v>
                </c:pt>
                <c:pt idx="1335">
                  <c:v>29.17</c:v>
                </c:pt>
                <c:pt idx="1336">
                  <c:v>29.11</c:v>
                </c:pt>
                <c:pt idx="1337">
                  <c:v>29.06</c:v>
                </c:pt>
                <c:pt idx="1338">
                  <c:v>29</c:v>
                </c:pt>
                <c:pt idx="1339">
                  <c:v>28.95</c:v>
                </c:pt>
                <c:pt idx="1340">
                  <c:v>28.9</c:v>
                </c:pt>
                <c:pt idx="1341">
                  <c:v>28.84</c:v>
                </c:pt>
                <c:pt idx="1342">
                  <c:v>28.79</c:v>
                </c:pt>
                <c:pt idx="1343">
                  <c:v>28.74</c:v>
                </c:pt>
                <c:pt idx="1344">
                  <c:v>28.69</c:v>
                </c:pt>
                <c:pt idx="1345">
                  <c:v>28.65</c:v>
                </c:pt>
                <c:pt idx="1346">
                  <c:v>28.6</c:v>
                </c:pt>
                <c:pt idx="1347">
                  <c:v>28.55</c:v>
                </c:pt>
                <c:pt idx="1348">
                  <c:v>28.5</c:v>
                </c:pt>
                <c:pt idx="1349">
                  <c:v>28.45</c:v>
                </c:pt>
                <c:pt idx="1350">
                  <c:v>28.41</c:v>
                </c:pt>
                <c:pt idx="1351">
                  <c:v>28.37</c:v>
                </c:pt>
                <c:pt idx="1352">
                  <c:v>28.32</c:v>
                </c:pt>
                <c:pt idx="1353">
                  <c:v>28.28</c:v>
                </c:pt>
                <c:pt idx="1354">
                  <c:v>28.24</c:v>
                </c:pt>
                <c:pt idx="1355">
                  <c:v>28.2</c:v>
                </c:pt>
                <c:pt idx="1356">
                  <c:v>28.16</c:v>
                </c:pt>
                <c:pt idx="1357">
                  <c:v>28.11</c:v>
                </c:pt>
                <c:pt idx="1358">
                  <c:v>28.07</c:v>
                </c:pt>
                <c:pt idx="1359">
                  <c:v>28.04</c:v>
                </c:pt>
                <c:pt idx="1360">
                  <c:v>28</c:v>
                </c:pt>
                <c:pt idx="1361">
                  <c:v>27.96</c:v>
                </c:pt>
                <c:pt idx="1362">
                  <c:v>27.92</c:v>
                </c:pt>
                <c:pt idx="1363">
                  <c:v>27.88</c:v>
                </c:pt>
                <c:pt idx="1364">
                  <c:v>27.85</c:v>
                </c:pt>
                <c:pt idx="1365">
                  <c:v>27.81</c:v>
                </c:pt>
                <c:pt idx="1366">
                  <c:v>27.77</c:v>
                </c:pt>
                <c:pt idx="1367">
                  <c:v>27.74</c:v>
                </c:pt>
                <c:pt idx="1368">
                  <c:v>27.71</c:v>
                </c:pt>
                <c:pt idx="1369">
                  <c:v>27.67</c:v>
                </c:pt>
                <c:pt idx="1370">
                  <c:v>27.63</c:v>
                </c:pt>
                <c:pt idx="1371">
                  <c:v>27.6</c:v>
                </c:pt>
                <c:pt idx="1372">
                  <c:v>27.57</c:v>
                </c:pt>
                <c:pt idx="1373">
                  <c:v>27.53</c:v>
                </c:pt>
                <c:pt idx="1374">
                  <c:v>27.5</c:v>
                </c:pt>
                <c:pt idx="1375">
                  <c:v>27.47</c:v>
                </c:pt>
                <c:pt idx="1376">
                  <c:v>27.44</c:v>
                </c:pt>
                <c:pt idx="1377">
                  <c:v>27.41</c:v>
                </c:pt>
                <c:pt idx="1378">
                  <c:v>27.38</c:v>
                </c:pt>
                <c:pt idx="1379">
                  <c:v>27.35</c:v>
                </c:pt>
                <c:pt idx="1380">
                  <c:v>27.32</c:v>
                </c:pt>
                <c:pt idx="1381">
                  <c:v>27.3</c:v>
                </c:pt>
                <c:pt idx="1382">
                  <c:v>27.27</c:v>
                </c:pt>
                <c:pt idx="1383">
                  <c:v>27.24</c:v>
                </c:pt>
                <c:pt idx="1384">
                  <c:v>27.22</c:v>
                </c:pt>
                <c:pt idx="1385">
                  <c:v>27.19</c:v>
                </c:pt>
                <c:pt idx="1386">
                  <c:v>27.17</c:v>
                </c:pt>
                <c:pt idx="1387">
                  <c:v>27.14</c:v>
                </c:pt>
                <c:pt idx="1388">
                  <c:v>27.12</c:v>
                </c:pt>
                <c:pt idx="1389">
                  <c:v>27.09</c:v>
                </c:pt>
                <c:pt idx="1390">
                  <c:v>27.06</c:v>
                </c:pt>
                <c:pt idx="1391">
                  <c:v>27.04</c:v>
                </c:pt>
                <c:pt idx="1392">
                  <c:v>27.02</c:v>
                </c:pt>
                <c:pt idx="1393">
                  <c:v>26.99</c:v>
                </c:pt>
                <c:pt idx="1394">
                  <c:v>26.97</c:v>
                </c:pt>
                <c:pt idx="1395">
                  <c:v>26.94</c:v>
                </c:pt>
                <c:pt idx="1396">
                  <c:v>26.92</c:v>
                </c:pt>
                <c:pt idx="1397">
                  <c:v>26.9</c:v>
                </c:pt>
                <c:pt idx="1398">
                  <c:v>26.87</c:v>
                </c:pt>
                <c:pt idx="1399">
                  <c:v>26.85</c:v>
                </c:pt>
                <c:pt idx="1400">
                  <c:v>26.83</c:v>
                </c:pt>
                <c:pt idx="1401">
                  <c:v>26.81</c:v>
                </c:pt>
                <c:pt idx="1402">
                  <c:v>26.78</c:v>
                </c:pt>
                <c:pt idx="1403">
                  <c:v>26.76</c:v>
                </c:pt>
                <c:pt idx="1404">
                  <c:v>26.74</c:v>
                </c:pt>
                <c:pt idx="1405">
                  <c:v>26.71</c:v>
                </c:pt>
                <c:pt idx="1406">
                  <c:v>26.69</c:v>
                </c:pt>
                <c:pt idx="1407">
                  <c:v>26.67</c:v>
                </c:pt>
                <c:pt idx="1408">
                  <c:v>26.65</c:v>
                </c:pt>
                <c:pt idx="1409">
                  <c:v>26.63</c:v>
                </c:pt>
                <c:pt idx="1410">
                  <c:v>26.62</c:v>
                </c:pt>
                <c:pt idx="1411">
                  <c:v>26.6</c:v>
                </c:pt>
                <c:pt idx="1412">
                  <c:v>26.58</c:v>
                </c:pt>
                <c:pt idx="1413">
                  <c:v>26.56</c:v>
                </c:pt>
                <c:pt idx="1414">
                  <c:v>26.55</c:v>
                </c:pt>
                <c:pt idx="1415">
                  <c:v>26.53</c:v>
                </c:pt>
                <c:pt idx="1416">
                  <c:v>26.52</c:v>
                </c:pt>
                <c:pt idx="1417">
                  <c:v>26.5</c:v>
                </c:pt>
                <c:pt idx="1418">
                  <c:v>26.48</c:v>
                </c:pt>
                <c:pt idx="1419">
                  <c:v>26.47</c:v>
                </c:pt>
                <c:pt idx="1420">
                  <c:v>26.45</c:v>
                </c:pt>
                <c:pt idx="1421">
                  <c:v>26.44</c:v>
                </c:pt>
                <c:pt idx="1422">
                  <c:v>26.42</c:v>
                </c:pt>
                <c:pt idx="1423">
                  <c:v>26.41</c:v>
                </c:pt>
                <c:pt idx="1424">
                  <c:v>26.4</c:v>
                </c:pt>
                <c:pt idx="1425">
                  <c:v>26.38</c:v>
                </c:pt>
                <c:pt idx="1426">
                  <c:v>26.37</c:v>
                </c:pt>
              </c:numCache>
            </c:numRef>
          </c:yVal>
          <c:smooth val="0"/>
        </c:ser>
        <c:ser>
          <c:idx val="6"/>
          <c:order val="4"/>
          <c:tx>
            <c:strRef>
              <c:f>'ESS 12-03-2015 10h52'!$L$1</c:f>
              <c:strCache>
                <c:ptCount val="1"/>
                <c:pt idx="0">
                  <c:v>Voie 9_ SAF-Barre P1</c:v>
                </c:pt>
              </c:strCache>
            </c:strRef>
          </c:tx>
          <c:marker>
            <c:symbol val="none"/>
          </c:marker>
          <c:xVal>
            <c:numRef>
              <c:f>'ESS 12-03-2015 10h52'!$C$2:$C$1428</c:f>
              <c:numCache>
                <c:formatCode>0</c:formatCode>
                <c:ptCount val="1427"/>
                <c:pt idx="0">
                  <c:v>0</c:v>
                </c:pt>
                <c:pt idx="1">
                  <c:v>1.6666666666666666E-2</c:v>
                </c:pt>
                <c:pt idx="2">
                  <c:v>3.3333333333333333E-2</c:v>
                </c:pt>
                <c:pt idx="3">
                  <c:v>0.05</c:v>
                </c:pt>
                <c:pt idx="4">
                  <c:v>6.6666666666666666E-2</c:v>
                </c:pt>
                <c:pt idx="5">
                  <c:v>8.3333333333333329E-2</c:v>
                </c:pt>
                <c:pt idx="6">
                  <c:v>0.1</c:v>
                </c:pt>
                <c:pt idx="7">
                  <c:v>0.11666666666666667</c:v>
                </c:pt>
                <c:pt idx="8">
                  <c:v>0.13333333333333333</c:v>
                </c:pt>
                <c:pt idx="9">
                  <c:v>0.15</c:v>
                </c:pt>
                <c:pt idx="10">
                  <c:v>0.16666666666666666</c:v>
                </c:pt>
                <c:pt idx="11">
                  <c:v>0.18333333333333332</c:v>
                </c:pt>
                <c:pt idx="12">
                  <c:v>0.2</c:v>
                </c:pt>
                <c:pt idx="13">
                  <c:v>0.21666666666666667</c:v>
                </c:pt>
                <c:pt idx="14">
                  <c:v>0.23333333333333334</c:v>
                </c:pt>
                <c:pt idx="15">
                  <c:v>0.25</c:v>
                </c:pt>
                <c:pt idx="16">
                  <c:v>0.26666666666666666</c:v>
                </c:pt>
                <c:pt idx="17">
                  <c:v>0.28333333333333333</c:v>
                </c:pt>
                <c:pt idx="18">
                  <c:v>0.3</c:v>
                </c:pt>
                <c:pt idx="19">
                  <c:v>0.31666666666666665</c:v>
                </c:pt>
                <c:pt idx="20">
                  <c:v>0.33333333333333331</c:v>
                </c:pt>
                <c:pt idx="21">
                  <c:v>0.35</c:v>
                </c:pt>
                <c:pt idx="22">
                  <c:v>0.36666666666666664</c:v>
                </c:pt>
                <c:pt idx="23">
                  <c:v>0.38333333333333336</c:v>
                </c:pt>
                <c:pt idx="24">
                  <c:v>0.4</c:v>
                </c:pt>
                <c:pt idx="25">
                  <c:v>0.41666666666666669</c:v>
                </c:pt>
                <c:pt idx="26">
                  <c:v>0.43333333333333335</c:v>
                </c:pt>
                <c:pt idx="27">
                  <c:v>0.45</c:v>
                </c:pt>
                <c:pt idx="28">
                  <c:v>0.46666666666666667</c:v>
                </c:pt>
                <c:pt idx="29">
                  <c:v>0.48333333333333334</c:v>
                </c:pt>
                <c:pt idx="30">
                  <c:v>0.5</c:v>
                </c:pt>
                <c:pt idx="31">
                  <c:v>0.51666666666666672</c:v>
                </c:pt>
                <c:pt idx="32">
                  <c:v>0.53333333333333333</c:v>
                </c:pt>
                <c:pt idx="33">
                  <c:v>0.55000000000000004</c:v>
                </c:pt>
                <c:pt idx="34">
                  <c:v>0.56666666666666665</c:v>
                </c:pt>
                <c:pt idx="35">
                  <c:v>0.58333333333333337</c:v>
                </c:pt>
                <c:pt idx="36">
                  <c:v>0.6</c:v>
                </c:pt>
                <c:pt idx="37">
                  <c:v>0.6166666666666667</c:v>
                </c:pt>
                <c:pt idx="38">
                  <c:v>0.6333333333333333</c:v>
                </c:pt>
                <c:pt idx="39">
                  <c:v>0.65</c:v>
                </c:pt>
                <c:pt idx="40">
                  <c:v>0.66666666666666663</c:v>
                </c:pt>
                <c:pt idx="41">
                  <c:v>0.68333333333333335</c:v>
                </c:pt>
                <c:pt idx="42">
                  <c:v>0.7</c:v>
                </c:pt>
                <c:pt idx="43">
                  <c:v>0.71666666666666667</c:v>
                </c:pt>
                <c:pt idx="44">
                  <c:v>0.73333333333333328</c:v>
                </c:pt>
                <c:pt idx="45">
                  <c:v>0.75</c:v>
                </c:pt>
                <c:pt idx="46">
                  <c:v>0.76666666666666672</c:v>
                </c:pt>
                <c:pt idx="47">
                  <c:v>0.78333333333333333</c:v>
                </c:pt>
                <c:pt idx="48">
                  <c:v>0.8</c:v>
                </c:pt>
                <c:pt idx="49">
                  <c:v>0.81666666666666665</c:v>
                </c:pt>
                <c:pt idx="50">
                  <c:v>0.83333333333333337</c:v>
                </c:pt>
                <c:pt idx="51">
                  <c:v>0.85</c:v>
                </c:pt>
                <c:pt idx="52">
                  <c:v>0.8666666666666667</c:v>
                </c:pt>
                <c:pt idx="53">
                  <c:v>0.8833333333333333</c:v>
                </c:pt>
                <c:pt idx="54">
                  <c:v>0.9</c:v>
                </c:pt>
                <c:pt idx="55">
                  <c:v>0.91666666666666663</c:v>
                </c:pt>
                <c:pt idx="56">
                  <c:v>0.93333333333333335</c:v>
                </c:pt>
                <c:pt idx="57">
                  <c:v>0.95</c:v>
                </c:pt>
                <c:pt idx="58">
                  <c:v>0.96666666666666667</c:v>
                </c:pt>
                <c:pt idx="59">
                  <c:v>0.98333333333333328</c:v>
                </c:pt>
                <c:pt idx="60">
                  <c:v>1</c:v>
                </c:pt>
                <c:pt idx="61">
                  <c:v>1.0166666666666666</c:v>
                </c:pt>
                <c:pt idx="62">
                  <c:v>1.0333333333333334</c:v>
                </c:pt>
                <c:pt idx="63">
                  <c:v>1.05</c:v>
                </c:pt>
                <c:pt idx="64">
                  <c:v>1.0666666666666667</c:v>
                </c:pt>
                <c:pt idx="65">
                  <c:v>1.0833333333333333</c:v>
                </c:pt>
                <c:pt idx="66">
                  <c:v>1.1000000000000001</c:v>
                </c:pt>
                <c:pt idx="67">
                  <c:v>1.1166666666666667</c:v>
                </c:pt>
                <c:pt idx="68">
                  <c:v>1.1333333333333333</c:v>
                </c:pt>
                <c:pt idx="69">
                  <c:v>1.1499999999999999</c:v>
                </c:pt>
                <c:pt idx="70">
                  <c:v>1.1666666666666667</c:v>
                </c:pt>
                <c:pt idx="71">
                  <c:v>1.1833333333333333</c:v>
                </c:pt>
                <c:pt idx="72">
                  <c:v>1.2</c:v>
                </c:pt>
                <c:pt idx="73">
                  <c:v>1.2166666666666666</c:v>
                </c:pt>
                <c:pt idx="74">
                  <c:v>1.2333333333333334</c:v>
                </c:pt>
                <c:pt idx="75">
                  <c:v>1.25</c:v>
                </c:pt>
                <c:pt idx="76">
                  <c:v>1.2666666666666666</c:v>
                </c:pt>
                <c:pt idx="77">
                  <c:v>1.2833333333333334</c:v>
                </c:pt>
                <c:pt idx="78">
                  <c:v>1.3</c:v>
                </c:pt>
                <c:pt idx="79">
                  <c:v>1.3166666666666667</c:v>
                </c:pt>
                <c:pt idx="80">
                  <c:v>1.3333333333333333</c:v>
                </c:pt>
                <c:pt idx="81">
                  <c:v>1.35</c:v>
                </c:pt>
                <c:pt idx="82">
                  <c:v>1.3666666666666667</c:v>
                </c:pt>
                <c:pt idx="83">
                  <c:v>1.3833333333333333</c:v>
                </c:pt>
                <c:pt idx="84">
                  <c:v>1.4</c:v>
                </c:pt>
                <c:pt idx="85">
                  <c:v>1.4166666666666667</c:v>
                </c:pt>
                <c:pt idx="86">
                  <c:v>1.4333333333333333</c:v>
                </c:pt>
                <c:pt idx="87">
                  <c:v>1.45</c:v>
                </c:pt>
                <c:pt idx="88">
                  <c:v>1.4666666666666666</c:v>
                </c:pt>
                <c:pt idx="89">
                  <c:v>1.4833333333333334</c:v>
                </c:pt>
                <c:pt idx="90">
                  <c:v>1.5</c:v>
                </c:pt>
                <c:pt idx="91">
                  <c:v>1.5166666666666666</c:v>
                </c:pt>
                <c:pt idx="92">
                  <c:v>1.5333333333333334</c:v>
                </c:pt>
                <c:pt idx="93">
                  <c:v>1.55</c:v>
                </c:pt>
                <c:pt idx="94">
                  <c:v>1.5666666666666667</c:v>
                </c:pt>
                <c:pt idx="95">
                  <c:v>1.5833333333333333</c:v>
                </c:pt>
                <c:pt idx="96">
                  <c:v>1.6</c:v>
                </c:pt>
                <c:pt idx="97">
                  <c:v>1.6166666666666667</c:v>
                </c:pt>
                <c:pt idx="98">
                  <c:v>1.6333333333333333</c:v>
                </c:pt>
                <c:pt idx="99">
                  <c:v>1.65</c:v>
                </c:pt>
                <c:pt idx="100">
                  <c:v>1.6666666666666667</c:v>
                </c:pt>
                <c:pt idx="101">
                  <c:v>1.6833333333333333</c:v>
                </c:pt>
                <c:pt idx="102">
                  <c:v>1.7</c:v>
                </c:pt>
                <c:pt idx="103">
                  <c:v>1.7166666666666666</c:v>
                </c:pt>
                <c:pt idx="104">
                  <c:v>1.7333333333333334</c:v>
                </c:pt>
                <c:pt idx="105">
                  <c:v>1.75</c:v>
                </c:pt>
                <c:pt idx="106">
                  <c:v>1.7666666666666666</c:v>
                </c:pt>
                <c:pt idx="107">
                  <c:v>1.7833333333333334</c:v>
                </c:pt>
                <c:pt idx="108">
                  <c:v>1.8</c:v>
                </c:pt>
                <c:pt idx="109">
                  <c:v>1.8166666666666667</c:v>
                </c:pt>
                <c:pt idx="110">
                  <c:v>1.8333333333333333</c:v>
                </c:pt>
                <c:pt idx="111">
                  <c:v>1.85</c:v>
                </c:pt>
                <c:pt idx="112">
                  <c:v>1.8666666666666667</c:v>
                </c:pt>
                <c:pt idx="113">
                  <c:v>1.8833333333333333</c:v>
                </c:pt>
                <c:pt idx="114">
                  <c:v>1.9</c:v>
                </c:pt>
                <c:pt idx="115">
                  <c:v>1.9166666666666667</c:v>
                </c:pt>
                <c:pt idx="116">
                  <c:v>1.9333333333333333</c:v>
                </c:pt>
                <c:pt idx="117">
                  <c:v>1.95</c:v>
                </c:pt>
                <c:pt idx="118">
                  <c:v>1.9666666666666666</c:v>
                </c:pt>
                <c:pt idx="119">
                  <c:v>1.9833333333333334</c:v>
                </c:pt>
                <c:pt idx="120">
                  <c:v>2</c:v>
                </c:pt>
                <c:pt idx="121">
                  <c:v>2.0166666666666666</c:v>
                </c:pt>
                <c:pt idx="122">
                  <c:v>2.0333333333333332</c:v>
                </c:pt>
                <c:pt idx="123">
                  <c:v>2.0499999999999998</c:v>
                </c:pt>
                <c:pt idx="124">
                  <c:v>2.0666666666666669</c:v>
                </c:pt>
                <c:pt idx="125">
                  <c:v>2.0833333333333335</c:v>
                </c:pt>
                <c:pt idx="126">
                  <c:v>2.1</c:v>
                </c:pt>
                <c:pt idx="127">
                  <c:v>2.1166666666666667</c:v>
                </c:pt>
                <c:pt idx="128">
                  <c:v>2.1333333333333333</c:v>
                </c:pt>
                <c:pt idx="129">
                  <c:v>2.15</c:v>
                </c:pt>
                <c:pt idx="130">
                  <c:v>2.1666666666666665</c:v>
                </c:pt>
                <c:pt idx="131">
                  <c:v>2.1833333333333331</c:v>
                </c:pt>
                <c:pt idx="132">
                  <c:v>2.2000000000000002</c:v>
                </c:pt>
                <c:pt idx="133">
                  <c:v>2.2166666666666668</c:v>
                </c:pt>
                <c:pt idx="134">
                  <c:v>2.2333333333333334</c:v>
                </c:pt>
                <c:pt idx="135">
                  <c:v>2.25</c:v>
                </c:pt>
                <c:pt idx="136">
                  <c:v>2.2666666666666666</c:v>
                </c:pt>
                <c:pt idx="137">
                  <c:v>2.2833333333333332</c:v>
                </c:pt>
                <c:pt idx="138">
                  <c:v>2.2999999999999998</c:v>
                </c:pt>
                <c:pt idx="139">
                  <c:v>2.3166666666666669</c:v>
                </c:pt>
                <c:pt idx="140">
                  <c:v>2.3333333333333335</c:v>
                </c:pt>
                <c:pt idx="141">
                  <c:v>2.35</c:v>
                </c:pt>
                <c:pt idx="142">
                  <c:v>2.3666666666666667</c:v>
                </c:pt>
                <c:pt idx="143">
                  <c:v>2.3833333333333333</c:v>
                </c:pt>
                <c:pt idx="144">
                  <c:v>2.4</c:v>
                </c:pt>
                <c:pt idx="145">
                  <c:v>2.4166666666666665</c:v>
                </c:pt>
                <c:pt idx="146">
                  <c:v>2.4333333333333331</c:v>
                </c:pt>
                <c:pt idx="147">
                  <c:v>2.4500000000000002</c:v>
                </c:pt>
                <c:pt idx="148">
                  <c:v>2.4666666666666668</c:v>
                </c:pt>
                <c:pt idx="149">
                  <c:v>2.4833333333333334</c:v>
                </c:pt>
                <c:pt idx="150">
                  <c:v>2.5</c:v>
                </c:pt>
                <c:pt idx="151">
                  <c:v>2.5166666666666666</c:v>
                </c:pt>
                <c:pt idx="152">
                  <c:v>2.5333333333333332</c:v>
                </c:pt>
                <c:pt idx="153">
                  <c:v>2.5499999999999998</c:v>
                </c:pt>
                <c:pt idx="154">
                  <c:v>2.5666666666666669</c:v>
                </c:pt>
                <c:pt idx="155">
                  <c:v>2.5833333333333335</c:v>
                </c:pt>
                <c:pt idx="156">
                  <c:v>2.6</c:v>
                </c:pt>
                <c:pt idx="157">
                  <c:v>2.6166666666666667</c:v>
                </c:pt>
                <c:pt idx="158">
                  <c:v>2.6333333333333333</c:v>
                </c:pt>
                <c:pt idx="159">
                  <c:v>2.65</c:v>
                </c:pt>
                <c:pt idx="160">
                  <c:v>2.6666666666666665</c:v>
                </c:pt>
                <c:pt idx="161">
                  <c:v>2.6833333333333331</c:v>
                </c:pt>
                <c:pt idx="162">
                  <c:v>2.7</c:v>
                </c:pt>
                <c:pt idx="163">
                  <c:v>2.7166666666666668</c:v>
                </c:pt>
                <c:pt idx="164">
                  <c:v>2.7333333333333334</c:v>
                </c:pt>
                <c:pt idx="165">
                  <c:v>2.75</c:v>
                </c:pt>
                <c:pt idx="166">
                  <c:v>2.7666666666666666</c:v>
                </c:pt>
                <c:pt idx="167">
                  <c:v>2.7833333333333332</c:v>
                </c:pt>
                <c:pt idx="168">
                  <c:v>2.8</c:v>
                </c:pt>
                <c:pt idx="169">
                  <c:v>2.8166666666666669</c:v>
                </c:pt>
                <c:pt idx="170">
                  <c:v>2.8333333333333335</c:v>
                </c:pt>
                <c:pt idx="171">
                  <c:v>2.85</c:v>
                </c:pt>
                <c:pt idx="172">
                  <c:v>2.8666666666666667</c:v>
                </c:pt>
                <c:pt idx="173">
                  <c:v>2.8833333333333333</c:v>
                </c:pt>
                <c:pt idx="174">
                  <c:v>2.9</c:v>
                </c:pt>
                <c:pt idx="175">
                  <c:v>2.9166666666666665</c:v>
                </c:pt>
                <c:pt idx="176">
                  <c:v>2.9333333333333331</c:v>
                </c:pt>
                <c:pt idx="177">
                  <c:v>2.95</c:v>
                </c:pt>
                <c:pt idx="178">
                  <c:v>2.9666666666666668</c:v>
                </c:pt>
                <c:pt idx="179">
                  <c:v>2.9833333333333334</c:v>
                </c:pt>
                <c:pt idx="180">
                  <c:v>3</c:v>
                </c:pt>
                <c:pt idx="181">
                  <c:v>3.0166666666666666</c:v>
                </c:pt>
                <c:pt idx="182">
                  <c:v>3.0333333333333332</c:v>
                </c:pt>
                <c:pt idx="183">
                  <c:v>3.05</c:v>
                </c:pt>
                <c:pt idx="184">
                  <c:v>3.0666666666666669</c:v>
                </c:pt>
                <c:pt idx="185">
                  <c:v>3.0833333333333335</c:v>
                </c:pt>
                <c:pt idx="186">
                  <c:v>3.1</c:v>
                </c:pt>
                <c:pt idx="187">
                  <c:v>3.1166666666666667</c:v>
                </c:pt>
                <c:pt idx="188">
                  <c:v>3.1333333333333333</c:v>
                </c:pt>
                <c:pt idx="189">
                  <c:v>3.15</c:v>
                </c:pt>
                <c:pt idx="190">
                  <c:v>3.1666666666666665</c:v>
                </c:pt>
                <c:pt idx="191">
                  <c:v>3.1833333333333331</c:v>
                </c:pt>
                <c:pt idx="192">
                  <c:v>3.2</c:v>
                </c:pt>
                <c:pt idx="193">
                  <c:v>3.2166666666666668</c:v>
                </c:pt>
                <c:pt idx="194">
                  <c:v>3.2333333333333334</c:v>
                </c:pt>
                <c:pt idx="195">
                  <c:v>3.25</c:v>
                </c:pt>
                <c:pt idx="196">
                  <c:v>3.2666666666666666</c:v>
                </c:pt>
                <c:pt idx="197">
                  <c:v>3.2833333333333332</c:v>
                </c:pt>
                <c:pt idx="198">
                  <c:v>3.3</c:v>
                </c:pt>
                <c:pt idx="199">
                  <c:v>3.3166666666666669</c:v>
                </c:pt>
                <c:pt idx="200">
                  <c:v>3.3333333333333335</c:v>
                </c:pt>
                <c:pt idx="201">
                  <c:v>3.35</c:v>
                </c:pt>
                <c:pt idx="202">
                  <c:v>3.3666666666666667</c:v>
                </c:pt>
                <c:pt idx="203">
                  <c:v>3.3833333333333333</c:v>
                </c:pt>
                <c:pt idx="204">
                  <c:v>3.4</c:v>
                </c:pt>
                <c:pt idx="205">
                  <c:v>3.4166666666666665</c:v>
                </c:pt>
                <c:pt idx="206">
                  <c:v>3.4333333333333331</c:v>
                </c:pt>
                <c:pt idx="207">
                  <c:v>3.45</c:v>
                </c:pt>
                <c:pt idx="208">
                  <c:v>3.4666666666666668</c:v>
                </c:pt>
                <c:pt idx="209">
                  <c:v>3.4833333333333334</c:v>
                </c:pt>
                <c:pt idx="210">
                  <c:v>3.5</c:v>
                </c:pt>
                <c:pt idx="211">
                  <c:v>3.5166666666666666</c:v>
                </c:pt>
                <c:pt idx="212">
                  <c:v>3.5333333333333332</c:v>
                </c:pt>
                <c:pt idx="213">
                  <c:v>3.55</c:v>
                </c:pt>
                <c:pt idx="214">
                  <c:v>3.5666666666666669</c:v>
                </c:pt>
                <c:pt idx="215">
                  <c:v>3.5833333333333335</c:v>
                </c:pt>
                <c:pt idx="216">
                  <c:v>3.6</c:v>
                </c:pt>
                <c:pt idx="217">
                  <c:v>3.6166666666666667</c:v>
                </c:pt>
                <c:pt idx="218">
                  <c:v>3.6333333333333333</c:v>
                </c:pt>
                <c:pt idx="219">
                  <c:v>3.65</c:v>
                </c:pt>
                <c:pt idx="220">
                  <c:v>3.6666666666666665</c:v>
                </c:pt>
                <c:pt idx="221">
                  <c:v>3.6833333333333331</c:v>
                </c:pt>
                <c:pt idx="222">
                  <c:v>3.7</c:v>
                </c:pt>
                <c:pt idx="223">
                  <c:v>3.7166666666666668</c:v>
                </c:pt>
                <c:pt idx="224">
                  <c:v>3.7333333333333334</c:v>
                </c:pt>
                <c:pt idx="225">
                  <c:v>3.75</c:v>
                </c:pt>
                <c:pt idx="226">
                  <c:v>3.7666666666666666</c:v>
                </c:pt>
                <c:pt idx="227">
                  <c:v>3.7833333333333332</c:v>
                </c:pt>
                <c:pt idx="228">
                  <c:v>3.8</c:v>
                </c:pt>
                <c:pt idx="229">
                  <c:v>3.8166666666666669</c:v>
                </c:pt>
                <c:pt idx="230">
                  <c:v>3.8333333333333335</c:v>
                </c:pt>
                <c:pt idx="231">
                  <c:v>3.85</c:v>
                </c:pt>
                <c:pt idx="232">
                  <c:v>3.8666666666666667</c:v>
                </c:pt>
                <c:pt idx="233">
                  <c:v>3.8833333333333333</c:v>
                </c:pt>
                <c:pt idx="234">
                  <c:v>3.9</c:v>
                </c:pt>
                <c:pt idx="235">
                  <c:v>3.9166666666666665</c:v>
                </c:pt>
                <c:pt idx="236">
                  <c:v>3.9333333333333331</c:v>
                </c:pt>
                <c:pt idx="237">
                  <c:v>3.95</c:v>
                </c:pt>
                <c:pt idx="238">
                  <c:v>3.9666666666666668</c:v>
                </c:pt>
                <c:pt idx="239">
                  <c:v>3.9833333333333334</c:v>
                </c:pt>
                <c:pt idx="240">
                  <c:v>4</c:v>
                </c:pt>
                <c:pt idx="241">
                  <c:v>4.0166666666666666</c:v>
                </c:pt>
                <c:pt idx="242">
                  <c:v>4.0333333333333332</c:v>
                </c:pt>
                <c:pt idx="243">
                  <c:v>4.05</c:v>
                </c:pt>
                <c:pt idx="244">
                  <c:v>4.0666666666666664</c:v>
                </c:pt>
                <c:pt idx="245">
                  <c:v>4.083333333333333</c:v>
                </c:pt>
                <c:pt idx="246">
                  <c:v>4.0999999999999996</c:v>
                </c:pt>
                <c:pt idx="247">
                  <c:v>4.1166666666666663</c:v>
                </c:pt>
                <c:pt idx="248">
                  <c:v>4.1333333333333337</c:v>
                </c:pt>
                <c:pt idx="249">
                  <c:v>4.1500000000000004</c:v>
                </c:pt>
                <c:pt idx="250">
                  <c:v>4.166666666666667</c:v>
                </c:pt>
                <c:pt idx="251">
                  <c:v>4.1833333333333336</c:v>
                </c:pt>
                <c:pt idx="252">
                  <c:v>4.2</c:v>
                </c:pt>
                <c:pt idx="253">
                  <c:v>4.2166666666666668</c:v>
                </c:pt>
                <c:pt idx="254">
                  <c:v>4.2333333333333334</c:v>
                </c:pt>
                <c:pt idx="255">
                  <c:v>4.25</c:v>
                </c:pt>
                <c:pt idx="256">
                  <c:v>4.2666666666666666</c:v>
                </c:pt>
                <c:pt idx="257">
                  <c:v>4.2833333333333332</c:v>
                </c:pt>
                <c:pt idx="258">
                  <c:v>4.3</c:v>
                </c:pt>
                <c:pt idx="259">
                  <c:v>4.3166666666666664</c:v>
                </c:pt>
                <c:pt idx="260">
                  <c:v>4.333333333333333</c:v>
                </c:pt>
                <c:pt idx="261">
                  <c:v>4.3499999999999996</c:v>
                </c:pt>
                <c:pt idx="262">
                  <c:v>4.3666666666666663</c:v>
                </c:pt>
                <c:pt idx="263">
                  <c:v>4.3833333333333337</c:v>
                </c:pt>
                <c:pt idx="264">
                  <c:v>4.4000000000000004</c:v>
                </c:pt>
                <c:pt idx="265">
                  <c:v>4.416666666666667</c:v>
                </c:pt>
                <c:pt idx="266">
                  <c:v>4.4333333333333336</c:v>
                </c:pt>
                <c:pt idx="267">
                  <c:v>4.45</c:v>
                </c:pt>
                <c:pt idx="268">
                  <c:v>4.4666666666666668</c:v>
                </c:pt>
                <c:pt idx="269">
                  <c:v>4.4833333333333334</c:v>
                </c:pt>
                <c:pt idx="270">
                  <c:v>4.5</c:v>
                </c:pt>
                <c:pt idx="271">
                  <c:v>4.5166666666666666</c:v>
                </c:pt>
                <c:pt idx="272">
                  <c:v>4.5333333333333332</c:v>
                </c:pt>
                <c:pt idx="273">
                  <c:v>4.55</c:v>
                </c:pt>
                <c:pt idx="274">
                  <c:v>4.5666666666666664</c:v>
                </c:pt>
                <c:pt idx="275">
                  <c:v>4.583333333333333</c:v>
                </c:pt>
                <c:pt idx="276">
                  <c:v>4.5999999999999996</c:v>
                </c:pt>
                <c:pt idx="277">
                  <c:v>4.6166666666666663</c:v>
                </c:pt>
                <c:pt idx="278">
                  <c:v>4.6333333333333337</c:v>
                </c:pt>
                <c:pt idx="279">
                  <c:v>4.6500000000000004</c:v>
                </c:pt>
                <c:pt idx="280">
                  <c:v>4.666666666666667</c:v>
                </c:pt>
                <c:pt idx="281">
                  <c:v>4.6833333333333336</c:v>
                </c:pt>
                <c:pt idx="282">
                  <c:v>4.7</c:v>
                </c:pt>
                <c:pt idx="283">
                  <c:v>4.7166666666666668</c:v>
                </c:pt>
                <c:pt idx="284">
                  <c:v>4.7333333333333334</c:v>
                </c:pt>
                <c:pt idx="285">
                  <c:v>4.75</c:v>
                </c:pt>
                <c:pt idx="286">
                  <c:v>4.7666666666666666</c:v>
                </c:pt>
                <c:pt idx="287">
                  <c:v>4.7833333333333332</c:v>
                </c:pt>
                <c:pt idx="288">
                  <c:v>4.8</c:v>
                </c:pt>
                <c:pt idx="289">
                  <c:v>4.8166666666666664</c:v>
                </c:pt>
                <c:pt idx="290">
                  <c:v>4.833333333333333</c:v>
                </c:pt>
                <c:pt idx="291">
                  <c:v>4.8499999999999996</c:v>
                </c:pt>
                <c:pt idx="292">
                  <c:v>4.8666666666666663</c:v>
                </c:pt>
                <c:pt idx="293">
                  <c:v>4.8833333333333337</c:v>
                </c:pt>
                <c:pt idx="294">
                  <c:v>4.9000000000000004</c:v>
                </c:pt>
                <c:pt idx="295">
                  <c:v>4.916666666666667</c:v>
                </c:pt>
                <c:pt idx="296">
                  <c:v>4.9333333333333336</c:v>
                </c:pt>
                <c:pt idx="297">
                  <c:v>4.95</c:v>
                </c:pt>
                <c:pt idx="298">
                  <c:v>4.9666666666666668</c:v>
                </c:pt>
                <c:pt idx="299">
                  <c:v>4.9833333333333334</c:v>
                </c:pt>
                <c:pt idx="300">
                  <c:v>5</c:v>
                </c:pt>
                <c:pt idx="301">
                  <c:v>5.0166666666666666</c:v>
                </c:pt>
                <c:pt idx="302">
                  <c:v>5.0333333333333332</c:v>
                </c:pt>
                <c:pt idx="303">
                  <c:v>5.05</c:v>
                </c:pt>
                <c:pt idx="304">
                  <c:v>5.0666666666666664</c:v>
                </c:pt>
                <c:pt idx="305">
                  <c:v>5.083333333333333</c:v>
                </c:pt>
                <c:pt idx="306">
                  <c:v>5.0999999999999996</c:v>
                </c:pt>
                <c:pt idx="307">
                  <c:v>5.1166666666666663</c:v>
                </c:pt>
                <c:pt idx="308">
                  <c:v>5.1333333333333337</c:v>
                </c:pt>
                <c:pt idx="309">
                  <c:v>5.15</c:v>
                </c:pt>
                <c:pt idx="310">
                  <c:v>5.166666666666667</c:v>
                </c:pt>
                <c:pt idx="311">
                  <c:v>5.1833333333333336</c:v>
                </c:pt>
                <c:pt idx="312">
                  <c:v>5.2</c:v>
                </c:pt>
                <c:pt idx="313">
                  <c:v>5.2166666666666668</c:v>
                </c:pt>
                <c:pt idx="314">
                  <c:v>5.2333333333333334</c:v>
                </c:pt>
                <c:pt idx="315">
                  <c:v>5.25</c:v>
                </c:pt>
                <c:pt idx="316">
                  <c:v>5.2666666666666666</c:v>
                </c:pt>
                <c:pt idx="317">
                  <c:v>5.2833333333333332</c:v>
                </c:pt>
                <c:pt idx="318">
                  <c:v>5.3</c:v>
                </c:pt>
                <c:pt idx="319">
                  <c:v>5.3166666666666664</c:v>
                </c:pt>
                <c:pt idx="320">
                  <c:v>5.333333333333333</c:v>
                </c:pt>
                <c:pt idx="321">
                  <c:v>5.35</c:v>
                </c:pt>
                <c:pt idx="322">
                  <c:v>5.3666666666666663</c:v>
                </c:pt>
                <c:pt idx="323">
                  <c:v>5.3833333333333337</c:v>
                </c:pt>
                <c:pt idx="324">
                  <c:v>5.4</c:v>
                </c:pt>
                <c:pt idx="325">
                  <c:v>5.416666666666667</c:v>
                </c:pt>
                <c:pt idx="326">
                  <c:v>5.4333333333333336</c:v>
                </c:pt>
                <c:pt idx="327">
                  <c:v>5.45</c:v>
                </c:pt>
                <c:pt idx="328">
                  <c:v>5.4666666666666668</c:v>
                </c:pt>
                <c:pt idx="329">
                  <c:v>5.4833333333333334</c:v>
                </c:pt>
                <c:pt idx="330">
                  <c:v>5.5</c:v>
                </c:pt>
                <c:pt idx="331">
                  <c:v>5.5166666666666666</c:v>
                </c:pt>
                <c:pt idx="332">
                  <c:v>5.5333333333333332</c:v>
                </c:pt>
                <c:pt idx="333">
                  <c:v>5.55</c:v>
                </c:pt>
                <c:pt idx="334">
                  <c:v>5.5666666666666664</c:v>
                </c:pt>
                <c:pt idx="335">
                  <c:v>5.583333333333333</c:v>
                </c:pt>
                <c:pt idx="336">
                  <c:v>5.6</c:v>
                </c:pt>
                <c:pt idx="337">
                  <c:v>5.6166666666666663</c:v>
                </c:pt>
                <c:pt idx="338">
                  <c:v>5.6333333333333337</c:v>
                </c:pt>
                <c:pt idx="339">
                  <c:v>5.65</c:v>
                </c:pt>
                <c:pt idx="340">
                  <c:v>5.666666666666667</c:v>
                </c:pt>
                <c:pt idx="341">
                  <c:v>5.6833333333333336</c:v>
                </c:pt>
                <c:pt idx="342">
                  <c:v>5.7</c:v>
                </c:pt>
                <c:pt idx="343">
                  <c:v>5.7166666666666668</c:v>
                </c:pt>
                <c:pt idx="344">
                  <c:v>5.7333333333333334</c:v>
                </c:pt>
                <c:pt idx="345">
                  <c:v>5.75</c:v>
                </c:pt>
                <c:pt idx="346">
                  <c:v>5.7666666666666666</c:v>
                </c:pt>
                <c:pt idx="347">
                  <c:v>5.7833333333333332</c:v>
                </c:pt>
                <c:pt idx="348">
                  <c:v>5.8</c:v>
                </c:pt>
                <c:pt idx="349">
                  <c:v>5.8166666666666664</c:v>
                </c:pt>
                <c:pt idx="350">
                  <c:v>5.833333333333333</c:v>
                </c:pt>
                <c:pt idx="351">
                  <c:v>5.85</c:v>
                </c:pt>
                <c:pt idx="352">
                  <c:v>5.8666666666666663</c:v>
                </c:pt>
                <c:pt idx="353">
                  <c:v>5.8833333333333337</c:v>
                </c:pt>
                <c:pt idx="354">
                  <c:v>5.9</c:v>
                </c:pt>
                <c:pt idx="355">
                  <c:v>5.916666666666667</c:v>
                </c:pt>
                <c:pt idx="356">
                  <c:v>5.9333333333333336</c:v>
                </c:pt>
                <c:pt idx="357">
                  <c:v>5.95</c:v>
                </c:pt>
                <c:pt idx="358">
                  <c:v>5.9666666666666668</c:v>
                </c:pt>
                <c:pt idx="359">
                  <c:v>5.9833333333333334</c:v>
                </c:pt>
                <c:pt idx="360">
                  <c:v>6</c:v>
                </c:pt>
                <c:pt idx="361">
                  <c:v>6.0166666666666666</c:v>
                </c:pt>
                <c:pt idx="362">
                  <c:v>6.0333333333333332</c:v>
                </c:pt>
                <c:pt idx="363">
                  <c:v>6.05</c:v>
                </c:pt>
                <c:pt idx="364">
                  <c:v>6.0666666666666664</c:v>
                </c:pt>
                <c:pt idx="365">
                  <c:v>6.083333333333333</c:v>
                </c:pt>
                <c:pt idx="366">
                  <c:v>6.1</c:v>
                </c:pt>
                <c:pt idx="367">
                  <c:v>6.1166666666666663</c:v>
                </c:pt>
                <c:pt idx="368">
                  <c:v>6.1333333333333337</c:v>
                </c:pt>
                <c:pt idx="369">
                  <c:v>6.15</c:v>
                </c:pt>
                <c:pt idx="370">
                  <c:v>6.166666666666667</c:v>
                </c:pt>
                <c:pt idx="371">
                  <c:v>6.1833333333333336</c:v>
                </c:pt>
                <c:pt idx="372">
                  <c:v>6.2</c:v>
                </c:pt>
                <c:pt idx="373">
                  <c:v>6.2166666666666668</c:v>
                </c:pt>
                <c:pt idx="374">
                  <c:v>6.2333333333333334</c:v>
                </c:pt>
                <c:pt idx="375">
                  <c:v>6.25</c:v>
                </c:pt>
                <c:pt idx="376">
                  <c:v>6.2666666666666666</c:v>
                </c:pt>
                <c:pt idx="377">
                  <c:v>6.2833333333333332</c:v>
                </c:pt>
                <c:pt idx="378">
                  <c:v>6.3</c:v>
                </c:pt>
                <c:pt idx="379">
                  <c:v>6.3166666666666664</c:v>
                </c:pt>
                <c:pt idx="380">
                  <c:v>6.333333333333333</c:v>
                </c:pt>
                <c:pt idx="381">
                  <c:v>6.35</c:v>
                </c:pt>
                <c:pt idx="382">
                  <c:v>6.3666666666666663</c:v>
                </c:pt>
                <c:pt idx="383">
                  <c:v>6.3833333333333337</c:v>
                </c:pt>
                <c:pt idx="384">
                  <c:v>6.4</c:v>
                </c:pt>
                <c:pt idx="385">
                  <c:v>6.416666666666667</c:v>
                </c:pt>
                <c:pt idx="386">
                  <c:v>6.4333333333333336</c:v>
                </c:pt>
                <c:pt idx="387">
                  <c:v>6.45</c:v>
                </c:pt>
                <c:pt idx="388">
                  <c:v>6.4666666666666668</c:v>
                </c:pt>
                <c:pt idx="389">
                  <c:v>6.4833333333333334</c:v>
                </c:pt>
                <c:pt idx="390">
                  <c:v>6.5</c:v>
                </c:pt>
                <c:pt idx="391">
                  <c:v>6.5166666666666666</c:v>
                </c:pt>
                <c:pt idx="392">
                  <c:v>6.5333333333333332</c:v>
                </c:pt>
                <c:pt idx="393">
                  <c:v>6.55</c:v>
                </c:pt>
                <c:pt idx="394">
                  <c:v>6.5666666666666664</c:v>
                </c:pt>
                <c:pt idx="395">
                  <c:v>6.583333333333333</c:v>
                </c:pt>
                <c:pt idx="396">
                  <c:v>6.6</c:v>
                </c:pt>
                <c:pt idx="397">
                  <c:v>6.6166666666666663</c:v>
                </c:pt>
                <c:pt idx="398">
                  <c:v>6.6333333333333337</c:v>
                </c:pt>
                <c:pt idx="399">
                  <c:v>6.65</c:v>
                </c:pt>
                <c:pt idx="400">
                  <c:v>6.666666666666667</c:v>
                </c:pt>
                <c:pt idx="401">
                  <c:v>6.6833333333333336</c:v>
                </c:pt>
                <c:pt idx="402">
                  <c:v>6.7</c:v>
                </c:pt>
                <c:pt idx="403">
                  <c:v>6.7166666666666668</c:v>
                </c:pt>
                <c:pt idx="404">
                  <c:v>6.7333333333333334</c:v>
                </c:pt>
                <c:pt idx="405">
                  <c:v>6.75</c:v>
                </c:pt>
                <c:pt idx="406">
                  <c:v>6.7666666666666666</c:v>
                </c:pt>
                <c:pt idx="407">
                  <c:v>6.7833333333333332</c:v>
                </c:pt>
                <c:pt idx="408">
                  <c:v>6.8</c:v>
                </c:pt>
                <c:pt idx="409">
                  <c:v>6.8166666666666664</c:v>
                </c:pt>
                <c:pt idx="410">
                  <c:v>6.833333333333333</c:v>
                </c:pt>
                <c:pt idx="411">
                  <c:v>6.85</c:v>
                </c:pt>
                <c:pt idx="412">
                  <c:v>6.8666666666666663</c:v>
                </c:pt>
                <c:pt idx="413">
                  <c:v>6.8833333333333337</c:v>
                </c:pt>
                <c:pt idx="414">
                  <c:v>6.9</c:v>
                </c:pt>
                <c:pt idx="415">
                  <c:v>6.916666666666667</c:v>
                </c:pt>
                <c:pt idx="416">
                  <c:v>6.9333333333333336</c:v>
                </c:pt>
                <c:pt idx="417">
                  <c:v>6.95</c:v>
                </c:pt>
                <c:pt idx="418">
                  <c:v>6.9666666666666668</c:v>
                </c:pt>
                <c:pt idx="419">
                  <c:v>6.9833333333333334</c:v>
                </c:pt>
                <c:pt idx="420">
                  <c:v>7</c:v>
                </c:pt>
                <c:pt idx="421">
                  <c:v>7.0166666666666666</c:v>
                </c:pt>
                <c:pt idx="422">
                  <c:v>7.0333333333333332</c:v>
                </c:pt>
                <c:pt idx="423">
                  <c:v>7.05</c:v>
                </c:pt>
                <c:pt idx="424">
                  <c:v>7.0666666666666664</c:v>
                </c:pt>
                <c:pt idx="425">
                  <c:v>7.083333333333333</c:v>
                </c:pt>
                <c:pt idx="426">
                  <c:v>7.1</c:v>
                </c:pt>
                <c:pt idx="427">
                  <c:v>7.1166666666666663</c:v>
                </c:pt>
                <c:pt idx="428">
                  <c:v>7.1333333333333337</c:v>
                </c:pt>
                <c:pt idx="429">
                  <c:v>7.15</c:v>
                </c:pt>
                <c:pt idx="430">
                  <c:v>7.166666666666667</c:v>
                </c:pt>
                <c:pt idx="431">
                  <c:v>7.1833333333333336</c:v>
                </c:pt>
                <c:pt idx="432">
                  <c:v>7.2</c:v>
                </c:pt>
                <c:pt idx="433">
                  <c:v>7.2166666666666668</c:v>
                </c:pt>
                <c:pt idx="434">
                  <c:v>7.2333333333333334</c:v>
                </c:pt>
                <c:pt idx="435">
                  <c:v>7.25</c:v>
                </c:pt>
                <c:pt idx="436">
                  <c:v>7.2666666666666666</c:v>
                </c:pt>
                <c:pt idx="437">
                  <c:v>7.2833333333333332</c:v>
                </c:pt>
                <c:pt idx="438">
                  <c:v>7.3</c:v>
                </c:pt>
                <c:pt idx="439">
                  <c:v>7.3166666666666664</c:v>
                </c:pt>
                <c:pt idx="440">
                  <c:v>7.333333333333333</c:v>
                </c:pt>
                <c:pt idx="441">
                  <c:v>7.35</c:v>
                </c:pt>
                <c:pt idx="442">
                  <c:v>7.3666666666666663</c:v>
                </c:pt>
                <c:pt idx="443">
                  <c:v>7.3833333333333337</c:v>
                </c:pt>
                <c:pt idx="444">
                  <c:v>7.4</c:v>
                </c:pt>
                <c:pt idx="445">
                  <c:v>7.416666666666667</c:v>
                </c:pt>
                <c:pt idx="446">
                  <c:v>7.4333333333333336</c:v>
                </c:pt>
                <c:pt idx="447">
                  <c:v>7.45</c:v>
                </c:pt>
                <c:pt idx="448">
                  <c:v>7.4666666666666668</c:v>
                </c:pt>
                <c:pt idx="449">
                  <c:v>7.4833333333333334</c:v>
                </c:pt>
                <c:pt idx="450">
                  <c:v>7.5</c:v>
                </c:pt>
                <c:pt idx="451">
                  <c:v>7.5166666666666666</c:v>
                </c:pt>
                <c:pt idx="452">
                  <c:v>7.5333333333333332</c:v>
                </c:pt>
                <c:pt idx="453">
                  <c:v>7.55</c:v>
                </c:pt>
                <c:pt idx="454">
                  <c:v>7.5666666666666664</c:v>
                </c:pt>
                <c:pt idx="455">
                  <c:v>7.583333333333333</c:v>
                </c:pt>
                <c:pt idx="456">
                  <c:v>7.6</c:v>
                </c:pt>
                <c:pt idx="457">
                  <c:v>7.6166666666666663</c:v>
                </c:pt>
                <c:pt idx="458">
                  <c:v>7.6333333333333337</c:v>
                </c:pt>
                <c:pt idx="459">
                  <c:v>7.65</c:v>
                </c:pt>
                <c:pt idx="460">
                  <c:v>7.666666666666667</c:v>
                </c:pt>
                <c:pt idx="461">
                  <c:v>7.6833333333333336</c:v>
                </c:pt>
                <c:pt idx="462">
                  <c:v>7.7</c:v>
                </c:pt>
                <c:pt idx="463">
                  <c:v>7.7166666666666668</c:v>
                </c:pt>
                <c:pt idx="464">
                  <c:v>7.7333333333333334</c:v>
                </c:pt>
                <c:pt idx="465">
                  <c:v>7.75</c:v>
                </c:pt>
                <c:pt idx="466">
                  <c:v>7.7666666666666666</c:v>
                </c:pt>
                <c:pt idx="467">
                  <c:v>7.7833333333333332</c:v>
                </c:pt>
                <c:pt idx="468">
                  <c:v>7.8</c:v>
                </c:pt>
                <c:pt idx="469">
                  <c:v>7.8166666666666664</c:v>
                </c:pt>
                <c:pt idx="470">
                  <c:v>7.833333333333333</c:v>
                </c:pt>
                <c:pt idx="471">
                  <c:v>7.85</c:v>
                </c:pt>
                <c:pt idx="472">
                  <c:v>7.8666666666666663</c:v>
                </c:pt>
                <c:pt idx="473">
                  <c:v>7.8833333333333337</c:v>
                </c:pt>
                <c:pt idx="474">
                  <c:v>7.9</c:v>
                </c:pt>
                <c:pt idx="475">
                  <c:v>7.916666666666667</c:v>
                </c:pt>
                <c:pt idx="476">
                  <c:v>7.9333333333333336</c:v>
                </c:pt>
                <c:pt idx="477">
                  <c:v>7.95</c:v>
                </c:pt>
                <c:pt idx="478">
                  <c:v>7.9666666666666668</c:v>
                </c:pt>
                <c:pt idx="479">
                  <c:v>7.9833333333333334</c:v>
                </c:pt>
                <c:pt idx="480">
                  <c:v>8</c:v>
                </c:pt>
                <c:pt idx="481">
                  <c:v>8.0166666666666675</c:v>
                </c:pt>
                <c:pt idx="482">
                  <c:v>8.0333333333333332</c:v>
                </c:pt>
                <c:pt idx="483">
                  <c:v>8.0500000000000007</c:v>
                </c:pt>
                <c:pt idx="484">
                  <c:v>8.0666666666666664</c:v>
                </c:pt>
                <c:pt idx="485">
                  <c:v>8.0833333333333339</c:v>
                </c:pt>
                <c:pt idx="486">
                  <c:v>8.1</c:v>
                </c:pt>
                <c:pt idx="487">
                  <c:v>8.1166666666666671</c:v>
                </c:pt>
                <c:pt idx="488">
                  <c:v>8.1333333333333329</c:v>
                </c:pt>
                <c:pt idx="489">
                  <c:v>8.15</c:v>
                </c:pt>
                <c:pt idx="490">
                  <c:v>8.1666666666666661</c:v>
                </c:pt>
                <c:pt idx="491">
                  <c:v>8.1833333333333336</c:v>
                </c:pt>
                <c:pt idx="492">
                  <c:v>8.1999999999999993</c:v>
                </c:pt>
                <c:pt idx="493">
                  <c:v>8.2166666666666668</c:v>
                </c:pt>
                <c:pt idx="494">
                  <c:v>8.2333333333333325</c:v>
                </c:pt>
                <c:pt idx="495">
                  <c:v>8.25</c:v>
                </c:pt>
                <c:pt idx="496">
                  <c:v>8.2666666666666675</c:v>
                </c:pt>
                <c:pt idx="497">
                  <c:v>8.2833333333333332</c:v>
                </c:pt>
                <c:pt idx="498">
                  <c:v>8.3000000000000007</c:v>
                </c:pt>
                <c:pt idx="499">
                  <c:v>8.3166666666666664</c:v>
                </c:pt>
                <c:pt idx="500">
                  <c:v>8.3333333333333339</c:v>
                </c:pt>
                <c:pt idx="501">
                  <c:v>8.35</c:v>
                </c:pt>
                <c:pt idx="502">
                  <c:v>8.3666666666666671</c:v>
                </c:pt>
                <c:pt idx="503">
                  <c:v>8.3833333333333329</c:v>
                </c:pt>
                <c:pt idx="504">
                  <c:v>8.4</c:v>
                </c:pt>
                <c:pt idx="505">
                  <c:v>8.4166666666666661</c:v>
                </c:pt>
                <c:pt idx="506">
                  <c:v>8.4333333333333336</c:v>
                </c:pt>
                <c:pt idx="507">
                  <c:v>8.4499999999999993</c:v>
                </c:pt>
                <c:pt idx="508">
                  <c:v>8.4666666666666668</c:v>
                </c:pt>
                <c:pt idx="509">
                  <c:v>8.4833333333333325</c:v>
                </c:pt>
                <c:pt idx="510">
                  <c:v>8.5</c:v>
                </c:pt>
                <c:pt idx="511">
                  <c:v>8.5166666666666675</c:v>
                </c:pt>
                <c:pt idx="512">
                  <c:v>8.5333333333333332</c:v>
                </c:pt>
                <c:pt idx="513">
                  <c:v>8.5500000000000007</c:v>
                </c:pt>
                <c:pt idx="514">
                  <c:v>8.5666666666666664</c:v>
                </c:pt>
                <c:pt idx="515">
                  <c:v>8.5833333333333339</c:v>
                </c:pt>
                <c:pt idx="516">
                  <c:v>8.6</c:v>
                </c:pt>
                <c:pt idx="517">
                  <c:v>8.6166666666666671</c:v>
                </c:pt>
                <c:pt idx="518">
                  <c:v>8.6333333333333329</c:v>
                </c:pt>
                <c:pt idx="519">
                  <c:v>8.65</c:v>
                </c:pt>
                <c:pt idx="520">
                  <c:v>8.6666666666666661</c:v>
                </c:pt>
                <c:pt idx="521">
                  <c:v>8.6833333333333336</c:v>
                </c:pt>
                <c:pt idx="522">
                  <c:v>8.6999999999999993</c:v>
                </c:pt>
                <c:pt idx="523">
                  <c:v>8.7166666666666668</c:v>
                </c:pt>
                <c:pt idx="524">
                  <c:v>8.7333333333333325</c:v>
                </c:pt>
                <c:pt idx="525">
                  <c:v>8.75</c:v>
                </c:pt>
                <c:pt idx="526">
                  <c:v>8.7666666666666675</c:v>
                </c:pt>
                <c:pt idx="527">
                  <c:v>8.7833333333333332</c:v>
                </c:pt>
                <c:pt idx="528">
                  <c:v>8.8000000000000007</c:v>
                </c:pt>
                <c:pt idx="529">
                  <c:v>8.8166666666666664</c:v>
                </c:pt>
                <c:pt idx="530">
                  <c:v>8.8333333333333339</c:v>
                </c:pt>
                <c:pt idx="531">
                  <c:v>8.85</c:v>
                </c:pt>
                <c:pt idx="532">
                  <c:v>8.8666666666666671</c:v>
                </c:pt>
                <c:pt idx="533">
                  <c:v>8.8833333333333329</c:v>
                </c:pt>
                <c:pt idx="534">
                  <c:v>8.9</c:v>
                </c:pt>
                <c:pt idx="535">
                  <c:v>8.9166666666666661</c:v>
                </c:pt>
                <c:pt idx="536">
                  <c:v>8.9333333333333336</c:v>
                </c:pt>
                <c:pt idx="537">
                  <c:v>8.9499999999999993</c:v>
                </c:pt>
                <c:pt idx="538">
                  <c:v>8.9666666666666668</c:v>
                </c:pt>
                <c:pt idx="539">
                  <c:v>8.9833333333333325</c:v>
                </c:pt>
                <c:pt idx="540">
                  <c:v>9</c:v>
                </c:pt>
                <c:pt idx="541">
                  <c:v>9.0166666666666675</c:v>
                </c:pt>
                <c:pt idx="542">
                  <c:v>9.0333333333333332</c:v>
                </c:pt>
                <c:pt idx="543">
                  <c:v>9.0500000000000007</c:v>
                </c:pt>
                <c:pt idx="544">
                  <c:v>9.0666666666666664</c:v>
                </c:pt>
                <c:pt idx="545">
                  <c:v>9.0833333333333339</c:v>
                </c:pt>
                <c:pt idx="546">
                  <c:v>9.1</c:v>
                </c:pt>
                <c:pt idx="547">
                  <c:v>9.1166666666666671</c:v>
                </c:pt>
                <c:pt idx="548">
                  <c:v>9.1333333333333329</c:v>
                </c:pt>
                <c:pt idx="549">
                  <c:v>9.15</c:v>
                </c:pt>
                <c:pt idx="550">
                  <c:v>9.1666666666666661</c:v>
                </c:pt>
                <c:pt idx="551">
                  <c:v>9.1833333333333336</c:v>
                </c:pt>
                <c:pt idx="552">
                  <c:v>9.1999999999999993</c:v>
                </c:pt>
                <c:pt idx="553">
                  <c:v>9.2166666666666668</c:v>
                </c:pt>
                <c:pt idx="554">
                  <c:v>9.2333333333333325</c:v>
                </c:pt>
                <c:pt idx="555">
                  <c:v>9.25</c:v>
                </c:pt>
                <c:pt idx="556">
                  <c:v>9.2666666666666675</c:v>
                </c:pt>
                <c:pt idx="557">
                  <c:v>9.2833333333333332</c:v>
                </c:pt>
                <c:pt idx="558">
                  <c:v>9.3000000000000007</c:v>
                </c:pt>
                <c:pt idx="559">
                  <c:v>9.3166666666666664</c:v>
                </c:pt>
                <c:pt idx="560">
                  <c:v>9.3333333333333339</c:v>
                </c:pt>
                <c:pt idx="561">
                  <c:v>9.35</c:v>
                </c:pt>
                <c:pt idx="562">
                  <c:v>9.3666666666666671</c:v>
                </c:pt>
                <c:pt idx="563">
                  <c:v>9.3833333333333329</c:v>
                </c:pt>
                <c:pt idx="564">
                  <c:v>9.4</c:v>
                </c:pt>
                <c:pt idx="565">
                  <c:v>9.4166666666666661</c:v>
                </c:pt>
                <c:pt idx="566">
                  <c:v>9.4333333333333336</c:v>
                </c:pt>
                <c:pt idx="567">
                  <c:v>9.4499999999999993</c:v>
                </c:pt>
                <c:pt idx="568">
                  <c:v>9.4666666666666668</c:v>
                </c:pt>
                <c:pt idx="569">
                  <c:v>9.4833333333333325</c:v>
                </c:pt>
                <c:pt idx="570">
                  <c:v>9.5</c:v>
                </c:pt>
                <c:pt idx="571">
                  <c:v>9.5166666666666675</c:v>
                </c:pt>
                <c:pt idx="572">
                  <c:v>9.5333333333333332</c:v>
                </c:pt>
                <c:pt idx="573">
                  <c:v>9.5500000000000007</c:v>
                </c:pt>
                <c:pt idx="574">
                  <c:v>9.5666666666666664</c:v>
                </c:pt>
                <c:pt idx="575">
                  <c:v>9.5833333333333339</c:v>
                </c:pt>
                <c:pt idx="576">
                  <c:v>9.6</c:v>
                </c:pt>
                <c:pt idx="577">
                  <c:v>9.6166666666666671</c:v>
                </c:pt>
                <c:pt idx="578">
                  <c:v>9.6333333333333329</c:v>
                </c:pt>
                <c:pt idx="579">
                  <c:v>9.65</c:v>
                </c:pt>
                <c:pt idx="580">
                  <c:v>9.6666666666666661</c:v>
                </c:pt>
                <c:pt idx="581">
                  <c:v>9.6833333333333336</c:v>
                </c:pt>
                <c:pt idx="582">
                  <c:v>9.6999999999999993</c:v>
                </c:pt>
                <c:pt idx="583">
                  <c:v>9.7166666666666668</c:v>
                </c:pt>
                <c:pt idx="584">
                  <c:v>9.7333333333333325</c:v>
                </c:pt>
                <c:pt idx="585">
                  <c:v>9.75</c:v>
                </c:pt>
                <c:pt idx="586">
                  <c:v>9.7666666666666675</c:v>
                </c:pt>
                <c:pt idx="587">
                  <c:v>9.7833333333333332</c:v>
                </c:pt>
                <c:pt idx="588">
                  <c:v>9.8000000000000007</c:v>
                </c:pt>
                <c:pt idx="589">
                  <c:v>9.8166666666666664</c:v>
                </c:pt>
                <c:pt idx="590">
                  <c:v>9.8333333333333339</c:v>
                </c:pt>
                <c:pt idx="591">
                  <c:v>9.85</c:v>
                </c:pt>
                <c:pt idx="592">
                  <c:v>9.8666666666666671</c:v>
                </c:pt>
                <c:pt idx="593">
                  <c:v>9.8833333333333329</c:v>
                </c:pt>
                <c:pt idx="594">
                  <c:v>9.9</c:v>
                </c:pt>
                <c:pt idx="595">
                  <c:v>9.9166666666666661</c:v>
                </c:pt>
                <c:pt idx="596">
                  <c:v>9.9333333333333336</c:v>
                </c:pt>
                <c:pt idx="597">
                  <c:v>9.9499999999999993</c:v>
                </c:pt>
                <c:pt idx="598">
                  <c:v>9.9666666666666668</c:v>
                </c:pt>
                <c:pt idx="599">
                  <c:v>9.9833333333333325</c:v>
                </c:pt>
                <c:pt idx="600">
                  <c:v>10</c:v>
                </c:pt>
                <c:pt idx="601">
                  <c:v>10.016666666666667</c:v>
                </c:pt>
                <c:pt idx="602">
                  <c:v>10.033333333333333</c:v>
                </c:pt>
                <c:pt idx="603">
                  <c:v>10.050000000000001</c:v>
                </c:pt>
                <c:pt idx="604">
                  <c:v>10.066666666666666</c:v>
                </c:pt>
                <c:pt idx="605">
                  <c:v>10.083333333333334</c:v>
                </c:pt>
                <c:pt idx="606">
                  <c:v>10.1</c:v>
                </c:pt>
                <c:pt idx="607">
                  <c:v>10.116666666666667</c:v>
                </c:pt>
                <c:pt idx="608">
                  <c:v>10.133333333333333</c:v>
                </c:pt>
                <c:pt idx="609">
                  <c:v>10.15</c:v>
                </c:pt>
                <c:pt idx="610">
                  <c:v>10.166666666666666</c:v>
                </c:pt>
                <c:pt idx="611">
                  <c:v>10.183333333333334</c:v>
                </c:pt>
                <c:pt idx="612">
                  <c:v>10.199999999999999</c:v>
                </c:pt>
                <c:pt idx="613">
                  <c:v>10.216666666666667</c:v>
                </c:pt>
                <c:pt idx="614">
                  <c:v>10.233333333333333</c:v>
                </c:pt>
                <c:pt idx="615">
                  <c:v>10.25</c:v>
                </c:pt>
                <c:pt idx="616">
                  <c:v>10.266666666666667</c:v>
                </c:pt>
                <c:pt idx="617">
                  <c:v>10.283333333333333</c:v>
                </c:pt>
                <c:pt idx="618">
                  <c:v>10.3</c:v>
                </c:pt>
                <c:pt idx="619">
                  <c:v>10.316666666666666</c:v>
                </c:pt>
                <c:pt idx="620">
                  <c:v>10.333333333333334</c:v>
                </c:pt>
                <c:pt idx="621">
                  <c:v>10.35</c:v>
                </c:pt>
                <c:pt idx="622">
                  <c:v>10.366666666666667</c:v>
                </c:pt>
                <c:pt idx="623">
                  <c:v>10.383333333333333</c:v>
                </c:pt>
                <c:pt idx="624">
                  <c:v>10.4</c:v>
                </c:pt>
                <c:pt idx="625">
                  <c:v>10.416666666666666</c:v>
                </c:pt>
                <c:pt idx="626">
                  <c:v>10.433333333333334</c:v>
                </c:pt>
                <c:pt idx="627">
                  <c:v>10.45</c:v>
                </c:pt>
                <c:pt idx="628">
                  <c:v>10.466666666666667</c:v>
                </c:pt>
                <c:pt idx="629">
                  <c:v>10.483333333333333</c:v>
                </c:pt>
                <c:pt idx="630">
                  <c:v>10.5</c:v>
                </c:pt>
                <c:pt idx="631">
                  <c:v>10.516666666666667</c:v>
                </c:pt>
                <c:pt idx="632">
                  <c:v>10.533333333333333</c:v>
                </c:pt>
                <c:pt idx="633">
                  <c:v>10.55</c:v>
                </c:pt>
                <c:pt idx="634">
                  <c:v>10.566666666666666</c:v>
                </c:pt>
                <c:pt idx="635">
                  <c:v>10.583333333333334</c:v>
                </c:pt>
                <c:pt idx="636">
                  <c:v>10.6</c:v>
                </c:pt>
                <c:pt idx="637">
                  <c:v>10.616666666666667</c:v>
                </c:pt>
                <c:pt idx="638">
                  <c:v>10.633333333333333</c:v>
                </c:pt>
                <c:pt idx="639">
                  <c:v>10.65</c:v>
                </c:pt>
                <c:pt idx="640">
                  <c:v>10.666666666666666</c:v>
                </c:pt>
                <c:pt idx="641">
                  <c:v>10.683333333333334</c:v>
                </c:pt>
                <c:pt idx="642">
                  <c:v>10.7</c:v>
                </c:pt>
                <c:pt idx="643">
                  <c:v>10.716666666666667</c:v>
                </c:pt>
                <c:pt idx="644">
                  <c:v>10.733333333333333</c:v>
                </c:pt>
                <c:pt idx="645">
                  <c:v>10.75</c:v>
                </c:pt>
                <c:pt idx="646">
                  <c:v>10.766666666666667</c:v>
                </c:pt>
                <c:pt idx="647">
                  <c:v>10.783333333333333</c:v>
                </c:pt>
                <c:pt idx="648">
                  <c:v>10.8</c:v>
                </c:pt>
                <c:pt idx="649">
                  <c:v>10.816666666666666</c:v>
                </c:pt>
                <c:pt idx="650">
                  <c:v>10.833333333333334</c:v>
                </c:pt>
                <c:pt idx="651">
                  <c:v>10.85</c:v>
                </c:pt>
                <c:pt idx="652">
                  <c:v>10.866666666666667</c:v>
                </c:pt>
                <c:pt idx="653">
                  <c:v>10.883333333333333</c:v>
                </c:pt>
                <c:pt idx="654">
                  <c:v>10.9</c:v>
                </c:pt>
                <c:pt idx="655">
                  <c:v>10.916666666666666</c:v>
                </c:pt>
                <c:pt idx="656">
                  <c:v>10.933333333333334</c:v>
                </c:pt>
                <c:pt idx="657">
                  <c:v>10.95</c:v>
                </c:pt>
                <c:pt idx="658">
                  <c:v>10.966666666666667</c:v>
                </c:pt>
                <c:pt idx="659">
                  <c:v>10.983333333333333</c:v>
                </c:pt>
                <c:pt idx="660">
                  <c:v>11</c:v>
                </c:pt>
                <c:pt idx="661">
                  <c:v>11.016666666666667</c:v>
                </c:pt>
                <c:pt idx="662">
                  <c:v>11.033333333333333</c:v>
                </c:pt>
                <c:pt idx="663">
                  <c:v>11.05</c:v>
                </c:pt>
                <c:pt idx="664">
                  <c:v>11.066666666666666</c:v>
                </c:pt>
                <c:pt idx="665">
                  <c:v>11.083333333333334</c:v>
                </c:pt>
                <c:pt idx="666">
                  <c:v>11.1</c:v>
                </c:pt>
                <c:pt idx="667">
                  <c:v>11.116666666666667</c:v>
                </c:pt>
                <c:pt idx="668">
                  <c:v>11.133333333333333</c:v>
                </c:pt>
                <c:pt idx="669">
                  <c:v>11.15</c:v>
                </c:pt>
                <c:pt idx="670">
                  <c:v>11.166666666666666</c:v>
                </c:pt>
                <c:pt idx="671">
                  <c:v>11.183333333333334</c:v>
                </c:pt>
                <c:pt idx="672">
                  <c:v>11.2</c:v>
                </c:pt>
                <c:pt idx="673">
                  <c:v>11.216666666666667</c:v>
                </c:pt>
                <c:pt idx="674">
                  <c:v>11.233333333333333</c:v>
                </c:pt>
                <c:pt idx="675">
                  <c:v>11.25</c:v>
                </c:pt>
                <c:pt idx="676">
                  <c:v>11.266666666666667</c:v>
                </c:pt>
                <c:pt idx="677">
                  <c:v>11.283333333333333</c:v>
                </c:pt>
                <c:pt idx="678">
                  <c:v>11.3</c:v>
                </c:pt>
                <c:pt idx="679">
                  <c:v>11.316666666666666</c:v>
                </c:pt>
                <c:pt idx="680">
                  <c:v>11.333333333333334</c:v>
                </c:pt>
                <c:pt idx="681">
                  <c:v>11.35</c:v>
                </c:pt>
                <c:pt idx="682">
                  <c:v>11.366666666666667</c:v>
                </c:pt>
                <c:pt idx="683">
                  <c:v>11.383333333333333</c:v>
                </c:pt>
                <c:pt idx="684">
                  <c:v>11.4</c:v>
                </c:pt>
                <c:pt idx="685">
                  <c:v>11.416666666666666</c:v>
                </c:pt>
                <c:pt idx="686">
                  <c:v>11.433333333333334</c:v>
                </c:pt>
                <c:pt idx="687">
                  <c:v>11.45</c:v>
                </c:pt>
                <c:pt idx="688">
                  <c:v>11.466666666666667</c:v>
                </c:pt>
                <c:pt idx="689">
                  <c:v>11.483333333333333</c:v>
                </c:pt>
                <c:pt idx="690">
                  <c:v>11.5</c:v>
                </c:pt>
                <c:pt idx="691">
                  <c:v>11.516666666666667</c:v>
                </c:pt>
                <c:pt idx="692">
                  <c:v>11.533333333333333</c:v>
                </c:pt>
                <c:pt idx="693">
                  <c:v>11.55</c:v>
                </c:pt>
                <c:pt idx="694">
                  <c:v>11.566666666666666</c:v>
                </c:pt>
                <c:pt idx="695">
                  <c:v>11.583333333333334</c:v>
                </c:pt>
                <c:pt idx="696">
                  <c:v>11.6</c:v>
                </c:pt>
                <c:pt idx="697">
                  <c:v>11.616666666666667</c:v>
                </c:pt>
                <c:pt idx="698">
                  <c:v>11.633333333333333</c:v>
                </c:pt>
                <c:pt idx="699">
                  <c:v>11.65</c:v>
                </c:pt>
                <c:pt idx="700">
                  <c:v>11.666666666666666</c:v>
                </c:pt>
                <c:pt idx="701">
                  <c:v>11.683333333333334</c:v>
                </c:pt>
                <c:pt idx="702">
                  <c:v>11.7</c:v>
                </c:pt>
                <c:pt idx="703">
                  <c:v>11.716666666666667</c:v>
                </c:pt>
                <c:pt idx="704">
                  <c:v>11.733333333333333</c:v>
                </c:pt>
                <c:pt idx="705">
                  <c:v>11.75</c:v>
                </c:pt>
                <c:pt idx="706">
                  <c:v>11.766666666666667</c:v>
                </c:pt>
                <c:pt idx="707">
                  <c:v>11.783333333333333</c:v>
                </c:pt>
                <c:pt idx="708">
                  <c:v>11.8</c:v>
                </c:pt>
                <c:pt idx="709">
                  <c:v>11.816666666666666</c:v>
                </c:pt>
                <c:pt idx="710">
                  <c:v>11.833333333333334</c:v>
                </c:pt>
                <c:pt idx="711">
                  <c:v>11.85</c:v>
                </c:pt>
                <c:pt idx="712">
                  <c:v>11.866666666666667</c:v>
                </c:pt>
                <c:pt idx="713">
                  <c:v>11.883333333333333</c:v>
                </c:pt>
                <c:pt idx="714">
                  <c:v>11.9</c:v>
                </c:pt>
                <c:pt idx="715">
                  <c:v>11.916666666666666</c:v>
                </c:pt>
                <c:pt idx="716">
                  <c:v>11.933333333333334</c:v>
                </c:pt>
                <c:pt idx="717">
                  <c:v>11.95</c:v>
                </c:pt>
                <c:pt idx="718">
                  <c:v>11.966666666666667</c:v>
                </c:pt>
                <c:pt idx="719">
                  <c:v>11.983333333333333</c:v>
                </c:pt>
                <c:pt idx="720">
                  <c:v>12</c:v>
                </c:pt>
                <c:pt idx="721">
                  <c:v>12.016666666666667</c:v>
                </c:pt>
                <c:pt idx="722">
                  <c:v>12.033333333333333</c:v>
                </c:pt>
                <c:pt idx="723">
                  <c:v>12.05</c:v>
                </c:pt>
                <c:pt idx="724">
                  <c:v>12.066666666666666</c:v>
                </c:pt>
                <c:pt idx="725">
                  <c:v>12.083333333333334</c:v>
                </c:pt>
                <c:pt idx="726">
                  <c:v>12.1</c:v>
                </c:pt>
                <c:pt idx="727">
                  <c:v>12.116666666666667</c:v>
                </c:pt>
                <c:pt idx="728">
                  <c:v>12.133333333333333</c:v>
                </c:pt>
                <c:pt idx="729">
                  <c:v>12.15</c:v>
                </c:pt>
                <c:pt idx="730">
                  <c:v>12.166666666666666</c:v>
                </c:pt>
                <c:pt idx="731">
                  <c:v>12.183333333333334</c:v>
                </c:pt>
                <c:pt idx="732">
                  <c:v>12.2</c:v>
                </c:pt>
                <c:pt idx="733">
                  <c:v>12.216666666666667</c:v>
                </c:pt>
                <c:pt idx="734">
                  <c:v>12.233333333333333</c:v>
                </c:pt>
                <c:pt idx="735">
                  <c:v>12.25</c:v>
                </c:pt>
                <c:pt idx="736">
                  <c:v>12.266666666666667</c:v>
                </c:pt>
                <c:pt idx="737">
                  <c:v>12.283333333333333</c:v>
                </c:pt>
                <c:pt idx="738">
                  <c:v>12.3</c:v>
                </c:pt>
                <c:pt idx="739">
                  <c:v>12.316666666666666</c:v>
                </c:pt>
                <c:pt idx="740">
                  <c:v>12.333333333333334</c:v>
                </c:pt>
                <c:pt idx="741">
                  <c:v>12.35</c:v>
                </c:pt>
                <c:pt idx="742">
                  <c:v>12.366666666666667</c:v>
                </c:pt>
                <c:pt idx="743">
                  <c:v>12.383333333333333</c:v>
                </c:pt>
                <c:pt idx="744">
                  <c:v>12.4</c:v>
                </c:pt>
                <c:pt idx="745">
                  <c:v>12.416666666666666</c:v>
                </c:pt>
                <c:pt idx="746">
                  <c:v>12.433333333333334</c:v>
                </c:pt>
                <c:pt idx="747">
                  <c:v>12.45</c:v>
                </c:pt>
                <c:pt idx="748">
                  <c:v>12.466666666666667</c:v>
                </c:pt>
                <c:pt idx="749">
                  <c:v>12.483333333333333</c:v>
                </c:pt>
                <c:pt idx="750">
                  <c:v>12.5</c:v>
                </c:pt>
                <c:pt idx="751">
                  <c:v>12.516666666666667</c:v>
                </c:pt>
                <c:pt idx="752">
                  <c:v>12.533333333333333</c:v>
                </c:pt>
                <c:pt idx="753">
                  <c:v>12.55</c:v>
                </c:pt>
                <c:pt idx="754">
                  <c:v>12.566666666666666</c:v>
                </c:pt>
                <c:pt idx="755">
                  <c:v>12.583333333333334</c:v>
                </c:pt>
                <c:pt idx="756">
                  <c:v>12.6</c:v>
                </c:pt>
                <c:pt idx="757">
                  <c:v>12.616666666666667</c:v>
                </c:pt>
                <c:pt idx="758">
                  <c:v>12.633333333333333</c:v>
                </c:pt>
                <c:pt idx="759">
                  <c:v>12.65</c:v>
                </c:pt>
                <c:pt idx="760">
                  <c:v>12.666666666666666</c:v>
                </c:pt>
                <c:pt idx="761">
                  <c:v>12.683333333333334</c:v>
                </c:pt>
                <c:pt idx="762">
                  <c:v>12.7</c:v>
                </c:pt>
                <c:pt idx="763">
                  <c:v>12.716666666666667</c:v>
                </c:pt>
                <c:pt idx="764">
                  <c:v>12.733333333333333</c:v>
                </c:pt>
                <c:pt idx="765">
                  <c:v>12.75</c:v>
                </c:pt>
                <c:pt idx="766">
                  <c:v>12.766666666666667</c:v>
                </c:pt>
                <c:pt idx="767">
                  <c:v>12.783333333333333</c:v>
                </c:pt>
                <c:pt idx="768">
                  <c:v>12.8</c:v>
                </c:pt>
                <c:pt idx="769">
                  <c:v>12.816666666666666</c:v>
                </c:pt>
                <c:pt idx="770">
                  <c:v>12.833333333333334</c:v>
                </c:pt>
                <c:pt idx="771">
                  <c:v>12.85</c:v>
                </c:pt>
                <c:pt idx="772">
                  <c:v>12.866666666666667</c:v>
                </c:pt>
                <c:pt idx="773">
                  <c:v>12.883333333333333</c:v>
                </c:pt>
                <c:pt idx="774">
                  <c:v>12.9</c:v>
                </c:pt>
                <c:pt idx="775">
                  <c:v>12.916666666666666</c:v>
                </c:pt>
                <c:pt idx="776">
                  <c:v>12.933333333333334</c:v>
                </c:pt>
                <c:pt idx="777">
                  <c:v>12.95</c:v>
                </c:pt>
                <c:pt idx="778">
                  <c:v>12.966666666666667</c:v>
                </c:pt>
                <c:pt idx="779">
                  <c:v>12.983333333333333</c:v>
                </c:pt>
                <c:pt idx="780">
                  <c:v>13</c:v>
                </c:pt>
                <c:pt idx="781">
                  <c:v>13.016666666666667</c:v>
                </c:pt>
                <c:pt idx="782">
                  <c:v>13.033333333333333</c:v>
                </c:pt>
                <c:pt idx="783">
                  <c:v>13.05</c:v>
                </c:pt>
                <c:pt idx="784">
                  <c:v>13.066666666666666</c:v>
                </c:pt>
                <c:pt idx="785">
                  <c:v>13.083333333333334</c:v>
                </c:pt>
                <c:pt idx="786">
                  <c:v>13.1</c:v>
                </c:pt>
                <c:pt idx="787">
                  <c:v>13.116666666666667</c:v>
                </c:pt>
                <c:pt idx="788">
                  <c:v>13.133333333333333</c:v>
                </c:pt>
                <c:pt idx="789">
                  <c:v>13.15</c:v>
                </c:pt>
                <c:pt idx="790">
                  <c:v>13.166666666666666</c:v>
                </c:pt>
                <c:pt idx="791">
                  <c:v>13.183333333333334</c:v>
                </c:pt>
                <c:pt idx="792">
                  <c:v>13.2</c:v>
                </c:pt>
                <c:pt idx="793">
                  <c:v>13.216666666666667</c:v>
                </c:pt>
                <c:pt idx="794">
                  <c:v>13.233333333333333</c:v>
                </c:pt>
                <c:pt idx="795">
                  <c:v>13.25</c:v>
                </c:pt>
                <c:pt idx="796">
                  <c:v>13.266666666666667</c:v>
                </c:pt>
                <c:pt idx="797">
                  <c:v>13.283333333333333</c:v>
                </c:pt>
                <c:pt idx="798">
                  <c:v>13.3</c:v>
                </c:pt>
                <c:pt idx="799">
                  <c:v>13.316666666666666</c:v>
                </c:pt>
                <c:pt idx="800">
                  <c:v>13.333333333333334</c:v>
                </c:pt>
                <c:pt idx="801">
                  <c:v>13.35</c:v>
                </c:pt>
                <c:pt idx="802">
                  <c:v>13.366666666666667</c:v>
                </c:pt>
                <c:pt idx="803">
                  <c:v>13.383333333333333</c:v>
                </c:pt>
                <c:pt idx="804">
                  <c:v>13.4</c:v>
                </c:pt>
                <c:pt idx="805">
                  <c:v>13.416666666666666</c:v>
                </c:pt>
                <c:pt idx="806">
                  <c:v>13.433333333333334</c:v>
                </c:pt>
                <c:pt idx="807">
                  <c:v>13.45</c:v>
                </c:pt>
                <c:pt idx="808">
                  <c:v>13.466666666666667</c:v>
                </c:pt>
                <c:pt idx="809">
                  <c:v>13.483333333333333</c:v>
                </c:pt>
                <c:pt idx="810">
                  <c:v>13.5</c:v>
                </c:pt>
                <c:pt idx="811">
                  <c:v>13.516666666666667</c:v>
                </c:pt>
                <c:pt idx="812">
                  <c:v>13.533333333333333</c:v>
                </c:pt>
                <c:pt idx="813">
                  <c:v>13.55</c:v>
                </c:pt>
                <c:pt idx="814">
                  <c:v>13.566666666666666</c:v>
                </c:pt>
                <c:pt idx="815">
                  <c:v>13.583333333333334</c:v>
                </c:pt>
                <c:pt idx="816">
                  <c:v>13.6</c:v>
                </c:pt>
                <c:pt idx="817">
                  <c:v>13.616666666666667</c:v>
                </c:pt>
                <c:pt idx="818">
                  <c:v>13.633333333333333</c:v>
                </c:pt>
                <c:pt idx="819">
                  <c:v>13.65</c:v>
                </c:pt>
                <c:pt idx="820">
                  <c:v>13.666666666666666</c:v>
                </c:pt>
                <c:pt idx="821">
                  <c:v>13.683333333333334</c:v>
                </c:pt>
                <c:pt idx="822">
                  <c:v>13.7</c:v>
                </c:pt>
                <c:pt idx="823">
                  <c:v>13.716666666666667</c:v>
                </c:pt>
                <c:pt idx="824">
                  <c:v>13.733333333333333</c:v>
                </c:pt>
                <c:pt idx="825">
                  <c:v>13.75</c:v>
                </c:pt>
                <c:pt idx="826">
                  <c:v>13.766666666666667</c:v>
                </c:pt>
                <c:pt idx="827">
                  <c:v>13.783333333333333</c:v>
                </c:pt>
                <c:pt idx="828">
                  <c:v>13.8</c:v>
                </c:pt>
                <c:pt idx="829">
                  <c:v>13.816666666666666</c:v>
                </c:pt>
                <c:pt idx="830">
                  <c:v>13.833333333333334</c:v>
                </c:pt>
                <c:pt idx="831">
                  <c:v>13.85</c:v>
                </c:pt>
                <c:pt idx="832">
                  <c:v>13.866666666666667</c:v>
                </c:pt>
                <c:pt idx="833">
                  <c:v>13.883333333333333</c:v>
                </c:pt>
                <c:pt idx="834">
                  <c:v>13.9</c:v>
                </c:pt>
                <c:pt idx="835">
                  <c:v>13.916666666666666</c:v>
                </c:pt>
                <c:pt idx="836">
                  <c:v>13.933333333333334</c:v>
                </c:pt>
                <c:pt idx="837">
                  <c:v>13.95</c:v>
                </c:pt>
                <c:pt idx="838">
                  <c:v>13.966666666666667</c:v>
                </c:pt>
                <c:pt idx="839">
                  <c:v>13.983333333333333</c:v>
                </c:pt>
                <c:pt idx="840">
                  <c:v>14</c:v>
                </c:pt>
                <c:pt idx="841">
                  <c:v>14.016666666666667</c:v>
                </c:pt>
                <c:pt idx="842">
                  <c:v>14.033333333333333</c:v>
                </c:pt>
                <c:pt idx="843">
                  <c:v>14.05</c:v>
                </c:pt>
                <c:pt idx="844">
                  <c:v>14.066666666666666</c:v>
                </c:pt>
                <c:pt idx="845">
                  <c:v>14.083333333333334</c:v>
                </c:pt>
                <c:pt idx="846">
                  <c:v>14.1</c:v>
                </c:pt>
                <c:pt idx="847">
                  <c:v>14.116666666666667</c:v>
                </c:pt>
                <c:pt idx="848">
                  <c:v>14.133333333333333</c:v>
                </c:pt>
                <c:pt idx="849">
                  <c:v>14.15</c:v>
                </c:pt>
                <c:pt idx="850">
                  <c:v>14.166666666666666</c:v>
                </c:pt>
                <c:pt idx="851">
                  <c:v>14.183333333333334</c:v>
                </c:pt>
                <c:pt idx="852">
                  <c:v>14.2</c:v>
                </c:pt>
                <c:pt idx="853">
                  <c:v>14.216666666666667</c:v>
                </c:pt>
                <c:pt idx="854">
                  <c:v>14.233333333333333</c:v>
                </c:pt>
                <c:pt idx="855">
                  <c:v>14.25</c:v>
                </c:pt>
                <c:pt idx="856">
                  <c:v>14.266666666666667</c:v>
                </c:pt>
                <c:pt idx="857">
                  <c:v>14.283333333333333</c:v>
                </c:pt>
                <c:pt idx="858">
                  <c:v>14.3</c:v>
                </c:pt>
                <c:pt idx="859">
                  <c:v>14.316666666666666</c:v>
                </c:pt>
                <c:pt idx="860">
                  <c:v>14.333333333333334</c:v>
                </c:pt>
                <c:pt idx="861">
                  <c:v>14.35</c:v>
                </c:pt>
                <c:pt idx="862">
                  <c:v>14.366666666666667</c:v>
                </c:pt>
                <c:pt idx="863">
                  <c:v>14.383333333333333</c:v>
                </c:pt>
                <c:pt idx="864">
                  <c:v>14.4</c:v>
                </c:pt>
                <c:pt idx="865">
                  <c:v>14.416666666666666</c:v>
                </c:pt>
                <c:pt idx="866">
                  <c:v>14.433333333333334</c:v>
                </c:pt>
                <c:pt idx="867">
                  <c:v>14.45</c:v>
                </c:pt>
                <c:pt idx="868">
                  <c:v>14.466666666666667</c:v>
                </c:pt>
                <c:pt idx="869">
                  <c:v>14.483333333333333</c:v>
                </c:pt>
                <c:pt idx="870">
                  <c:v>14.5</c:v>
                </c:pt>
                <c:pt idx="871">
                  <c:v>14.516666666666667</c:v>
                </c:pt>
                <c:pt idx="872">
                  <c:v>14.533333333333333</c:v>
                </c:pt>
                <c:pt idx="873">
                  <c:v>14.55</c:v>
                </c:pt>
                <c:pt idx="874">
                  <c:v>14.566666666666666</c:v>
                </c:pt>
                <c:pt idx="875">
                  <c:v>14.583333333333334</c:v>
                </c:pt>
                <c:pt idx="876">
                  <c:v>14.6</c:v>
                </c:pt>
                <c:pt idx="877">
                  <c:v>14.616666666666667</c:v>
                </c:pt>
                <c:pt idx="878">
                  <c:v>14.633333333333333</c:v>
                </c:pt>
                <c:pt idx="879">
                  <c:v>14.65</c:v>
                </c:pt>
                <c:pt idx="880">
                  <c:v>14.666666666666666</c:v>
                </c:pt>
                <c:pt idx="881">
                  <c:v>14.683333333333334</c:v>
                </c:pt>
                <c:pt idx="882">
                  <c:v>14.7</c:v>
                </c:pt>
                <c:pt idx="883">
                  <c:v>14.716666666666667</c:v>
                </c:pt>
                <c:pt idx="884">
                  <c:v>14.733333333333333</c:v>
                </c:pt>
                <c:pt idx="885">
                  <c:v>14.75</c:v>
                </c:pt>
                <c:pt idx="886">
                  <c:v>14.766666666666667</c:v>
                </c:pt>
                <c:pt idx="887">
                  <c:v>14.783333333333333</c:v>
                </c:pt>
                <c:pt idx="888">
                  <c:v>14.8</c:v>
                </c:pt>
                <c:pt idx="889">
                  <c:v>14.816666666666666</c:v>
                </c:pt>
                <c:pt idx="890">
                  <c:v>14.833333333333334</c:v>
                </c:pt>
                <c:pt idx="891">
                  <c:v>14.85</c:v>
                </c:pt>
                <c:pt idx="892">
                  <c:v>14.866666666666667</c:v>
                </c:pt>
                <c:pt idx="893">
                  <c:v>14.883333333333333</c:v>
                </c:pt>
                <c:pt idx="894">
                  <c:v>14.9</c:v>
                </c:pt>
                <c:pt idx="895">
                  <c:v>14.916666666666666</c:v>
                </c:pt>
                <c:pt idx="896">
                  <c:v>14.933333333333334</c:v>
                </c:pt>
                <c:pt idx="897">
                  <c:v>14.95</c:v>
                </c:pt>
                <c:pt idx="898">
                  <c:v>14.966666666666667</c:v>
                </c:pt>
                <c:pt idx="899">
                  <c:v>14.983333333333333</c:v>
                </c:pt>
                <c:pt idx="900">
                  <c:v>15</c:v>
                </c:pt>
                <c:pt idx="901">
                  <c:v>15.016666666666667</c:v>
                </c:pt>
                <c:pt idx="902">
                  <c:v>15.033333333333333</c:v>
                </c:pt>
                <c:pt idx="903">
                  <c:v>15.05</c:v>
                </c:pt>
                <c:pt idx="904">
                  <c:v>15.066666666666666</c:v>
                </c:pt>
                <c:pt idx="905">
                  <c:v>15.083333333333334</c:v>
                </c:pt>
                <c:pt idx="906">
                  <c:v>15.1</c:v>
                </c:pt>
                <c:pt idx="907">
                  <c:v>15.116666666666667</c:v>
                </c:pt>
                <c:pt idx="908">
                  <c:v>15.133333333333333</c:v>
                </c:pt>
                <c:pt idx="909">
                  <c:v>15.15</c:v>
                </c:pt>
                <c:pt idx="910">
                  <c:v>15.166666666666666</c:v>
                </c:pt>
                <c:pt idx="911">
                  <c:v>15.183333333333334</c:v>
                </c:pt>
                <c:pt idx="912">
                  <c:v>15.2</c:v>
                </c:pt>
                <c:pt idx="913">
                  <c:v>15.216666666666667</c:v>
                </c:pt>
                <c:pt idx="914">
                  <c:v>15.233333333333333</c:v>
                </c:pt>
                <c:pt idx="915">
                  <c:v>15.25</c:v>
                </c:pt>
                <c:pt idx="916">
                  <c:v>15.266666666666667</c:v>
                </c:pt>
                <c:pt idx="917">
                  <c:v>15.283333333333333</c:v>
                </c:pt>
                <c:pt idx="918">
                  <c:v>15.3</c:v>
                </c:pt>
                <c:pt idx="919">
                  <c:v>15.316666666666666</c:v>
                </c:pt>
                <c:pt idx="920">
                  <c:v>15.333333333333334</c:v>
                </c:pt>
                <c:pt idx="921">
                  <c:v>15.35</c:v>
                </c:pt>
                <c:pt idx="922">
                  <c:v>15.366666666666667</c:v>
                </c:pt>
                <c:pt idx="923">
                  <c:v>15.383333333333333</c:v>
                </c:pt>
                <c:pt idx="924">
                  <c:v>15.4</c:v>
                </c:pt>
                <c:pt idx="925">
                  <c:v>15.416666666666666</c:v>
                </c:pt>
                <c:pt idx="926">
                  <c:v>15.433333333333334</c:v>
                </c:pt>
                <c:pt idx="927">
                  <c:v>15.45</c:v>
                </c:pt>
                <c:pt idx="928">
                  <c:v>15.466666666666667</c:v>
                </c:pt>
                <c:pt idx="929">
                  <c:v>15.483333333333333</c:v>
                </c:pt>
                <c:pt idx="930">
                  <c:v>15.5</c:v>
                </c:pt>
                <c:pt idx="931">
                  <c:v>15.516666666666667</c:v>
                </c:pt>
                <c:pt idx="932">
                  <c:v>15.533333333333333</c:v>
                </c:pt>
                <c:pt idx="933">
                  <c:v>15.55</c:v>
                </c:pt>
                <c:pt idx="934">
                  <c:v>15.566666666666666</c:v>
                </c:pt>
                <c:pt idx="935">
                  <c:v>15.583333333333334</c:v>
                </c:pt>
                <c:pt idx="936">
                  <c:v>15.6</c:v>
                </c:pt>
                <c:pt idx="937">
                  <c:v>15.616666666666667</c:v>
                </c:pt>
                <c:pt idx="938">
                  <c:v>15.633333333333333</c:v>
                </c:pt>
                <c:pt idx="939">
                  <c:v>15.65</c:v>
                </c:pt>
                <c:pt idx="940">
                  <c:v>15.666666666666666</c:v>
                </c:pt>
                <c:pt idx="941">
                  <c:v>15.683333333333334</c:v>
                </c:pt>
                <c:pt idx="942">
                  <c:v>15.7</c:v>
                </c:pt>
                <c:pt idx="943">
                  <c:v>15.716666666666667</c:v>
                </c:pt>
                <c:pt idx="944">
                  <c:v>15.733333333333333</c:v>
                </c:pt>
                <c:pt idx="945">
                  <c:v>15.75</c:v>
                </c:pt>
                <c:pt idx="946">
                  <c:v>15.766666666666667</c:v>
                </c:pt>
                <c:pt idx="947">
                  <c:v>15.783333333333333</c:v>
                </c:pt>
                <c:pt idx="948">
                  <c:v>15.8</c:v>
                </c:pt>
                <c:pt idx="949">
                  <c:v>15.816666666666666</c:v>
                </c:pt>
                <c:pt idx="950">
                  <c:v>15.833333333333334</c:v>
                </c:pt>
                <c:pt idx="951">
                  <c:v>15.85</c:v>
                </c:pt>
                <c:pt idx="952">
                  <c:v>15.866666666666667</c:v>
                </c:pt>
                <c:pt idx="953">
                  <c:v>15.883333333333333</c:v>
                </c:pt>
                <c:pt idx="954">
                  <c:v>15.9</c:v>
                </c:pt>
                <c:pt idx="955">
                  <c:v>15.916666666666666</c:v>
                </c:pt>
                <c:pt idx="956">
                  <c:v>15.933333333333334</c:v>
                </c:pt>
                <c:pt idx="957">
                  <c:v>15.95</c:v>
                </c:pt>
                <c:pt idx="958">
                  <c:v>15.966666666666667</c:v>
                </c:pt>
                <c:pt idx="959">
                  <c:v>15.983333333333333</c:v>
                </c:pt>
                <c:pt idx="960">
                  <c:v>16</c:v>
                </c:pt>
                <c:pt idx="961">
                  <c:v>16.016666666666666</c:v>
                </c:pt>
                <c:pt idx="962">
                  <c:v>16.033333333333335</c:v>
                </c:pt>
                <c:pt idx="963">
                  <c:v>16.05</c:v>
                </c:pt>
                <c:pt idx="964">
                  <c:v>16.066666666666666</c:v>
                </c:pt>
                <c:pt idx="965">
                  <c:v>16.083333333333332</c:v>
                </c:pt>
                <c:pt idx="966">
                  <c:v>16.100000000000001</c:v>
                </c:pt>
                <c:pt idx="967">
                  <c:v>16.116666666666667</c:v>
                </c:pt>
                <c:pt idx="968">
                  <c:v>16.133333333333333</c:v>
                </c:pt>
                <c:pt idx="969">
                  <c:v>16.149999999999999</c:v>
                </c:pt>
                <c:pt idx="970">
                  <c:v>16.166666666666668</c:v>
                </c:pt>
                <c:pt idx="971">
                  <c:v>16.183333333333334</c:v>
                </c:pt>
                <c:pt idx="972">
                  <c:v>16.2</c:v>
                </c:pt>
                <c:pt idx="973">
                  <c:v>16.216666666666665</c:v>
                </c:pt>
                <c:pt idx="974">
                  <c:v>16.233333333333334</c:v>
                </c:pt>
                <c:pt idx="975">
                  <c:v>16.25</c:v>
                </c:pt>
                <c:pt idx="976">
                  <c:v>16.266666666666666</c:v>
                </c:pt>
                <c:pt idx="977">
                  <c:v>16.283333333333335</c:v>
                </c:pt>
                <c:pt idx="978">
                  <c:v>16.3</c:v>
                </c:pt>
                <c:pt idx="979">
                  <c:v>16.316666666666666</c:v>
                </c:pt>
                <c:pt idx="980">
                  <c:v>16.333333333333332</c:v>
                </c:pt>
                <c:pt idx="981">
                  <c:v>16.350000000000001</c:v>
                </c:pt>
                <c:pt idx="982">
                  <c:v>16.366666666666667</c:v>
                </c:pt>
                <c:pt idx="983">
                  <c:v>16.383333333333333</c:v>
                </c:pt>
                <c:pt idx="984">
                  <c:v>16.399999999999999</c:v>
                </c:pt>
                <c:pt idx="985">
                  <c:v>16.416666666666668</c:v>
                </c:pt>
                <c:pt idx="986">
                  <c:v>16.433333333333334</c:v>
                </c:pt>
                <c:pt idx="987">
                  <c:v>16.45</c:v>
                </c:pt>
                <c:pt idx="988">
                  <c:v>16.466666666666665</c:v>
                </c:pt>
                <c:pt idx="989">
                  <c:v>16.483333333333334</c:v>
                </c:pt>
                <c:pt idx="990">
                  <c:v>16.5</c:v>
                </c:pt>
                <c:pt idx="991">
                  <c:v>16.516666666666666</c:v>
                </c:pt>
                <c:pt idx="992">
                  <c:v>16.533333333333335</c:v>
                </c:pt>
                <c:pt idx="993">
                  <c:v>16.55</c:v>
                </c:pt>
                <c:pt idx="994">
                  <c:v>16.566666666666666</c:v>
                </c:pt>
                <c:pt idx="995">
                  <c:v>16.583333333333332</c:v>
                </c:pt>
                <c:pt idx="996">
                  <c:v>16.600000000000001</c:v>
                </c:pt>
                <c:pt idx="997">
                  <c:v>16.616666666666667</c:v>
                </c:pt>
                <c:pt idx="998">
                  <c:v>16.633333333333333</c:v>
                </c:pt>
                <c:pt idx="999">
                  <c:v>16.649999999999999</c:v>
                </c:pt>
                <c:pt idx="1000">
                  <c:v>16.666666666666668</c:v>
                </c:pt>
                <c:pt idx="1001">
                  <c:v>16.683333333333334</c:v>
                </c:pt>
                <c:pt idx="1002">
                  <c:v>16.7</c:v>
                </c:pt>
                <c:pt idx="1003">
                  <c:v>16.716666666666665</c:v>
                </c:pt>
                <c:pt idx="1004">
                  <c:v>16.733333333333334</c:v>
                </c:pt>
                <c:pt idx="1005">
                  <c:v>16.75</c:v>
                </c:pt>
                <c:pt idx="1006">
                  <c:v>16.766666666666666</c:v>
                </c:pt>
                <c:pt idx="1007">
                  <c:v>16.783333333333335</c:v>
                </c:pt>
                <c:pt idx="1008">
                  <c:v>16.8</c:v>
                </c:pt>
                <c:pt idx="1009">
                  <c:v>16.816666666666666</c:v>
                </c:pt>
                <c:pt idx="1010">
                  <c:v>16.833333333333332</c:v>
                </c:pt>
                <c:pt idx="1011">
                  <c:v>16.850000000000001</c:v>
                </c:pt>
                <c:pt idx="1012">
                  <c:v>16.866666666666667</c:v>
                </c:pt>
                <c:pt idx="1013">
                  <c:v>16.883333333333333</c:v>
                </c:pt>
                <c:pt idx="1014">
                  <c:v>16.899999999999999</c:v>
                </c:pt>
                <c:pt idx="1015">
                  <c:v>16.916666666666668</c:v>
                </c:pt>
                <c:pt idx="1016">
                  <c:v>16.933333333333334</c:v>
                </c:pt>
                <c:pt idx="1017">
                  <c:v>16.95</c:v>
                </c:pt>
                <c:pt idx="1018">
                  <c:v>16.966666666666665</c:v>
                </c:pt>
                <c:pt idx="1019">
                  <c:v>16.983333333333334</c:v>
                </c:pt>
                <c:pt idx="1020">
                  <c:v>17</c:v>
                </c:pt>
                <c:pt idx="1021">
                  <c:v>17.016666666666666</c:v>
                </c:pt>
                <c:pt idx="1022">
                  <c:v>17.033333333333335</c:v>
                </c:pt>
                <c:pt idx="1023">
                  <c:v>17.05</c:v>
                </c:pt>
                <c:pt idx="1024">
                  <c:v>17.066666666666666</c:v>
                </c:pt>
                <c:pt idx="1025">
                  <c:v>17.083333333333332</c:v>
                </c:pt>
                <c:pt idx="1026">
                  <c:v>17.100000000000001</c:v>
                </c:pt>
                <c:pt idx="1027">
                  <c:v>17.116666666666667</c:v>
                </c:pt>
                <c:pt idx="1028">
                  <c:v>17.133333333333333</c:v>
                </c:pt>
                <c:pt idx="1029">
                  <c:v>17.149999999999999</c:v>
                </c:pt>
                <c:pt idx="1030">
                  <c:v>17.166666666666668</c:v>
                </c:pt>
                <c:pt idx="1031">
                  <c:v>17.183333333333334</c:v>
                </c:pt>
                <c:pt idx="1032">
                  <c:v>17.2</c:v>
                </c:pt>
                <c:pt idx="1033">
                  <c:v>17.216666666666665</c:v>
                </c:pt>
                <c:pt idx="1034">
                  <c:v>17.233333333333334</c:v>
                </c:pt>
                <c:pt idx="1035">
                  <c:v>17.25</c:v>
                </c:pt>
                <c:pt idx="1036">
                  <c:v>17.266666666666666</c:v>
                </c:pt>
                <c:pt idx="1037">
                  <c:v>17.283333333333335</c:v>
                </c:pt>
                <c:pt idx="1038">
                  <c:v>17.3</c:v>
                </c:pt>
                <c:pt idx="1039">
                  <c:v>17.316666666666666</c:v>
                </c:pt>
                <c:pt idx="1040">
                  <c:v>17.333333333333332</c:v>
                </c:pt>
                <c:pt idx="1041">
                  <c:v>17.350000000000001</c:v>
                </c:pt>
                <c:pt idx="1042">
                  <c:v>17.366666666666667</c:v>
                </c:pt>
                <c:pt idx="1043">
                  <c:v>17.383333333333333</c:v>
                </c:pt>
                <c:pt idx="1044">
                  <c:v>17.399999999999999</c:v>
                </c:pt>
                <c:pt idx="1045">
                  <c:v>17.416666666666668</c:v>
                </c:pt>
                <c:pt idx="1046">
                  <c:v>17.433333333333334</c:v>
                </c:pt>
                <c:pt idx="1047">
                  <c:v>17.45</c:v>
                </c:pt>
                <c:pt idx="1048">
                  <c:v>17.466666666666665</c:v>
                </c:pt>
                <c:pt idx="1049">
                  <c:v>17.483333333333334</c:v>
                </c:pt>
                <c:pt idx="1050">
                  <c:v>17.5</c:v>
                </c:pt>
                <c:pt idx="1051">
                  <c:v>17.516666666666666</c:v>
                </c:pt>
                <c:pt idx="1052">
                  <c:v>17.533333333333335</c:v>
                </c:pt>
                <c:pt idx="1053">
                  <c:v>17.55</c:v>
                </c:pt>
                <c:pt idx="1054">
                  <c:v>17.566666666666666</c:v>
                </c:pt>
                <c:pt idx="1055">
                  <c:v>17.583333333333332</c:v>
                </c:pt>
                <c:pt idx="1056">
                  <c:v>17.600000000000001</c:v>
                </c:pt>
                <c:pt idx="1057">
                  <c:v>17.616666666666667</c:v>
                </c:pt>
                <c:pt idx="1058">
                  <c:v>17.633333333333333</c:v>
                </c:pt>
                <c:pt idx="1059">
                  <c:v>17.649999999999999</c:v>
                </c:pt>
                <c:pt idx="1060">
                  <c:v>17.666666666666668</c:v>
                </c:pt>
                <c:pt idx="1061">
                  <c:v>17.683333333333334</c:v>
                </c:pt>
                <c:pt idx="1062">
                  <c:v>17.7</c:v>
                </c:pt>
                <c:pt idx="1063">
                  <c:v>17.716666666666665</c:v>
                </c:pt>
                <c:pt idx="1064">
                  <c:v>17.733333333333334</c:v>
                </c:pt>
                <c:pt idx="1065">
                  <c:v>17.75</c:v>
                </c:pt>
                <c:pt idx="1066">
                  <c:v>17.766666666666666</c:v>
                </c:pt>
                <c:pt idx="1067">
                  <c:v>17.783333333333335</c:v>
                </c:pt>
                <c:pt idx="1068">
                  <c:v>17.8</c:v>
                </c:pt>
                <c:pt idx="1069">
                  <c:v>17.816666666666666</c:v>
                </c:pt>
                <c:pt idx="1070">
                  <c:v>17.833333333333332</c:v>
                </c:pt>
                <c:pt idx="1071">
                  <c:v>17.850000000000001</c:v>
                </c:pt>
                <c:pt idx="1072">
                  <c:v>17.866666666666667</c:v>
                </c:pt>
                <c:pt idx="1073">
                  <c:v>17.883333333333333</c:v>
                </c:pt>
                <c:pt idx="1074">
                  <c:v>17.899999999999999</c:v>
                </c:pt>
                <c:pt idx="1075">
                  <c:v>17.916666666666668</c:v>
                </c:pt>
                <c:pt idx="1076">
                  <c:v>17.933333333333334</c:v>
                </c:pt>
                <c:pt idx="1077">
                  <c:v>17.95</c:v>
                </c:pt>
                <c:pt idx="1078">
                  <c:v>17.966666666666665</c:v>
                </c:pt>
                <c:pt idx="1079">
                  <c:v>17.983333333333334</c:v>
                </c:pt>
                <c:pt idx="1080">
                  <c:v>18</c:v>
                </c:pt>
                <c:pt idx="1081">
                  <c:v>18.016666666666666</c:v>
                </c:pt>
                <c:pt idx="1082">
                  <c:v>18.033333333333335</c:v>
                </c:pt>
                <c:pt idx="1083">
                  <c:v>18.05</c:v>
                </c:pt>
                <c:pt idx="1084">
                  <c:v>18.066666666666666</c:v>
                </c:pt>
                <c:pt idx="1085">
                  <c:v>18.083333333333332</c:v>
                </c:pt>
                <c:pt idx="1086">
                  <c:v>18.100000000000001</c:v>
                </c:pt>
                <c:pt idx="1087">
                  <c:v>18.116666666666667</c:v>
                </c:pt>
                <c:pt idx="1088">
                  <c:v>18.133333333333333</c:v>
                </c:pt>
                <c:pt idx="1089">
                  <c:v>18.149999999999999</c:v>
                </c:pt>
                <c:pt idx="1090">
                  <c:v>18.166666666666668</c:v>
                </c:pt>
                <c:pt idx="1091">
                  <c:v>18.183333333333334</c:v>
                </c:pt>
                <c:pt idx="1092">
                  <c:v>18.2</c:v>
                </c:pt>
                <c:pt idx="1093">
                  <c:v>18.216666666666665</c:v>
                </c:pt>
                <c:pt idx="1094">
                  <c:v>18.233333333333334</c:v>
                </c:pt>
                <c:pt idx="1095">
                  <c:v>18.25</c:v>
                </c:pt>
                <c:pt idx="1096">
                  <c:v>18.266666666666666</c:v>
                </c:pt>
                <c:pt idx="1097">
                  <c:v>18.283333333333335</c:v>
                </c:pt>
                <c:pt idx="1098">
                  <c:v>18.3</c:v>
                </c:pt>
                <c:pt idx="1099">
                  <c:v>18.316666666666666</c:v>
                </c:pt>
                <c:pt idx="1100">
                  <c:v>18.333333333333332</c:v>
                </c:pt>
                <c:pt idx="1101">
                  <c:v>18.350000000000001</c:v>
                </c:pt>
                <c:pt idx="1102">
                  <c:v>18.366666666666667</c:v>
                </c:pt>
                <c:pt idx="1103">
                  <c:v>18.383333333333333</c:v>
                </c:pt>
                <c:pt idx="1104">
                  <c:v>18.399999999999999</c:v>
                </c:pt>
                <c:pt idx="1105">
                  <c:v>18.416666666666668</c:v>
                </c:pt>
                <c:pt idx="1106">
                  <c:v>18.433333333333334</c:v>
                </c:pt>
                <c:pt idx="1107">
                  <c:v>18.45</c:v>
                </c:pt>
                <c:pt idx="1108">
                  <c:v>18.466666666666665</c:v>
                </c:pt>
                <c:pt idx="1109">
                  <c:v>18.483333333333334</c:v>
                </c:pt>
                <c:pt idx="1110">
                  <c:v>18.5</c:v>
                </c:pt>
                <c:pt idx="1111">
                  <c:v>18.516666666666666</c:v>
                </c:pt>
                <c:pt idx="1112">
                  <c:v>18.533333333333335</c:v>
                </c:pt>
                <c:pt idx="1113">
                  <c:v>18.55</c:v>
                </c:pt>
                <c:pt idx="1114">
                  <c:v>18.566666666666666</c:v>
                </c:pt>
                <c:pt idx="1115">
                  <c:v>18.583333333333332</c:v>
                </c:pt>
                <c:pt idx="1116">
                  <c:v>18.600000000000001</c:v>
                </c:pt>
                <c:pt idx="1117">
                  <c:v>18.616666666666667</c:v>
                </c:pt>
                <c:pt idx="1118">
                  <c:v>18.633333333333333</c:v>
                </c:pt>
                <c:pt idx="1119">
                  <c:v>18.649999999999999</c:v>
                </c:pt>
                <c:pt idx="1120">
                  <c:v>18.666666666666668</c:v>
                </c:pt>
                <c:pt idx="1121">
                  <c:v>18.683333333333334</c:v>
                </c:pt>
                <c:pt idx="1122">
                  <c:v>18.7</c:v>
                </c:pt>
                <c:pt idx="1123">
                  <c:v>18.716666666666665</c:v>
                </c:pt>
                <c:pt idx="1124">
                  <c:v>18.733333333333334</c:v>
                </c:pt>
                <c:pt idx="1125">
                  <c:v>18.75</c:v>
                </c:pt>
                <c:pt idx="1126">
                  <c:v>18.766666666666666</c:v>
                </c:pt>
                <c:pt idx="1127">
                  <c:v>18.783333333333335</c:v>
                </c:pt>
                <c:pt idx="1128">
                  <c:v>18.8</c:v>
                </c:pt>
                <c:pt idx="1129">
                  <c:v>18.816666666666666</c:v>
                </c:pt>
                <c:pt idx="1130">
                  <c:v>18.833333333333332</c:v>
                </c:pt>
                <c:pt idx="1131">
                  <c:v>18.850000000000001</c:v>
                </c:pt>
                <c:pt idx="1132">
                  <c:v>18.866666666666667</c:v>
                </c:pt>
                <c:pt idx="1133">
                  <c:v>18.883333333333333</c:v>
                </c:pt>
                <c:pt idx="1134">
                  <c:v>18.899999999999999</c:v>
                </c:pt>
                <c:pt idx="1135">
                  <c:v>18.916666666666668</c:v>
                </c:pt>
                <c:pt idx="1136">
                  <c:v>18.933333333333334</c:v>
                </c:pt>
                <c:pt idx="1137">
                  <c:v>18.95</c:v>
                </c:pt>
                <c:pt idx="1138">
                  <c:v>18.966666666666665</c:v>
                </c:pt>
                <c:pt idx="1139">
                  <c:v>18.983333333333334</c:v>
                </c:pt>
                <c:pt idx="1140">
                  <c:v>19</c:v>
                </c:pt>
                <c:pt idx="1141">
                  <c:v>19.016666666666666</c:v>
                </c:pt>
                <c:pt idx="1142">
                  <c:v>19.033333333333335</c:v>
                </c:pt>
                <c:pt idx="1143">
                  <c:v>19.05</c:v>
                </c:pt>
                <c:pt idx="1144">
                  <c:v>19.066666666666666</c:v>
                </c:pt>
                <c:pt idx="1145">
                  <c:v>19.083333333333332</c:v>
                </c:pt>
                <c:pt idx="1146">
                  <c:v>19.100000000000001</c:v>
                </c:pt>
                <c:pt idx="1147">
                  <c:v>19.116666666666667</c:v>
                </c:pt>
                <c:pt idx="1148">
                  <c:v>19.133333333333333</c:v>
                </c:pt>
                <c:pt idx="1149">
                  <c:v>19.149999999999999</c:v>
                </c:pt>
                <c:pt idx="1150">
                  <c:v>19.166666666666668</c:v>
                </c:pt>
                <c:pt idx="1151">
                  <c:v>19.183333333333334</c:v>
                </c:pt>
                <c:pt idx="1152">
                  <c:v>19.2</c:v>
                </c:pt>
                <c:pt idx="1153">
                  <c:v>19.216666666666665</c:v>
                </c:pt>
                <c:pt idx="1154">
                  <c:v>19.233333333333334</c:v>
                </c:pt>
                <c:pt idx="1155">
                  <c:v>19.25</c:v>
                </c:pt>
                <c:pt idx="1156">
                  <c:v>19.266666666666666</c:v>
                </c:pt>
                <c:pt idx="1157">
                  <c:v>19.283333333333335</c:v>
                </c:pt>
                <c:pt idx="1158">
                  <c:v>19.3</c:v>
                </c:pt>
                <c:pt idx="1159">
                  <c:v>19.316666666666666</c:v>
                </c:pt>
                <c:pt idx="1160">
                  <c:v>19.333333333333332</c:v>
                </c:pt>
                <c:pt idx="1161">
                  <c:v>19.350000000000001</c:v>
                </c:pt>
                <c:pt idx="1162">
                  <c:v>19.366666666666667</c:v>
                </c:pt>
                <c:pt idx="1163">
                  <c:v>19.383333333333333</c:v>
                </c:pt>
                <c:pt idx="1164">
                  <c:v>19.399999999999999</c:v>
                </c:pt>
                <c:pt idx="1165">
                  <c:v>19.416666666666668</c:v>
                </c:pt>
                <c:pt idx="1166">
                  <c:v>19.433333333333334</c:v>
                </c:pt>
                <c:pt idx="1167">
                  <c:v>19.45</c:v>
                </c:pt>
                <c:pt idx="1168">
                  <c:v>19.466666666666665</c:v>
                </c:pt>
                <c:pt idx="1169">
                  <c:v>19.483333333333334</c:v>
                </c:pt>
                <c:pt idx="1170">
                  <c:v>19.5</c:v>
                </c:pt>
                <c:pt idx="1171">
                  <c:v>19.516666666666666</c:v>
                </c:pt>
                <c:pt idx="1172">
                  <c:v>19.533333333333335</c:v>
                </c:pt>
                <c:pt idx="1173">
                  <c:v>19.55</c:v>
                </c:pt>
                <c:pt idx="1174">
                  <c:v>19.566666666666666</c:v>
                </c:pt>
                <c:pt idx="1175">
                  <c:v>19.583333333333332</c:v>
                </c:pt>
                <c:pt idx="1176">
                  <c:v>19.600000000000001</c:v>
                </c:pt>
                <c:pt idx="1177">
                  <c:v>19.616666666666667</c:v>
                </c:pt>
                <c:pt idx="1178">
                  <c:v>19.633333333333333</c:v>
                </c:pt>
                <c:pt idx="1179">
                  <c:v>19.649999999999999</c:v>
                </c:pt>
                <c:pt idx="1180">
                  <c:v>19.666666666666668</c:v>
                </c:pt>
                <c:pt idx="1181">
                  <c:v>19.683333333333334</c:v>
                </c:pt>
                <c:pt idx="1182">
                  <c:v>19.7</c:v>
                </c:pt>
                <c:pt idx="1183">
                  <c:v>19.716666666666665</c:v>
                </c:pt>
                <c:pt idx="1184">
                  <c:v>19.733333333333334</c:v>
                </c:pt>
                <c:pt idx="1185">
                  <c:v>19.75</c:v>
                </c:pt>
                <c:pt idx="1186">
                  <c:v>19.766666666666666</c:v>
                </c:pt>
                <c:pt idx="1187">
                  <c:v>19.783333333333335</c:v>
                </c:pt>
                <c:pt idx="1188">
                  <c:v>19.8</c:v>
                </c:pt>
                <c:pt idx="1189">
                  <c:v>19.816666666666666</c:v>
                </c:pt>
                <c:pt idx="1190">
                  <c:v>19.833333333333332</c:v>
                </c:pt>
                <c:pt idx="1191">
                  <c:v>19.850000000000001</c:v>
                </c:pt>
                <c:pt idx="1192">
                  <c:v>19.866666666666667</c:v>
                </c:pt>
                <c:pt idx="1193">
                  <c:v>19.883333333333333</c:v>
                </c:pt>
                <c:pt idx="1194">
                  <c:v>19.899999999999999</c:v>
                </c:pt>
                <c:pt idx="1195">
                  <c:v>19.916666666666668</c:v>
                </c:pt>
                <c:pt idx="1196">
                  <c:v>19.933333333333334</c:v>
                </c:pt>
                <c:pt idx="1197">
                  <c:v>19.95</c:v>
                </c:pt>
                <c:pt idx="1198">
                  <c:v>19.966666666666665</c:v>
                </c:pt>
                <c:pt idx="1199">
                  <c:v>19.983333333333334</c:v>
                </c:pt>
                <c:pt idx="1200">
                  <c:v>20</c:v>
                </c:pt>
                <c:pt idx="1201">
                  <c:v>20.016666666666666</c:v>
                </c:pt>
                <c:pt idx="1202">
                  <c:v>20.033333333333335</c:v>
                </c:pt>
                <c:pt idx="1203">
                  <c:v>20.05</c:v>
                </c:pt>
                <c:pt idx="1204">
                  <c:v>20.066666666666666</c:v>
                </c:pt>
                <c:pt idx="1205">
                  <c:v>20.083333333333332</c:v>
                </c:pt>
                <c:pt idx="1206">
                  <c:v>20.100000000000001</c:v>
                </c:pt>
                <c:pt idx="1207">
                  <c:v>20.116666666666667</c:v>
                </c:pt>
                <c:pt idx="1208">
                  <c:v>20.133333333333333</c:v>
                </c:pt>
                <c:pt idx="1209">
                  <c:v>20.149999999999999</c:v>
                </c:pt>
                <c:pt idx="1210">
                  <c:v>20.166666666666668</c:v>
                </c:pt>
                <c:pt idx="1211">
                  <c:v>20.183333333333334</c:v>
                </c:pt>
                <c:pt idx="1212">
                  <c:v>20.2</c:v>
                </c:pt>
                <c:pt idx="1213">
                  <c:v>20.216666666666665</c:v>
                </c:pt>
                <c:pt idx="1214">
                  <c:v>20.233333333333334</c:v>
                </c:pt>
                <c:pt idx="1215">
                  <c:v>20.25</c:v>
                </c:pt>
                <c:pt idx="1216">
                  <c:v>20.266666666666666</c:v>
                </c:pt>
                <c:pt idx="1217">
                  <c:v>20.283333333333335</c:v>
                </c:pt>
                <c:pt idx="1218">
                  <c:v>20.3</c:v>
                </c:pt>
                <c:pt idx="1219">
                  <c:v>20.316666666666666</c:v>
                </c:pt>
                <c:pt idx="1220">
                  <c:v>20.333333333333332</c:v>
                </c:pt>
                <c:pt idx="1221">
                  <c:v>20.350000000000001</c:v>
                </c:pt>
                <c:pt idx="1222">
                  <c:v>20.366666666666667</c:v>
                </c:pt>
                <c:pt idx="1223">
                  <c:v>20.383333333333333</c:v>
                </c:pt>
                <c:pt idx="1224">
                  <c:v>20.399999999999999</c:v>
                </c:pt>
                <c:pt idx="1225">
                  <c:v>20.416666666666668</c:v>
                </c:pt>
                <c:pt idx="1226">
                  <c:v>20.433333333333334</c:v>
                </c:pt>
                <c:pt idx="1227">
                  <c:v>20.45</c:v>
                </c:pt>
                <c:pt idx="1228">
                  <c:v>20.466666666666665</c:v>
                </c:pt>
                <c:pt idx="1229">
                  <c:v>20.483333333333334</c:v>
                </c:pt>
                <c:pt idx="1230">
                  <c:v>20.5</c:v>
                </c:pt>
                <c:pt idx="1231">
                  <c:v>20.516666666666666</c:v>
                </c:pt>
                <c:pt idx="1232">
                  <c:v>20.533333333333335</c:v>
                </c:pt>
                <c:pt idx="1233">
                  <c:v>20.55</c:v>
                </c:pt>
                <c:pt idx="1234">
                  <c:v>20.566666666666666</c:v>
                </c:pt>
                <c:pt idx="1235">
                  <c:v>20.583333333333332</c:v>
                </c:pt>
                <c:pt idx="1236">
                  <c:v>20.6</c:v>
                </c:pt>
                <c:pt idx="1237">
                  <c:v>20.616666666666667</c:v>
                </c:pt>
                <c:pt idx="1238">
                  <c:v>20.633333333333333</c:v>
                </c:pt>
                <c:pt idx="1239">
                  <c:v>20.65</c:v>
                </c:pt>
                <c:pt idx="1240">
                  <c:v>20.666666666666668</c:v>
                </c:pt>
                <c:pt idx="1241">
                  <c:v>20.683333333333334</c:v>
                </c:pt>
                <c:pt idx="1242">
                  <c:v>20.7</c:v>
                </c:pt>
                <c:pt idx="1243">
                  <c:v>20.716666666666665</c:v>
                </c:pt>
                <c:pt idx="1244">
                  <c:v>20.733333333333334</c:v>
                </c:pt>
                <c:pt idx="1245">
                  <c:v>20.75</c:v>
                </c:pt>
                <c:pt idx="1246">
                  <c:v>20.766666666666666</c:v>
                </c:pt>
                <c:pt idx="1247">
                  <c:v>20.783333333333335</c:v>
                </c:pt>
                <c:pt idx="1248">
                  <c:v>20.8</c:v>
                </c:pt>
                <c:pt idx="1249">
                  <c:v>20.816666666666666</c:v>
                </c:pt>
                <c:pt idx="1250">
                  <c:v>20.833333333333332</c:v>
                </c:pt>
                <c:pt idx="1251">
                  <c:v>20.85</c:v>
                </c:pt>
                <c:pt idx="1252">
                  <c:v>20.866666666666667</c:v>
                </c:pt>
                <c:pt idx="1253">
                  <c:v>20.883333333333333</c:v>
                </c:pt>
                <c:pt idx="1254">
                  <c:v>20.9</c:v>
                </c:pt>
                <c:pt idx="1255">
                  <c:v>20.916666666666668</c:v>
                </c:pt>
                <c:pt idx="1256">
                  <c:v>20.933333333333334</c:v>
                </c:pt>
                <c:pt idx="1257">
                  <c:v>20.95</c:v>
                </c:pt>
                <c:pt idx="1258">
                  <c:v>20.966666666666665</c:v>
                </c:pt>
                <c:pt idx="1259">
                  <c:v>20.983333333333334</c:v>
                </c:pt>
                <c:pt idx="1260">
                  <c:v>21</c:v>
                </c:pt>
                <c:pt idx="1261">
                  <c:v>21.016666666666666</c:v>
                </c:pt>
                <c:pt idx="1262">
                  <c:v>21.033333333333335</c:v>
                </c:pt>
                <c:pt idx="1263">
                  <c:v>21.05</c:v>
                </c:pt>
                <c:pt idx="1264">
                  <c:v>21.066666666666666</c:v>
                </c:pt>
                <c:pt idx="1265">
                  <c:v>21.083333333333332</c:v>
                </c:pt>
                <c:pt idx="1266">
                  <c:v>21.1</c:v>
                </c:pt>
                <c:pt idx="1267">
                  <c:v>21.116666666666667</c:v>
                </c:pt>
                <c:pt idx="1268">
                  <c:v>21.133333333333333</c:v>
                </c:pt>
                <c:pt idx="1269">
                  <c:v>21.15</c:v>
                </c:pt>
                <c:pt idx="1270">
                  <c:v>21.166666666666668</c:v>
                </c:pt>
                <c:pt idx="1271">
                  <c:v>21.183333333333334</c:v>
                </c:pt>
                <c:pt idx="1272">
                  <c:v>21.2</c:v>
                </c:pt>
                <c:pt idx="1273">
                  <c:v>21.216666666666665</c:v>
                </c:pt>
                <c:pt idx="1274">
                  <c:v>21.233333333333334</c:v>
                </c:pt>
                <c:pt idx="1275">
                  <c:v>21.25</c:v>
                </c:pt>
                <c:pt idx="1276">
                  <c:v>21.266666666666666</c:v>
                </c:pt>
                <c:pt idx="1277">
                  <c:v>21.283333333333335</c:v>
                </c:pt>
                <c:pt idx="1278">
                  <c:v>21.3</c:v>
                </c:pt>
                <c:pt idx="1279">
                  <c:v>21.316666666666666</c:v>
                </c:pt>
                <c:pt idx="1280">
                  <c:v>21.333333333333332</c:v>
                </c:pt>
                <c:pt idx="1281">
                  <c:v>21.35</c:v>
                </c:pt>
                <c:pt idx="1282">
                  <c:v>21.366666666666667</c:v>
                </c:pt>
                <c:pt idx="1283">
                  <c:v>21.383333333333333</c:v>
                </c:pt>
                <c:pt idx="1284">
                  <c:v>21.4</c:v>
                </c:pt>
                <c:pt idx="1285">
                  <c:v>21.416666666666668</c:v>
                </c:pt>
                <c:pt idx="1286">
                  <c:v>21.433333333333334</c:v>
                </c:pt>
                <c:pt idx="1287">
                  <c:v>21.45</c:v>
                </c:pt>
                <c:pt idx="1288">
                  <c:v>21.466666666666665</c:v>
                </c:pt>
                <c:pt idx="1289">
                  <c:v>21.483333333333334</c:v>
                </c:pt>
                <c:pt idx="1290">
                  <c:v>21.5</c:v>
                </c:pt>
                <c:pt idx="1291">
                  <c:v>21.516666666666666</c:v>
                </c:pt>
                <c:pt idx="1292">
                  <c:v>21.533333333333335</c:v>
                </c:pt>
                <c:pt idx="1293">
                  <c:v>21.55</c:v>
                </c:pt>
                <c:pt idx="1294">
                  <c:v>21.566666666666666</c:v>
                </c:pt>
                <c:pt idx="1295">
                  <c:v>21.583333333333332</c:v>
                </c:pt>
                <c:pt idx="1296">
                  <c:v>21.6</c:v>
                </c:pt>
                <c:pt idx="1297">
                  <c:v>21.616666666666667</c:v>
                </c:pt>
                <c:pt idx="1298">
                  <c:v>21.633333333333333</c:v>
                </c:pt>
                <c:pt idx="1299">
                  <c:v>21.65</c:v>
                </c:pt>
                <c:pt idx="1300">
                  <c:v>21.666666666666668</c:v>
                </c:pt>
                <c:pt idx="1301">
                  <c:v>21.683333333333334</c:v>
                </c:pt>
                <c:pt idx="1302">
                  <c:v>21.7</c:v>
                </c:pt>
                <c:pt idx="1303">
                  <c:v>21.716666666666665</c:v>
                </c:pt>
                <c:pt idx="1304">
                  <c:v>21.733333333333334</c:v>
                </c:pt>
                <c:pt idx="1305">
                  <c:v>21.75</c:v>
                </c:pt>
                <c:pt idx="1306">
                  <c:v>21.766666666666666</c:v>
                </c:pt>
                <c:pt idx="1307">
                  <c:v>21.783333333333335</c:v>
                </c:pt>
                <c:pt idx="1308">
                  <c:v>21.8</c:v>
                </c:pt>
                <c:pt idx="1309">
                  <c:v>21.816666666666666</c:v>
                </c:pt>
                <c:pt idx="1310">
                  <c:v>21.833333333333332</c:v>
                </c:pt>
                <c:pt idx="1311">
                  <c:v>21.85</c:v>
                </c:pt>
                <c:pt idx="1312">
                  <c:v>21.866666666666667</c:v>
                </c:pt>
                <c:pt idx="1313">
                  <c:v>21.883333333333333</c:v>
                </c:pt>
                <c:pt idx="1314">
                  <c:v>21.9</c:v>
                </c:pt>
                <c:pt idx="1315">
                  <c:v>21.916666666666668</c:v>
                </c:pt>
                <c:pt idx="1316">
                  <c:v>21.933333333333334</c:v>
                </c:pt>
                <c:pt idx="1317">
                  <c:v>21.95</c:v>
                </c:pt>
                <c:pt idx="1318">
                  <c:v>21.966666666666665</c:v>
                </c:pt>
                <c:pt idx="1319">
                  <c:v>21.983333333333334</c:v>
                </c:pt>
                <c:pt idx="1320">
                  <c:v>22</c:v>
                </c:pt>
                <c:pt idx="1321">
                  <c:v>22.016666666666666</c:v>
                </c:pt>
                <c:pt idx="1322">
                  <c:v>22.033333333333335</c:v>
                </c:pt>
                <c:pt idx="1323">
                  <c:v>22.05</c:v>
                </c:pt>
                <c:pt idx="1324">
                  <c:v>22.066666666666666</c:v>
                </c:pt>
                <c:pt idx="1325">
                  <c:v>22.083333333333332</c:v>
                </c:pt>
                <c:pt idx="1326">
                  <c:v>22.1</c:v>
                </c:pt>
                <c:pt idx="1327">
                  <c:v>22.116666666666667</c:v>
                </c:pt>
                <c:pt idx="1328">
                  <c:v>22.133333333333333</c:v>
                </c:pt>
                <c:pt idx="1329">
                  <c:v>22.15</c:v>
                </c:pt>
                <c:pt idx="1330">
                  <c:v>22.166666666666668</c:v>
                </c:pt>
                <c:pt idx="1331">
                  <c:v>22.183333333333334</c:v>
                </c:pt>
                <c:pt idx="1332">
                  <c:v>22.2</c:v>
                </c:pt>
                <c:pt idx="1333">
                  <c:v>22.216666666666665</c:v>
                </c:pt>
                <c:pt idx="1334">
                  <c:v>22.233333333333334</c:v>
                </c:pt>
                <c:pt idx="1335">
                  <c:v>22.25</c:v>
                </c:pt>
                <c:pt idx="1336">
                  <c:v>22.266666666666666</c:v>
                </c:pt>
                <c:pt idx="1337">
                  <c:v>22.283333333333335</c:v>
                </c:pt>
                <c:pt idx="1338">
                  <c:v>22.3</c:v>
                </c:pt>
                <c:pt idx="1339">
                  <c:v>22.316666666666666</c:v>
                </c:pt>
                <c:pt idx="1340">
                  <c:v>22.333333333333332</c:v>
                </c:pt>
                <c:pt idx="1341">
                  <c:v>22.35</c:v>
                </c:pt>
                <c:pt idx="1342">
                  <c:v>22.366666666666667</c:v>
                </c:pt>
                <c:pt idx="1343">
                  <c:v>22.383333333333333</c:v>
                </c:pt>
                <c:pt idx="1344">
                  <c:v>22.4</c:v>
                </c:pt>
                <c:pt idx="1345">
                  <c:v>22.416666666666668</c:v>
                </c:pt>
                <c:pt idx="1346">
                  <c:v>22.433333333333334</c:v>
                </c:pt>
                <c:pt idx="1347">
                  <c:v>22.45</c:v>
                </c:pt>
                <c:pt idx="1348">
                  <c:v>22.466666666666665</c:v>
                </c:pt>
                <c:pt idx="1349">
                  <c:v>22.483333333333334</c:v>
                </c:pt>
                <c:pt idx="1350">
                  <c:v>22.5</c:v>
                </c:pt>
                <c:pt idx="1351">
                  <c:v>22.516666666666666</c:v>
                </c:pt>
                <c:pt idx="1352">
                  <c:v>22.533333333333335</c:v>
                </c:pt>
                <c:pt idx="1353">
                  <c:v>22.55</c:v>
                </c:pt>
                <c:pt idx="1354">
                  <c:v>22.566666666666666</c:v>
                </c:pt>
                <c:pt idx="1355">
                  <c:v>22.583333333333332</c:v>
                </c:pt>
                <c:pt idx="1356">
                  <c:v>22.6</c:v>
                </c:pt>
                <c:pt idx="1357">
                  <c:v>22.616666666666667</c:v>
                </c:pt>
                <c:pt idx="1358">
                  <c:v>22.633333333333333</c:v>
                </c:pt>
                <c:pt idx="1359">
                  <c:v>22.65</c:v>
                </c:pt>
                <c:pt idx="1360">
                  <c:v>22.666666666666668</c:v>
                </c:pt>
                <c:pt idx="1361">
                  <c:v>22.683333333333334</c:v>
                </c:pt>
                <c:pt idx="1362">
                  <c:v>22.7</c:v>
                </c:pt>
                <c:pt idx="1363">
                  <c:v>22.716666666666665</c:v>
                </c:pt>
                <c:pt idx="1364">
                  <c:v>22.733333333333334</c:v>
                </c:pt>
                <c:pt idx="1365">
                  <c:v>22.75</c:v>
                </c:pt>
                <c:pt idx="1366">
                  <c:v>22.766666666666666</c:v>
                </c:pt>
                <c:pt idx="1367">
                  <c:v>22.783333333333335</c:v>
                </c:pt>
                <c:pt idx="1368">
                  <c:v>22.8</c:v>
                </c:pt>
                <c:pt idx="1369">
                  <c:v>22.816666666666666</c:v>
                </c:pt>
                <c:pt idx="1370">
                  <c:v>22.833333333333332</c:v>
                </c:pt>
                <c:pt idx="1371">
                  <c:v>22.85</c:v>
                </c:pt>
                <c:pt idx="1372">
                  <c:v>22.866666666666667</c:v>
                </c:pt>
                <c:pt idx="1373">
                  <c:v>22.883333333333333</c:v>
                </c:pt>
                <c:pt idx="1374">
                  <c:v>22.9</c:v>
                </c:pt>
                <c:pt idx="1375">
                  <c:v>22.916666666666668</c:v>
                </c:pt>
                <c:pt idx="1376">
                  <c:v>22.933333333333334</c:v>
                </c:pt>
                <c:pt idx="1377">
                  <c:v>22.95</c:v>
                </c:pt>
                <c:pt idx="1378">
                  <c:v>22.966666666666665</c:v>
                </c:pt>
                <c:pt idx="1379">
                  <c:v>22.983333333333334</c:v>
                </c:pt>
                <c:pt idx="1380">
                  <c:v>23</c:v>
                </c:pt>
                <c:pt idx="1381">
                  <c:v>23.016666666666666</c:v>
                </c:pt>
                <c:pt idx="1382">
                  <c:v>23.033333333333335</c:v>
                </c:pt>
                <c:pt idx="1383">
                  <c:v>23.05</c:v>
                </c:pt>
                <c:pt idx="1384">
                  <c:v>23.066666666666666</c:v>
                </c:pt>
                <c:pt idx="1385">
                  <c:v>23.083333333333332</c:v>
                </c:pt>
                <c:pt idx="1386">
                  <c:v>23.1</c:v>
                </c:pt>
                <c:pt idx="1387">
                  <c:v>23.116666666666667</c:v>
                </c:pt>
                <c:pt idx="1388">
                  <c:v>23.133333333333333</c:v>
                </c:pt>
                <c:pt idx="1389">
                  <c:v>23.15</c:v>
                </c:pt>
                <c:pt idx="1390">
                  <c:v>23.166666666666668</c:v>
                </c:pt>
                <c:pt idx="1391">
                  <c:v>23.183333333333334</c:v>
                </c:pt>
                <c:pt idx="1392">
                  <c:v>23.2</c:v>
                </c:pt>
                <c:pt idx="1393">
                  <c:v>23.216666666666665</c:v>
                </c:pt>
                <c:pt idx="1394">
                  <c:v>23.233333333333334</c:v>
                </c:pt>
                <c:pt idx="1395">
                  <c:v>23.25</c:v>
                </c:pt>
                <c:pt idx="1396">
                  <c:v>23.266666666666666</c:v>
                </c:pt>
                <c:pt idx="1397">
                  <c:v>23.283333333333335</c:v>
                </c:pt>
                <c:pt idx="1398">
                  <c:v>23.3</c:v>
                </c:pt>
                <c:pt idx="1399">
                  <c:v>23.316666666666666</c:v>
                </c:pt>
                <c:pt idx="1400">
                  <c:v>23.333333333333332</c:v>
                </c:pt>
                <c:pt idx="1401">
                  <c:v>23.35</c:v>
                </c:pt>
                <c:pt idx="1402">
                  <c:v>23.366666666666667</c:v>
                </c:pt>
                <c:pt idx="1403">
                  <c:v>23.383333333333333</c:v>
                </c:pt>
                <c:pt idx="1404">
                  <c:v>23.4</c:v>
                </c:pt>
                <c:pt idx="1405">
                  <c:v>23.416666666666668</c:v>
                </c:pt>
                <c:pt idx="1406">
                  <c:v>23.433333333333334</c:v>
                </c:pt>
                <c:pt idx="1407">
                  <c:v>23.45</c:v>
                </c:pt>
                <c:pt idx="1408">
                  <c:v>23.466666666666665</c:v>
                </c:pt>
                <c:pt idx="1409">
                  <c:v>23.483333333333334</c:v>
                </c:pt>
                <c:pt idx="1410">
                  <c:v>23.5</c:v>
                </c:pt>
                <c:pt idx="1411">
                  <c:v>23.516666666666666</c:v>
                </c:pt>
                <c:pt idx="1412">
                  <c:v>23.533333333333335</c:v>
                </c:pt>
                <c:pt idx="1413">
                  <c:v>23.55</c:v>
                </c:pt>
                <c:pt idx="1414">
                  <c:v>23.566666666666666</c:v>
                </c:pt>
                <c:pt idx="1415">
                  <c:v>23.583333333333332</c:v>
                </c:pt>
                <c:pt idx="1416">
                  <c:v>23.6</c:v>
                </c:pt>
                <c:pt idx="1417">
                  <c:v>23.616666666666667</c:v>
                </c:pt>
                <c:pt idx="1418">
                  <c:v>23.633333333333333</c:v>
                </c:pt>
                <c:pt idx="1419">
                  <c:v>23.65</c:v>
                </c:pt>
                <c:pt idx="1420">
                  <c:v>23.666666666666668</c:v>
                </c:pt>
                <c:pt idx="1421">
                  <c:v>23.683333333333334</c:v>
                </c:pt>
                <c:pt idx="1422">
                  <c:v>23.7</c:v>
                </c:pt>
                <c:pt idx="1423">
                  <c:v>23.716666666666665</c:v>
                </c:pt>
                <c:pt idx="1424">
                  <c:v>23.733333333333334</c:v>
                </c:pt>
                <c:pt idx="1425">
                  <c:v>23.75</c:v>
                </c:pt>
                <c:pt idx="1426">
                  <c:v>23.766666666666666</c:v>
                </c:pt>
              </c:numCache>
            </c:numRef>
          </c:xVal>
          <c:yVal>
            <c:numRef>
              <c:f>'ESS 12-03-2015 10h52'!$L$2:$L$1428</c:f>
              <c:numCache>
                <c:formatCode>General</c:formatCode>
                <c:ptCount val="1427"/>
                <c:pt idx="0">
                  <c:v>292.2</c:v>
                </c:pt>
                <c:pt idx="1">
                  <c:v>292.17</c:v>
                </c:pt>
                <c:pt idx="2">
                  <c:v>292.14999999999998</c:v>
                </c:pt>
                <c:pt idx="3">
                  <c:v>292.10000000000002</c:v>
                </c:pt>
                <c:pt idx="4">
                  <c:v>292.05</c:v>
                </c:pt>
                <c:pt idx="5">
                  <c:v>292.02999999999997</c:v>
                </c:pt>
                <c:pt idx="6">
                  <c:v>291.95999999999998</c:v>
                </c:pt>
                <c:pt idx="7">
                  <c:v>291.92</c:v>
                </c:pt>
                <c:pt idx="8">
                  <c:v>291.89</c:v>
                </c:pt>
                <c:pt idx="9">
                  <c:v>291.83999999999997</c:v>
                </c:pt>
                <c:pt idx="10">
                  <c:v>291.8</c:v>
                </c:pt>
                <c:pt idx="11">
                  <c:v>291.73</c:v>
                </c:pt>
                <c:pt idx="12">
                  <c:v>291.68</c:v>
                </c:pt>
                <c:pt idx="13">
                  <c:v>291.62</c:v>
                </c:pt>
                <c:pt idx="14">
                  <c:v>291.58</c:v>
                </c:pt>
                <c:pt idx="15">
                  <c:v>291.5</c:v>
                </c:pt>
                <c:pt idx="16">
                  <c:v>291.44</c:v>
                </c:pt>
                <c:pt idx="17">
                  <c:v>291.39999999999998</c:v>
                </c:pt>
                <c:pt idx="18">
                  <c:v>291.33</c:v>
                </c:pt>
                <c:pt idx="19">
                  <c:v>291.26</c:v>
                </c:pt>
                <c:pt idx="20">
                  <c:v>291.19</c:v>
                </c:pt>
                <c:pt idx="21">
                  <c:v>291.12</c:v>
                </c:pt>
                <c:pt idx="22">
                  <c:v>291.04000000000002</c:v>
                </c:pt>
                <c:pt idx="23">
                  <c:v>290.97000000000003</c:v>
                </c:pt>
                <c:pt idx="24">
                  <c:v>290.89999999999998</c:v>
                </c:pt>
                <c:pt idx="25">
                  <c:v>290.81</c:v>
                </c:pt>
                <c:pt idx="26">
                  <c:v>290.72000000000003</c:v>
                </c:pt>
                <c:pt idx="27">
                  <c:v>290.64999999999998</c:v>
                </c:pt>
                <c:pt idx="28">
                  <c:v>290.54000000000002</c:v>
                </c:pt>
                <c:pt idx="29">
                  <c:v>290.45</c:v>
                </c:pt>
                <c:pt idx="30">
                  <c:v>290.36</c:v>
                </c:pt>
                <c:pt idx="31">
                  <c:v>290.26</c:v>
                </c:pt>
                <c:pt idx="32">
                  <c:v>290.18</c:v>
                </c:pt>
                <c:pt idx="33">
                  <c:v>290.07</c:v>
                </c:pt>
                <c:pt idx="34">
                  <c:v>289.97000000000003</c:v>
                </c:pt>
                <c:pt idx="35">
                  <c:v>289.85000000000002</c:v>
                </c:pt>
                <c:pt idx="36">
                  <c:v>289.76</c:v>
                </c:pt>
                <c:pt idx="37">
                  <c:v>289.64</c:v>
                </c:pt>
                <c:pt idx="38">
                  <c:v>289.55</c:v>
                </c:pt>
                <c:pt idx="39">
                  <c:v>289.42</c:v>
                </c:pt>
                <c:pt idx="40">
                  <c:v>289.3</c:v>
                </c:pt>
                <c:pt idx="41">
                  <c:v>289.19</c:v>
                </c:pt>
                <c:pt idx="42">
                  <c:v>289.07</c:v>
                </c:pt>
                <c:pt idx="43">
                  <c:v>288.94</c:v>
                </c:pt>
                <c:pt idx="44">
                  <c:v>288.79000000000002</c:v>
                </c:pt>
                <c:pt idx="45">
                  <c:v>288.67</c:v>
                </c:pt>
                <c:pt idx="46">
                  <c:v>288.52999999999997</c:v>
                </c:pt>
                <c:pt idx="47">
                  <c:v>288.39</c:v>
                </c:pt>
                <c:pt idx="48">
                  <c:v>288.27</c:v>
                </c:pt>
                <c:pt idx="49">
                  <c:v>288.12</c:v>
                </c:pt>
                <c:pt idx="50">
                  <c:v>287.95</c:v>
                </c:pt>
                <c:pt idx="51">
                  <c:v>287.82</c:v>
                </c:pt>
                <c:pt idx="52">
                  <c:v>287.64999999999998</c:v>
                </c:pt>
                <c:pt idx="53">
                  <c:v>287.5</c:v>
                </c:pt>
                <c:pt idx="54">
                  <c:v>287.33999999999997</c:v>
                </c:pt>
                <c:pt idx="55">
                  <c:v>287.18</c:v>
                </c:pt>
                <c:pt idx="56">
                  <c:v>287.01</c:v>
                </c:pt>
                <c:pt idx="57">
                  <c:v>286.83999999999997</c:v>
                </c:pt>
                <c:pt idx="58">
                  <c:v>286.67</c:v>
                </c:pt>
                <c:pt idx="59">
                  <c:v>286.51</c:v>
                </c:pt>
                <c:pt idx="60">
                  <c:v>286.33</c:v>
                </c:pt>
                <c:pt idx="61">
                  <c:v>286.14</c:v>
                </c:pt>
                <c:pt idx="62">
                  <c:v>285.97000000000003</c:v>
                </c:pt>
                <c:pt idx="63">
                  <c:v>285.77999999999997</c:v>
                </c:pt>
                <c:pt idx="64">
                  <c:v>285.58999999999997</c:v>
                </c:pt>
                <c:pt idx="65">
                  <c:v>285.39</c:v>
                </c:pt>
                <c:pt idx="66">
                  <c:v>285.2</c:v>
                </c:pt>
                <c:pt idx="67">
                  <c:v>285.01</c:v>
                </c:pt>
                <c:pt idx="68">
                  <c:v>284.8</c:v>
                </c:pt>
                <c:pt idx="69">
                  <c:v>284.61</c:v>
                </c:pt>
                <c:pt idx="70">
                  <c:v>284.38</c:v>
                </c:pt>
                <c:pt idx="71">
                  <c:v>284.19</c:v>
                </c:pt>
                <c:pt idx="72">
                  <c:v>283.95999999999998</c:v>
                </c:pt>
                <c:pt idx="73">
                  <c:v>283.74</c:v>
                </c:pt>
                <c:pt idx="74">
                  <c:v>283.52</c:v>
                </c:pt>
                <c:pt idx="75">
                  <c:v>283.27999999999997</c:v>
                </c:pt>
                <c:pt idx="76">
                  <c:v>283.06</c:v>
                </c:pt>
                <c:pt idx="77">
                  <c:v>282.82</c:v>
                </c:pt>
                <c:pt idx="78">
                  <c:v>282.58999999999997</c:v>
                </c:pt>
                <c:pt idx="79">
                  <c:v>282.36</c:v>
                </c:pt>
                <c:pt idx="80">
                  <c:v>282.11</c:v>
                </c:pt>
                <c:pt idx="81">
                  <c:v>281.87</c:v>
                </c:pt>
                <c:pt idx="82">
                  <c:v>281.62</c:v>
                </c:pt>
                <c:pt idx="83">
                  <c:v>281.37</c:v>
                </c:pt>
                <c:pt idx="84">
                  <c:v>281.12</c:v>
                </c:pt>
                <c:pt idx="85">
                  <c:v>280.86</c:v>
                </c:pt>
                <c:pt idx="86">
                  <c:v>280.60000000000002</c:v>
                </c:pt>
                <c:pt idx="87">
                  <c:v>280.33</c:v>
                </c:pt>
                <c:pt idx="88">
                  <c:v>280.06</c:v>
                </c:pt>
                <c:pt idx="89">
                  <c:v>279.8</c:v>
                </c:pt>
                <c:pt idx="90">
                  <c:v>279.54000000000002</c:v>
                </c:pt>
                <c:pt idx="91">
                  <c:v>279.25</c:v>
                </c:pt>
                <c:pt idx="92">
                  <c:v>278.99</c:v>
                </c:pt>
                <c:pt idx="93">
                  <c:v>278.7</c:v>
                </c:pt>
                <c:pt idx="94">
                  <c:v>278.41000000000003</c:v>
                </c:pt>
                <c:pt idx="95">
                  <c:v>278.13</c:v>
                </c:pt>
                <c:pt idx="96">
                  <c:v>277.83</c:v>
                </c:pt>
                <c:pt idx="97">
                  <c:v>277.54000000000002</c:v>
                </c:pt>
                <c:pt idx="98">
                  <c:v>277.25</c:v>
                </c:pt>
                <c:pt idx="99">
                  <c:v>276.95999999999998</c:v>
                </c:pt>
                <c:pt idx="100">
                  <c:v>276.64</c:v>
                </c:pt>
                <c:pt idx="101">
                  <c:v>276.33999999999997</c:v>
                </c:pt>
                <c:pt idx="102">
                  <c:v>276.02999999999997</c:v>
                </c:pt>
                <c:pt idx="103">
                  <c:v>275.70999999999998</c:v>
                </c:pt>
                <c:pt idx="104">
                  <c:v>275.38</c:v>
                </c:pt>
                <c:pt idx="105">
                  <c:v>275.06</c:v>
                </c:pt>
                <c:pt idx="106">
                  <c:v>274.74</c:v>
                </c:pt>
                <c:pt idx="107">
                  <c:v>274.41000000000003</c:v>
                </c:pt>
                <c:pt idx="108">
                  <c:v>274.08</c:v>
                </c:pt>
                <c:pt idx="109">
                  <c:v>273.75</c:v>
                </c:pt>
                <c:pt idx="110">
                  <c:v>273.43</c:v>
                </c:pt>
                <c:pt idx="111">
                  <c:v>273.07</c:v>
                </c:pt>
                <c:pt idx="112">
                  <c:v>272.74</c:v>
                </c:pt>
                <c:pt idx="113">
                  <c:v>272.39999999999998</c:v>
                </c:pt>
                <c:pt idx="114">
                  <c:v>272.05</c:v>
                </c:pt>
                <c:pt idx="115">
                  <c:v>271.69</c:v>
                </c:pt>
                <c:pt idx="116">
                  <c:v>271.33</c:v>
                </c:pt>
                <c:pt idx="117">
                  <c:v>270.98</c:v>
                </c:pt>
                <c:pt idx="118">
                  <c:v>270.61</c:v>
                </c:pt>
                <c:pt idx="119">
                  <c:v>270.26</c:v>
                </c:pt>
                <c:pt idx="120">
                  <c:v>269.89</c:v>
                </c:pt>
                <c:pt idx="121">
                  <c:v>269.51</c:v>
                </c:pt>
                <c:pt idx="122">
                  <c:v>269.14</c:v>
                </c:pt>
                <c:pt idx="123">
                  <c:v>268.76</c:v>
                </c:pt>
                <c:pt idx="124">
                  <c:v>268.39</c:v>
                </c:pt>
                <c:pt idx="125">
                  <c:v>268</c:v>
                </c:pt>
                <c:pt idx="126">
                  <c:v>267.61</c:v>
                </c:pt>
                <c:pt idx="127">
                  <c:v>267.22000000000003</c:v>
                </c:pt>
                <c:pt idx="128">
                  <c:v>266.83</c:v>
                </c:pt>
                <c:pt idx="129">
                  <c:v>266.43</c:v>
                </c:pt>
                <c:pt idx="130">
                  <c:v>266.02</c:v>
                </c:pt>
                <c:pt idx="131">
                  <c:v>265.63</c:v>
                </c:pt>
                <c:pt idx="132">
                  <c:v>265.20999999999998</c:v>
                </c:pt>
                <c:pt idx="133">
                  <c:v>264.79000000000002</c:v>
                </c:pt>
                <c:pt idx="134">
                  <c:v>264.35000000000002</c:v>
                </c:pt>
                <c:pt idx="135">
                  <c:v>263.91000000000003</c:v>
                </c:pt>
                <c:pt idx="136">
                  <c:v>263.44</c:v>
                </c:pt>
                <c:pt idx="137">
                  <c:v>262.95999999999998</c:v>
                </c:pt>
                <c:pt idx="138">
                  <c:v>262.47000000000003</c:v>
                </c:pt>
                <c:pt idx="139">
                  <c:v>261.98</c:v>
                </c:pt>
                <c:pt idx="140">
                  <c:v>261.45</c:v>
                </c:pt>
                <c:pt idx="141">
                  <c:v>260.91000000000003</c:v>
                </c:pt>
                <c:pt idx="142">
                  <c:v>260.33999999999997</c:v>
                </c:pt>
                <c:pt idx="143">
                  <c:v>259.75</c:v>
                </c:pt>
                <c:pt idx="144">
                  <c:v>259.14</c:v>
                </c:pt>
                <c:pt idx="145">
                  <c:v>258.5</c:v>
                </c:pt>
                <c:pt idx="146">
                  <c:v>257.83999999999997</c:v>
                </c:pt>
                <c:pt idx="147">
                  <c:v>257.13</c:v>
                </c:pt>
                <c:pt idx="148">
                  <c:v>256.42</c:v>
                </c:pt>
                <c:pt idx="149">
                  <c:v>255.66</c:v>
                </c:pt>
                <c:pt idx="150">
                  <c:v>254.87</c:v>
                </c:pt>
                <c:pt idx="151">
                  <c:v>254.04</c:v>
                </c:pt>
                <c:pt idx="152">
                  <c:v>253.17</c:v>
                </c:pt>
                <c:pt idx="153">
                  <c:v>252.26</c:v>
                </c:pt>
                <c:pt idx="154">
                  <c:v>251.31</c:v>
                </c:pt>
                <c:pt idx="155">
                  <c:v>250.33</c:v>
                </c:pt>
                <c:pt idx="156">
                  <c:v>249.33</c:v>
                </c:pt>
                <c:pt idx="157">
                  <c:v>248.29</c:v>
                </c:pt>
                <c:pt idx="158">
                  <c:v>247.22</c:v>
                </c:pt>
                <c:pt idx="159">
                  <c:v>246.14</c:v>
                </c:pt>
                <c:pt idx="160">
                  <c:v>245.02</c:v>
                </c:pt>
                <c:pt idx="161">
                  <c:v>243.86</c:v>
                </c:pt>
                <c:pt idx="162">
                  <c:v>242.7</c:v>
                </c:pt>
                <c:pt idx="163">
                  <c:v>241.53</c:v>
                </c:pt>
                <c:pt idx="164">
                  <c:v>240.35</c:v>
                </c:pt>
                <c:pt idx="165">
                  <c:v>239.19</c:v>
                </c:pt>
                <c:pt idx="166">
                  <c:v>238</c:v>
                </c:pt>
                <c:pt idx="167">
                  <c:v>236.81</c:v>
                </c:pt>
                <c:pt idx="168">
                  <c:v>235.62</c:v>
                </c:pt>
                <c:pt idx="169">
                  <c:v>234.4</c:v>
                </c:pt>
                <c:pt idx="170">
                  <c:v>233.25</c:v>
                </c:pt>
                <c:pt idx="171">
                  <c:v>232.04</c:v>
                </c:pt>
                <c:pt idx="172">
                  <c:v>230.89</c:v>
                </c:pt>
                <c:pt idx="173">
                  <c:v>229.72</c:v>
                </c:pt>
                <c:pt idx="174">
                  <c:v>228.57</c:v>
                </c:pt>
                <c:pt idx="175">
                  <c:v>227.42</c:v>
                </c:pt>
                <c:pt idx="176">
                  <c:v>226.3</c:v>
                </c:pt>
                <c:pt idx="177">
                  <c:v>225.16</c:v>
                </c:pt>
                <c:pt idx="178">
                  <c:v>224.06</c:v>
                </c:pt>
                <c:pt idx="179">
                  <c:v>222.96</c:v>
                </c:pt>
                <c:pt idx="180">
                  <c:v>221.88</c:v>
                </c:pt>
                <c:pt idx="181">
                  <c:v>220.8</c:v>
                </c:pt>
                <c:pt idx="182">
                  <c:v>219.76</c:v>
                </c:pt>
                <c:pt idx="183">
                  <c:v>218.7</c:v>
                </c:pt>
                <c:pt idx="184">
                  <c:v>217.68</c:v>
                </c:pt>
                <c:pt idx="185">
                  <c:v>216.65</c:v>
                </c:pt>
                <c:pt idx="186">
                  <c:v>215.65</c:v>
                </c:pt>
                <c:pt idx="187">
                  <c:v>214.65</c:v>
                </c:pt>
                <c:pt idx="188">
                  <c:v>213.68</c:v>
                </c:pt>
                <c:pt idx="189">
                  <c:v>212.69</c:v>
                </c:pt>
                <c:pt idx="190">
                  <c:v>211.77</c:v>
                </c:pt>
                <c:pt idx="191">
                  <c:v>210.8</c:v>
                </c:pt>
                <c:pt idx="192">
                  <c:v>209.89</c:v>
                </c:pt>
                <c:pt idx="193">
                  <c:v>208.96</c:v>
                </c:pt>
                <c:pt idx="194">
                  <c:v>208.06</c:v>
                </c:pt>
                <c:pt idx="195">
                  <c:v>207.14</c:v>
                </c:pt>
                <c:pt idx="196">
                  <c:v>206.26</c:v>
                </c:pt>
                <c:pt idx="197">
                  <c:v>205.38</c:v>
                </c:pt>
                <c:pt idx="198">
                  <c:v>204.51</c:v>
                </c:pt>
                <c:pt idx="199">
                  <c:v>203.62</c:v>
                </c:pt>
                <c:pt idx="200">
                  <c:v>202.78</c:v>
                </c:pt>
                <c:pt idx="201">
                  <c:v>201.94</c:v>
                </c:pt>
                <c:pt idx="202">
                  <c:v>201.11</c:v>
                </c:pt>
                <c:pt idx="203">
                  <c:v>200.29</c:v>
                </c:pt>
                <c:pt idx="204">
                  <c:v>199.45</c:v>
                </c:pt>
                <c:pt idx="205">
                  <c:v>198.64</c:v>
                </c:pt>
                <c:pt idx="206">
                  <c:v>197.85</c:v>
                </c:pt>
                <c:pt idx="207">
                  <c:v>197.04</c:v>
                </c:pt>
                <c:pt idx="208">
                  <c:v>196.26</c:v>
                </c:pt>
                <c:pt idx="209">
                  <c:v>195.48</c:v>
                </c:pt>
                <c:pt idx="210">
                  <c:v>194.7</c:v>
                </c:pt>
                <c:pt idx="211">
                  <c:v>193.93</c:v>
                </c:pt>
                <c:pt idx="212">
                  <c:v>193.17</c:v>
                </c:pt>
                <c:pt idx="213">
                  <c:v>192.4</c:v>
                </c:pt>
                <c:pt idx="214">
                  <c:v>191.64</c:v>
                </c:pt>
                <c:pt idx="215">
                  <c:v>190.9</c:v>
                </c:pt>
                <c:pt idx="216">
                  <c:v>190.17</c:v>
                </c:pt>
                <c:pt idx="217">
                  <c:v>189.42</c:v>
                </c:pt>
                <c:pt idx="218">
                  <c:v>188.69</c:v>
                </c:pt>
                <c:pt idx="219">
                  <c:v>187.95</c:v>
                </c:pt>
                <c:pt idx="220">
                  <c:v>187.25</c:v>
                </c:pt>
                <c:pt idx="221">
                  <c:v>186.52</c:v>
                </c:pt>
                <c:pt idx="222">
                  <c:v>185.8</c:v>
                </c:pt>
                <c:pt idx="223">
                  <c:v>185.08</c:v>
                </c:pt>
                <c:pt idx="224">
                  <c:v>184.37</c:v>
                </c:pt>
                <c:pt idx="225">
                  <c:v>183.66</c:v>
                </c:pt>
                <c:pt idx="226">
                  <c:v>182.95</c:v>
                </c:pt>
                <c:pt idx="227">
                  <c:v>182.27</c:v>
                </c:pt>
                <c:pt idx="228">
                  <c:v>181.58</c:v>
                </c:pt>
                <c:pt idx="229">
                  <c:v>180.9</c:v>
                </c:pt>
                <c:pt idx="230">
                  <c:v>180.21</c:v>
                </c:pt>
                <c:pt idx="231">
                  <c:v>179.52</c:v>
                </c:pt>
                <c:pt idx="232">
                  <c:v>178.82</c:v>
                </c:pt>
                <c:pt idx="233">
                  <c:v>178.05</c:v>
                </c:pt>
                <c:pt idx="234">
                  <c:v>177.35</c:v>
                </c:pt>
                <c:pt idx="235">
                  <c:v>177.85</c:v>
                </c:pt>
                <c:pt idx="236">
                  <c:v>177.32</c:v>
                </c:pt>
                <c:pt idx="237">
                  <c:v>176.69</c:v>
                </c:pt>
                <c:pt idx="238">
                  <c:v>176.02</c:v>
                </c:pt>
                <c:pt idx="239">
                  <c:v>175.35</c:v>
                </c:pt>
                <c:pt idx="240">
                  <c:v>174.67</c:v>
                </c:pt>
                <c:pt idx="241">
                  <c:v>174</c:v>
                </c:pt>
                <c:pt idx="242">
                  <c:v>173.38</c:v>
                </c:pt>
                <c:pt idx="243">
                  <c:v>172.72</c:v>
                </c:pt>
                <c:pt idx="244">
                  <c:v>172.07</c:v>
                </c:pt>
                <c:pt idx="245">
                  <c:v>171.43</c:v>
                </c:pt>
                <c:pt idx="246">
                  <c:v>170.8</c:v>
                </c:pt>
                <c:pt idx="247">
                  <c:v>170.17</c:v>
                </c:pt>
                <c:pt idx="248">
                  <c:v>169.47</c:v>
                </c:pt>
                <c:pt idx="249">
                  <c:v>168.68</c:v>
                </c:pt>
                <c:pt idx="250">
                  <c:v>167.61</c:v>
                </c:pt>
                <c:pt idx="251">
                  <c:v>166.57</c:v>
                </c:pt>
                <c:pt idx="252">
                  <c:v>165.57</c:v>
                </c:pt>
                <c:pt idx="253">
                  <c:v>164.67</c:v>
                </c:pt>
                <c:pt idx="254">
                  <c:v>163.81</c:v>
                </c:pt>
                <c:pt idx="255">
                  <c:v>162.96</c:v>
                </c:pt>
                <c:pt idx="256">
                  <c:v>162.16999999999999</c:v>
                </c:pt>
                <c:pt idx="257">
                  <c:v>161.41999999999999</c:v>
                </c:pt>
                <c:pt idx="258">
                  <c:v>160.65</c:v>
                </c:pt>
                <c:pt idx="259">
                  <c:v>159.94999999999999</c:v>
                </c:pt>
                <c:pt idx="260">
                  <c:v>159.16999999999999</c:v>
                </c:pt>
                <c:pt idx="261">
                  <c:v>158.27000000000001</c:v>
                </c:pt>
                <c:pt idx="262">
                  <c:v>156.88</c:v>
                </c:pt>
                <c:pt idx="263">
                  <c:v>156.04</c:v>
                </c:pt>
                <c:pt idx="264">
                  <c:v>155.27000000000001</c:v>
                </c:pt>
                <c:pt idx="265">
                  <c:v>154.55000000000001</c:v>
                </c:pt>
                <c:pt idx="266">
                  <c:v>153.81</c:v>
                </c:pt>
                <c:pt idx="267">
                  <c:v>153.12</c:v>
                </c:pt>
                <c:pt idx="268">
                  <c:v>152.41</c:v>
                </c:pt>
                <c:pt idx="269">
                  <c:v>151.72999999999999</c:v>
                </c:pt>
                <c:pt idx="270">
                  <c:v>151.06</c:v>
                </c:pt>
                <c:pt idx="271">
                  <c:v>150.38999999999999</c:v>
                </c:pt>
                <c:pt idx="272">
                  <c:v>149.72999999999999</c:v>
                </c:pt>
                <c:pt idx="273">
                  <c:v>149.08000000000001</c:v>
                </c:pt>
                <c:pt idx="274">
                  <c:v>148.44999999999999</c:v>
                </c:pt>
                <c:pt idx="275">
                  <c:v>147.84</c:v>
                </c:pt>
                <c:pt idx="276">
                  <c:v>147.22999999999999</c:v>
                </c:pt>
                <c:pt idx="277">
                  <c:v>146.63</c:v>
                </c:pt>
                <c:pt idx="278">
                  <c:v>146.03</c:v>
                </c:pt>
                <c:pt idx="279">
                  <c:v>145.46</c:v>
                </c:pt>
                <c:pt idx="280">
                  <c:v>144.87</c:v>
                </c:pt>
                <c:pt idx="281">
                  <c:v>144.29</c:v>
                </c:pt>
                <c:pt idx="282">
                  <c:v>143.72999999999999</c:v>
                </c:pt>
                <c:pt idx="283">
                  <c:v>143.16999999999999</c:v>
                </c:pt>
                <c:pt idx="284">
                  <c:v>142.6</c:v>
                </c:pt>
                <c:pt idx="285">
                  <c:v>142.05000000000001</c:v>
                </c:pt>
                <c:pt idx="286">
                  <c:v>141.47999999999999</c:v>
                </c:pt>
                <c:pt idx="287">
                  <c:v>140.91999999999999</c:v>
                </c:pt>
                <c:pt idx="288">
                  <c:v>140.34</c:v>
                </c:pt>
                <c:pt idx="289">
                  <c:v>139.77000000000001</c:v>
                </c:pt>
                <c:pt idx="290">
                  <c:v>139.19</c:v>
                </c:pt>
                <c:pt idx="291">
                  <c:v>138.61000000000001</c:v>
                </c:pt>
                <c:pt idx="292">
                  <c:v>138.02000000000001</c:v>
                </c:pt>
                <c:pt idx="293">
                  <c:v>137.44999999999999</c:v>
                </c:pt>
                <c:pt idx="294">
                  <c:v>136.86000000000001</c:v>
                </c:pt>
                <c:pt idx="295">
                  <c:v>136.30000000000001</c:v>
                </c:pt>
                <c:pt idx="296">
                  <c:v>135.72</c:v>
                </c:pt>
                <c:pt idx="297">
                  <c:v>135.12</c:v>
                </c:pt>
                <c:pt idx="298">
                  <c:v>134.46</c:v>
                </c:pt>
                <c:pt idx="299">
                  <c:v>133.84</c:v>
                </c:pt>
                <c:pt idx="300">
                  <c:v>133.22</c:v>
                </c:pt>
                <c:pt idx="301">
                  <c:v>132.65</c:v>
                </c:pt>
                <c:pt idx="302">
                  <c:v>132.07</c:v>
                </c:pt>
                <c:pt idx="303">
                  <c:v>131.49</c:v>
                </c:pt>
                <c:pt idx="304">
                  <c:v>130.91999999999999</c:v>
                </c:pt>
                <c:pt idx="305">
                  <c:v>130.38</c:v>
                </c:pt>
                <c:pt idx="306">
                  <c:v>129.82</c:v>
                </c:pt>
                <c:pt idx="307">
                  <c:v>129.28</c:v>
                </c:pt>
                <c:pt idx="308">
                  <c:v>128.75</c:v>
                </c:pt>
                <c:pt idx="309">
                  <c:v>128.22999999999999</c:v>
                </c:pt>
                <c:pt idx="310">
                  <c:v>127.69</c:v>
                </c:pt>
                <c:pt idx="311">
                  <c:v>127.17</c:v>
                </c:pt>
                <c:pt idx="312">
                  <c:v>126.66</c:v>
                </c:pt>
                <c:pt idx="313">
                  <c:v>126.14</c:v>
                </c:pt>
                <c:pt idx="314">
                  <c:v>125.62</c:v>
                </c:pt>
                <c:pt idx="315">
                  <c:v>125.11</c:v>
                </c:pt>
                <c:pt idx="316">
                  <c:v>124.59</c:v>
                </c:pt>
                <c:pt idx="317">
                  <c:v>124.08</c:v>
                </c:pt>
                <c:pt idx="318">
                  <c:v>123.57</c:v>
                </c:pt>
                <c:pt idx="319">
                  <c:v>123.06</c:v>
                </c:pt>
                <c:pt idx="320">
                  <c:v>122.55</c:v>
                </c:pt>
                <c:pt idx="321">
                  <c:v>122.06</c:v>
                </c:pt>
                <c:pt idx="322">
                  <c:v>121.54</c:v>
                </c:pt>
                <c:pt idx="323">
                  <c:v>121.02</c:v>
                </c:pt>
                <c:pt idx="324">
                  <c:v>120.5</c:v>
                </c:pt>
                <c:pt idx="325">
                  <c:v>119.98</c:v>
                </c:pt>
                <c:pt idx="326">
                  <c:v>119.46</c:v>
                </c:pt>
                <c:pt idx="327">
                  <c:v>118.95</c:v>
                </c:pt>
                <c:pt idx="328">
                  <c:v>118.42</c:v>
                </c:pt>
                <c:pt idx="329">
                  <c:v>117.9</c:v>
                </c:pt>
                <c:pt idx="330">
                  <c:v>117.36</c:v>
                </c:pt>
                <c:pt idx="331">
                  <c:v>116.82</c:v>
                </c:pt>
                <c:pt idx="332">
                  <c:v>116.31</c:v>
                </c:pt>
                <c:pt idx="333">
                  <c:v>115.79</c:v>
                </c:pt>
                <c:pt idx="334">
                  <c:v>115.31</c:v>
                </c:pt>
                <c:pt idx="335">
                  <c:v>114.68</c:v>
                </c:pt>
                <c:pt idx="336">
                  <c:v>112.64</c:v>
                </c:pt>
                <c:pt idx="337">
                  <c:v>110.57</c:v>
                </c:pt>
                <c:pt idx="338">
                  <c:v>108.81</c:v>
                </c:pt>
                <c:pt idx="339">
                  <c:v>107.33</c:v>
                </c:pt>
                <c:pt idx="340">
                  <c:v>106.13</c:v>
                </c:pt>
                <c:pt idx="341">
                  <c:v>105.15</c:v>
                </c:pt>
                <c:pt idx="342">
                  <c:v>104.27</c:v>
                </c:pt>
                <c:pt idx="343">
                  <c:v>103.52</c:v>
                </c:pt>
                <c:pt idx="344">
                  <c:v>102.86</c:v>
                </c:pt>
                <c:pt idx="345">
                  <c:v>102.27</c:v>
                </c:pt>
                <c:pt idx="346">
                  <c:v>101.75</c:v>
                </c:pt>
                <c:pt idx="347">
                  <c:v>101.28</c:v>
                </c:pt>
                <c:pt idx="348">
                  <c:v>100.83</c:v>
                </c:pt>
                <c:pt idx="349">
                  <c:v>100.38</c:v>
                </c:pt>
                <c:pt idx="350">
                  <c:v>99.93</c:v>
                </c:pt>
                <c:pt idx="351">
                  <c:v>99.45</c:v>
                </c:pt>
                <c:pt idx="352">
                  <c:v>98.95</c:v>
                </c:pt>
                <c:pt idx="353">
                  <c:v>98.44</c:v>
                </c:pt>
                <c:pt idx="354">
                  <c:v>97.92</c:v>
                </c:pt>
                <c:pt idx="355">
                  <c:v>97.38</c:v>
                </c:pt>
                <c:pt idx="356">
                  <c:v>96.85</c:v>
                </c:pt>
                <c:pt idx="357">
                  <c:v>96.32</c:v>
                </c:pt>
                <c:pt idx="358">
                  <c:v>95.77</c:v>
                </c:pt>
                <c:pt idx="359">
                  <c:v>95.24</c:v>
                </c:pt>
                <c:pt idx="360">
                  <c:v>94.72</c:v>
                </c:pt>
                <c:pt idx="361">
                  <c:v>94.2</c:v>
                </c:pt>
                <c:pt idx="362">
                  <c:v>93.67</c:v>
                </c:pt>
                <c:pt idx="363">
                  <c:v>93.16</c:v>
                </c:pt>
                <c:pt idx="364">
                  <c:v>92.67</c:v>
                </c:pt>
                <c:pt idx="365">
                  <c:v>92.17</c:v>
                </c:pt>
                <c:pt idx="366">
                  <c:v>91.68</c:v>
                </c:pt>
                <c:pt idx="367">
                  <c:v>91.22</c:v>
                </c:pt>
                <c:pt idx="368">
                  <c:v>90.74</c:v>
                </c:pt>
                <c:pt idx="369">
                  <c:v>90.29</c:v>
                </c:pt>
                <c:pt idx="370">
                  <c:v>89.84</c:v>
                </c:pt>
                <c:pt idx="371">
                  <c:v>89.39</c:v>
                </c:pt>
                <c:pt idx="372">
                  <c:v>88.95</c:v>
                </c:pt>
                <c:pt idx="373">
                  <c:v>88.5</c:v>
                </c:pt>
                <c:pt idx="374">
                  <c:v>88.06</c:v>
                </c:pt>
                <c:pt idx="375">
                  <c:v>87.62</c:v>
                </c:pt>
                <c:pt idx="376">
                  <c:v>87.18</c:v>
                </c:pt>
                <c:pt idx="377">
                  <c:v>86.76</c:v>
                </c:pt>
                <c:pt idx="378">
                  <c:v>86.33</c:v>
                </c:pt>
                <c:pt idx="379">
                  <c:v>85.91</c:v>
                </c:pt>
                <c:pt idx="380">
                  <c:v>85.5</c:v>
                </c:pt>
                <c:pt idx="381">
                  <c:v>85.08</c:v>
                </c:pt>
                <c:pt idx="382">
                  <c:v>84.67</c:v>
                </c:pt>
                <c:pt idx="383">
                  <c:v>84.24</c:v>
                </c:pt>
                <c:pt idx="384">
                  <c:v>83.84</c:v>
                </c:pt>
                <c:pt idx="385">
                  <c:v>83.43</c:v>
                </c:pt>
                <c:pt idx="386">
                  <c:v>83.02</c:v>
                </c:pt>
                <c:pt idx="387">
                  <c:v>82.62</c:v>
                </c:pt>
                <c:pt idx="388">
                  <c:v>82.21</c:v>
                </c:pt>
                <c:pt idx="389">
                  <c:v>81.760000000000005</c:v>
                </c:pt>
                <c:pt idx="390">
                  <c:v>81.25</c:v>
                </c:pt>
                <c:pt idx="391">
                  <c:v>80.75</c:v>
                </c:pt>
                <c:pt idx="392">
                  <c:v>80.28</c:v>
                </c:pt>
                <c:pt idx="393">
                  <c:v>79.81</c:v>
                </c:pt>
                <c:pt idx="394">
                  <c:v>79.349999999999994</c:v>
                </c:pt>
                <c:pt idx="395">
                  <c:v>78.91</c:v>
                </c:pt>
                <c:pt idx="396">
                  <c:v>78.47</c:v>
                </c:pt>
                <c:pt idx="397">
                  <c:v>78.05</c:v>
                </c:pt>
                <c:pt idx="398">
                  <c:v>77.63</c:v>
                </c:pt>
                <c:pt idx="399">
                  <c:v>77.23</c:v>
                </c:pt>
                <c:pt idx="400">
                  <c:v>76.83</c:v>
                </c:pt>
                <c:pt idx="401">
                  <c:v>76.459999999999994</c:v>
                </c:pt>
                <c:pt idx="402">
                  <c:v>76.099999999999994</c:v>
                </c:pt>
                <c:pt idx="403">
                  <c:v>75.760000000000005</c:v>
                </c:pt>
                <c:pt idx="404">
                  <c:v>75.459999999999994</c:v>
                </c:pt>
                <c:pt idx="405">
                  <c:v>75.180000000000007</c:v>
                </c:pt>
                <c:pt idx="406">
                  <c:v>74.930000000000007</c:v>
                </c:pt>
                <c:pt idx="407">
                  <c:v>74.7</c:v>
                </c:pt>
                <c:pt idx="408">
                  <c:v>74.510000000000005</c:v>
                </c:pt>
                <c:pt idx="409">
                  <c:v>74.319999999999993</c:v>
                </c:pt>
                <c:pt idx="410">
                  <c:v>74.16</c:v>
                </c:pt>
                <c:pt idx="411">
                  <c:v>74.02</c:v>
                </c:pt>
                <c:pt idx="412">
                  <c:v>73.89</c:v>
                </c:pt>
                <c:pt idx="413">
                  <c:v>73.77</c:v>
                </c:pt>
                <c:pt idx="414">
                  <c:v>73.67</c:v>
                </c:pt>
                <c:pt idx="415">
                  <c:v>73.58</c:v>
                </c:pt>
                <c:pt idx="416">
                  <c:v>73.5</c:v>
                </c:pt>
                <c:pt idx="417">
                  <c:v>73.430000000000007</c:v>
                </c:pt>
                <c:pt idx="418">
                  <c:v>73.37</c:v>
                </c:pt>
                <c:pt idx="419">
                  <c:v>73.31</c:v>
                </c:pt>
                <c:pt idx="420">
                  <c:v>73.260000000000005</c:v>
                </c:pt>
                <c:pt idx="421">
                  <c:v>73.209999999999994</c:v>
                </c:pt>
                <c:pt idx="422">
                  <c:v>73.17</c:v>
                </c:pt>
                <c:pt idx="423">
                  <c:v>73.13</c:v>
                </c:pt>
                <c:pt idx="424">
                  <c:v>73.09</c:v>
                </c:pt>
                <c:pt idx="425">
                  <c:v>73.040000000000006</c:v>
                </c:pt>
                <c:pt idx="426">
                  <c:v>72.989999999999995</c:v>
                </c:pt>
                <c:pt idx="427">
                  <c:v>72.94</c:v>
                </c:pt>
                <c:pt idx="428">
                  <c:v>72.900000000000006</c:v>
                </c:pt>
                <c:pt idx="429">
                  <c:v>72.86</c:v>
                </c:pt>
                <c:pt idx="430">
                  <c:v>72.83</c:v>
                </c:pt>
                <c:pt idx="431">
                  <c:v>72.8</c:v>
                </c:pt>
                <c:pt idx="432">
                  <c:v>72.77</c:v>
                </c:pt>
                <c:pt idx="433">
                  <c:v>72.75</c:v>
                </c:pt>
                <c:pt idx="434">
                  <c:v>72.73</c:v>
                </c:pt>
                <c:pt idx="435">
                  <c:v>72.72</c:v>
                </c:pt>
                <c:pt idx="436">
                  <c:v>72.72</c:v>
                </c:pt>
                <c:pt idx="437">
                  <c:v>72.72</c:v>
                </c:pt>
                <c:pt idx="438">
                  <c:v>72.73</c:v>
                </c:pt>
                <c:pt idx="439">
                  <c:v>72.739999999999995</c:v>
                </c:pt>
                <c:pt idx="440">
                  <c:v>72.760000000000005</c:v>
                </c:pt>
                <c:pt idx="441">
                  <c:v>72.790000000000006</c:v>
                </c:pt>
                <c:pt idx="442">
                  <c:v>72.819999999999993</c:v>
                </c:pt>
                <c:pt idx="443">
                  <c:v>72.84</c:v>
                </c:pt>
                <c:pt idx="444">
                  <c:v>72.88</c:v>
                </c:pt>
                <c:pt idx="445">
                  <c:v>72.92</c:v>
                </c:pt>
                <c:pt idx="446">
                  <c:v>72.98</c:v>
                </c:pt>
                <c:pt idx="447">
                  <c:v>73.05</c:v>
                </c:pt>
                <c:pt idx="448">
                  <c:v>73.12</c:v>
                </c:pt>
                <c:pt idx="449">
                  <c:v>73.2</c:v>
                </c:pt>
                <c:pt idx="450">
                  <c:v>73.290000000000006</c:v>
                </c:pt>
                <c:pt idx="451">
                  <c:v>73.400000000000006</c:v>
                </c:pt>
                <c:pt idx="452">
                  <c:v>73.510000000000005</c:v>
                </c:pt>
                <c:pt idx="453">
                  <c:v>73.62</c:v>
                </c:pt>
                <c:pt idx="454">
                  <c:v>73.739999999999995</c:v>
                </c:pt>
                <c:pt idx="455">
                  <c:v>73.86</c:v>
                </c:pt>
                <c:pt idx="456">
                  <c:v>74</c:v>
                </c:pt>
                <c:pt idx="457">
                  <c:v>74.150000000000006</c:v>
                </c:pt>
                <c:pt idx="458">
                  <c:v>74.3</c:v>
                </c:pt>
                <c:pt idx="459">
                  <c:v>74.47</c:v>
                </c:pt>
                <c:pt idx="460">
                  <c:v>74.66</c:v>
                </c:pt>
                <c:pt idx="461">
                  <c:v>74.84</c:v>
                </c:pt>
                <c:pt idx="462">
                  <c:v>75.02</c:v>
                </c:pt>
                <c:pt idx="463">
                  <c:v>75.23</c:v>
                </c:pt>
                <c:pt idx="464">
                  <c:v>75.430000000000007</c:v>
                </c:pt>
                <c:pt idx="465">
                  <c:v>75.64</c:v>
                </c:pt>
                <c:pt idx="466">
                  <c:v>75.849999999999994</c:v>
                </c:pt>
                <c:pt idx="467">
                  <c:v>76.08</c:v>
                </c:pt>
                <c:pt idx="468">
                  <c:v>76.3</c:v>
                </c:pt>
                <c:pt idx="469">
                  <c:v>76.53</c:v>
                </c:pt>
                <c:pt idx="470">
                  <c:v>76.760000000000005</c:v>
                </c:pt>
                <c:pt idx="471">
                  <c:v>76.98</c:v>
                </c:pt>
                <c:pt idx="472">
                  <c:v>77.180000000000007</c:v>
                </c:pt>
                <c:pt idx="473">
                  <c:v>77.36</c:v>
                </c:pt>
                <c:pt idx="474">
                  <c:v>77.53</c:v>
                </c:pt>
                <c:pt idx="475">
                  <c:v>77.7</c:v>
                </c:pt>
                <c:pt idx="476">
                  <c:v>77.86</c:v>
                </c:pt>
                <c:pt idx="477">
                  <c:v>78.03</c:v>
                </c:pt>
                <c:pt idx="478">
                  <c:v>78.180000000000007</c:v>
                </c:pt>
                <c:pt idx="479">
                  <c:v>78.33</c:v>
                </c:pt>
                <c:pt idx="480">
                  <c:v>78.48</c:v>
                </c:pt>
                <c:pt idx="481">
                  <c:v>78.62</c:v>
                </c:pt>
                <c:pt idx="482">
                  <c:v>78.77</c:v>
                </c:pt>
                <c:pt idx="483">
                  <c:v>78.900000000000006</c:v>
                </c:pt>
                <c:pt idx="484">
                  <c:v>79.040000000000006</c:v>
                </c:pt>
                <c:pt idx="485">
                  <c:v>79.17</c:v>
                </c:pt>
                <c:pt idx="486">
                  <c:v>79.3</c:v>
                </c:pt>
                <c:pt idx="487">
                  <c:v>79.42</c:v>
                </c:pt>
                <c:pt idx="488">
                  <c:v>79.540000000000006</c:v>
                </c:pt>
                <c:pt idx="489">
                  <c:v>79.67</c:v>
                </c:pt>
                <c:pt idx="490">
                  <c:v>79.78</c:v>
                </c:pt>
                <c:pt idx="491">
                  <c:v>79.89</c:v>
                </c:pt>
                <c:pt idx="492">
                  <c:v>79.989999999999995</c:v>
                </c:pt>
                <c:pt idx="493">
                  <c:v>80.09</c:v>
                </c:pt>
                <c:pt idx="494">
                  <c:v>80.180000000000007</c:v>
                </c:pt>
                <c:pt idx="495">
                  <c:v>80.27</c:v>
                </c:pt>
                <c:pt idx="496">
                  <c:v>80.349999999999994</c:v>
                </c:pt>
                <c:pt idx="497">
                  <c:v>80.430000000000007</c:v>
                </c:pt>
                <c:pt idx="498">
                  <c:v>80.5</c:v>
                </c:pt>
                <c:pt idx="499">
                  <c:v>80.569999999999993</c:v>
                </c:pt>
                <c:pt idx="500">
                  <c:v>80.64</c:v>
                </c:pt>
                <c:pt idx="501">
                  <c:v>80.7</c:v>
                </c:pt>
                <c:pt idx="502">
                  <c:v>80.760000000000005</c:v>
                </c:pt>
                <c:pt idx="503">
                  <c:v>80.819999999999993</c:v>
                </c:pt>
                <c:pt idx="504">
                  <c:v>80.87</c:v>
                </c:pt>
                <c:pt idx="505">
                  <c:v>80.92</c:v>
                </c:pt>
                <c:pt idx="506">
                  <c:v>80.97</c:v>
                </c:pt>
                <c:pt idx="507">
                  <c:v>81.010000000000005</c:v>
                </c:pt>
                <c:pt idx="508">
                  <c:v>81.06</c:v>
                </c:pt>
                <c:pt idx="509">
                  <c:v>81.08</c:v>
                </c:pt>
                <c:pt idx="510">
                  <c:v>81.010000000000005</c:v>
                </c:pt>
                <c:pt idx="511">
                  <c:v>80.930000000000007</c:v>
                </c:pt>
                <c:pt idx="512">
                  <c:v>80.83</c:v>
                </c:pt>
                <c:pt idx="513">
                  <c:v>80.739999999999995</c:v>
                </c:pt>
                <c:pt idx="514">
                  <c:v>80.64</c:v>
                </c:pt>
                <c:pt idx="515">
                  <c:v>80.53</c:v>
                </c:pt>
                <c:pt idx="516">
                  <c:v>80.430000000000007</c:v>
                </c:pt>
                <c:pt idx="517">
                  <c:v>80.319999999999993</c:v>
                </c:pt>
                <c:pt idx="518">
                  <c:v>80.209999999999994</c:v>
                </c:pt>
                <c:pt idx="519">
                  <c:v>80.099999999999994</c:v>
                </c:pt>
                <c:pt idx="520">
                  <c:v>79.97</c:v>
                </c:pt>
                <c:pt idx="521">
                  <c:v>79.819999999999993</c:v>
                </c:pt>
                <c:pt idx="522">
                  <c:v>79.63</c:v>
                </c:pt>
                <c:pt idx="523">
                  <c:v>79.36</c:v>
                </c:pt>
                <c:pt idx="524">
                  <c:v>78.95</c:v>
                </c:pt>
                <c:pt idx="525">
                  <c:v>78.400000000000006</c:v>
                </c:pt>
                <c:pt idx="526">
                  <c:v>77.63</c:v>
                </c:pt>
                <c:pt idx="527">
                  <c:v>76.7</c:v>
                </c:pt>
                <c:pt idx="528">
                  <c:v>75.61</c:v>
                </c:pt>
                <c:pt idx="529">
                  <c:v>74.41</c:v>
                </c:pt>
                <c:pt idx="530">
                  <c:v>73.2</c:v>
                </c:pt>
                <c:pt idx="531">
                  <c:v>71.959999999999994</c:v>
                </c:pt>
                <c:pt idx="532">
                  <c:v>70.73</c:v>
                </c:pt>
                <c:pt idx="533">
                  <c:v>69.59</c:v>
                </c:pt>
                <c:pt idx="534">
                  <c:v>68.53</c:v>
                </c:pt>
                <c:pt idx="535">
                  <c:v>67.52</c:v>
                </c:pt>
                <c:pt idx="536">
                  <c:v>66.56</c:v>
                </c:pt>
                <c:pt idx="537">
                  <c:v>65.67</c:v>
                </c:pt>
                <c:pt idx="538">
                  <c:v>64.84</c:v>
                </c:pt>
                <c:pt idx="539">
                  <c:v>64.03</c:v>
                </c:pt>
                <c:pt idx="540">
                  <c:v>63.27</c:v>
                </c:pt>
                <c:pt idx="541">
                  <c:v>62.55</c:v>
                </c:pt>
                <c:pt idx="542">
                  <c:v>61.84</c:v>
                </c:pt>
                <c:pt idx="543">
                  <c:v>61.18</c:v>
                </c:pt>
                <c:pt idx="544">
                  <c:v>60.53</c:v>
                </c:pt>
                <c:pt idx="545">
                  <c:v>59.9</c:v>
                </c:pt>
                <c:pt idx="546">
                  <c:v>59.3</c:v>
                </c:pt>
                <c:pt idx="547">
                  <c:v>58.7</c:v>
                </c:pt>
                <c:pt idx="548">
                  <c:v>58.11</c:v>
                </c:pt>
                <c:pt idx="549">
                  <c:v>57.55</c:v>
                </c:pt>
                <c:pt idx="550">
                  <c:v>56.98</c:v>
                </c:pt>
                <c:pt idx="551">
                  <c:v>56.42</c:v>
                </c:pt>
                <c:pt idx="552">
                  <c:v>55.89</c:v>
                </c:pt>
                <c:pt idx="553">
                  <c:v>55.36</c:v>
                </c:pt>
                <c:pt idx="554">
                  <c:v>54.84</c:v>
                </c:pt>
                <c:pt idx="555">
                  <c:v>54.34</c:v>
                </c:pt>
                <c:pt idx="556">
                  <c:v>53.84</c:v>
                </c:pt>
                <c:pt idx="557">
                  <c:v>53.36</c:v>
                </c:pt>
                <c:pt idx="558">
                  <c:v>52.9</c:v>
                </c:pt>
                <c:pt idx="559">
                  <c:v>52.42</c:v>
                </c:pt>
                <c:pt idx="560">
                  <c:v>51.97</c:v>
                </c:pt>
                <c:pt idx="561">
                  <c:v>51.53</c:v>
                </c:pt>
                <c:pt idx="562">
                  <c:v>51.1</c:v>
                </c:pt>
                <c:pt idx="563">
                  <c:v>50.66</c:v>
                </c:pt>
                <c:pt idx="564">
                  <c:v>50.25</c:v>
                </c:pt>
                <c:pt idx="565">
                  <c:v>49.83</c:v>
                </c:pt>
                <c:pt idx="566">
                  <c:v>49.43</c:v>
                </c:pt>
                <c:pt idx="567">
                  <c:v>49.04</c:v>
                </c:pt>
                <c:pt idx="568">
                  <c:v>48.65</c:v>
                </c:pt>
                <c:pt idx="569">
                  <c:v>48.29</c:v>
                </c:pt>
                <c:pt idx="570">
                  <c:v>47.92</c:v>
                </c:pt>
                <c:pt idx="571">
                  <c:v>47.56</c:v>
                </c:pt>
                <c:pt idx="572">
                  <c:v>47.21</c:v>
                </c:pt>
                <c:pt idx="573">
                  <c:v>46.87</c:v>
                </c:pt>
                <c:pt idx="574">
                  <c:v>46.54</c:v>
                </c:pt>
                <c:pt idx="575">
                  <c:v>46.22</c:v>
                </c:pt>
                <c:pt idx="576">
                  <c:v>45.92</c:v>
                </c:pt>
                <c:pt idx="577">
                  <c:v>45.63</c:v>
                </c:pt>
                <c:pt idx="578">
                  <c:v>45.38</c:v>
                </c:pt>
                <c:pt idx="579">
                  <c:v>45.15</c:v>
                </c:pt>
                <c:pt idx="580">
                  <c:v>44.94</c:v>
                </c:pt>
                <c:pt idx="581">
                  <c:v>44.75</c:v>
                </c:pt>
                <c:pt idx="582">
                  <c:v>44.6</c:v>
                </c:pt>
                <c:pt idx="583">
                  <c:v>44.47</c:v>
                </c:pt>
                <c:pt idx="584">
                  <c:v>44.35</c:v>
                </c:pt>
                <c:pt idx="585">
                  <c:v>44.23</c:v>
                </c:pt>
                <c:pt idx="586">
                  <c:v>44.13</c:v>
                </c:pt>
                <c:pt idx="587">
                  <c:v>44.05</c:v>
                </c:pt>
                <c:pt idx="588">
                  <c:v>43.99</c:v>
                </c:pt>
                <c:pt idx="589">
                  <c:v>43.95</c:v>
                </c:pt>
                <c:pt idx="590">
                  <c:v>43.93</c:v>
                </c:pt>
                <c:pt idx="591">
                  <c:v>43.92</c:v>
                </c:pt>
                <c:pt idx="592">
                  <c:v>43.92</c:v>
                </c:pt>
                <c:pt idx="593">
                  <c:v>43.94</c:v>
                </c:pt>
                <c:pt idx="594">
                  <c:v>43.96</c:v>
                </c:pt>
                <c:pt idx="595">
                  <c:v>43.99</c:v>
                </c:pt>
                <c:pt idx="596">
                  <c:v>44.03</c:v>
                </c:pt>
                <c:pt idx="597">
                  <c:v>44.08</c:v>
                </c:pt>
                <c:pt idx="598">
                  <c:v>44.13</c:v>
                </c:pt>
                <c:pt idx="599">
                  <c:v>44.19</c:v>
                </c:pt>
                <c:pt idx="600">
                  <c:v>44.25</c:v>
                </c:pt>
                <c:pt idx="601">
                  <c:v>44.32</c:v>
                </c:pt>
                <c:pt idx="602">
                  <c:v>44.39</c:v>
                </c:pt>
                <c:pt idx="603">
                  <c:v>44.47</c:v>
                </c:pt>
                <c:pt idx="604">
                  <c:v>44.55</c:v>
                </c:pt>
                <c:pt idx="605">
                  <c:v>44.63</c:v>
                </c:pt>
                <c:pt idx="606">
                  <c:v>44.72</c:v>
                </c:pt>
                <c:pt idx="607">
                  <c:v>44.8</c:v>
                </c:pt>
                <c:pt idx="608">
                  <c:v>44.89</c:v>
                </c:pt>
                <c:pt idx="609">
                  <c:v>44.98</c:v>
                </c:pt>
                <c:pt idx="610">
                  <c:v>45.08</c:v>
                </c:pt>
                <c:pt idx="611">
                  <c:v>45.18</c:v>
                </c:pt>
                <c:pt idx="612">
                  <c:v>45.27</c:v>
                </c:pt>
                <c:pt idx="613">
                  <c:v>45.36</c:v>
                </c:pt>
                <c:pt idx="614">
                  <c:v>45.46</c:v>
                </c:pt>
                <c:pt idx="615">
                  <c:v>45.56</c:v>
                </c:pt>
                <c:pt idx="616">
                  <c:v>45.66</c:v>
                </c:pt>
                <c:pt idx="617">
                  <c:v>45.77</c:v>
                </c:pt>
                <c:pt idx="618">
                  <c:v>45.87</c:v>
                </c:pt>
                <c:pt idx="619">
                  <c:v>45.98</c:v>
                </c:pt>
                <c:pt idx="620">
                  <c:v>46.08</c:v>
                </c:pt>
                <c:pt idx="621">
                  <c:v>46.19</c:v>
                </c:pt>
                <c:pt idx="622">
                  <c:v>46.29</c:v>
                </c:pt>
                <c:pt idx="623">
                  <c:v>46.4</c:v>
                </c:pt>
                <c:pt idx="624">
                  <c:v>46.51</c:v>
                </c:pt>
                <c:pt idx="625">
                  <c:v>46.62</c:v>
                </c:pt>
                <c:pt idx="626">
                  <c:v>46.73</c:v>
                </c:pt>
                <c:pt idx="627">
                  <c:v>46.83</c:v>
                </c:pt>
                <c:pt idx="628">
                  <c:v>46.95</c:v>
                </c:pt>
                <c:pt idx="629">
                  <c:v>47.05</c:v>
                </c:pt>
                <c:pt idx="630">
                  <c:v>47.16</c:v>
                </c:pt>
                <c:pt idx="631">
                  <c:v>47.28</c:v>
                </c:pt>
                <c:pt idx="632">
                  <c:v>47.39</c:v>
                </c:pt>
                <c:pt idx="633">
                  <c:v>47.51</c:v>
                </c:pt>
                <c:pt idx="634">
                  <c:v>47.63</c:v>
                </c:pt>
                <c:pt idx="635">
                  <c:v>47.75</c:v>
                </c:pt>
                <c:pt idx="636">
                  <c:v>47.87</c:v>
                </c:pt>
                <c:pt idx="637">
                  <c:v>48</c:v>
                </c:pt>
                <c:pt idx="638">
                  <c:v>48.13</c:v>
                </c:pt>
                <c:pt idx="639">
                  <c:v>48.25</c:v>
                </c:pt>
                <c:pt idx="640">
                  <c:v>48.39</c:v>
                </c:pt>
                <c:pt idx="641">
                  <c:v>48.52</c:v>
                </c:pt>
                <c:pt idx="642">
                  <c:v>48.65</c:v>
                </c:pt>
                <c:pt idx="643">
                  <c:v>48.79</c:v>
                </c:pt>
                <c:pt idx="644">
                  <c:v>48.92</c:v>
                </c:pt>
                <c:pt idx="645">
                  <c:v>49.07</c:v>
                </c:pt>
                <c:pt idx="646">
                  <c:v>49.21</c:v>
                </c:pt>
                <c:pt idx="647">
                  <c:v>49.36</c:v>
                </c:pt>
                <c:pt idx="648">
                  <c:v>49.52</c:v>
                </c:pt>
                <c:pt idx="649">
                  <c:v>49.67</c:v>
                </c:pt>
                <c:pt idx="650">
                  <c:v>49.83</c:v>
                </c:pt>
                <c:pt idx="651">
                  <c:v>49.99</c:v>
                </c:pt>
                <c:pt idx="652">
                  <c:v>50.17</c:v>
                </c:pt>
                <c:pt idx="653">
                  <c:v>50.34</c:v>
                </c:pt>
                <c:pt idx="654">
                  <c:v>50.52</c:v>
                </c:pt>
                <c:pt idx="655">
                  <c:v>50.7</c:v>
                </c:pt>
                <c:pt idx="656">
                  <c:v>50.88</c:v>
                </c:pt>
                <c:pt idx="657">
                  <c:v>51.08</c:v>
                </c:pt>
                <c:pt idx="658">
                  <c:v>51.27</c:v>
                </c:pt>
                <c:pt idx="659">
                  <c:v>51.47</c:v>
                </c:pt>
                <c:pt idx="660">
                  <c:v>51.67</c:v>
                </c:pt>
                <c:pt idx="661">
                  <c:v>51.89</c:v>
                </c:pt>
                <c:pt idx="662">
                  <c:v>52.1</c:v>
                </c:pt>
                <c:pt idx="663">
                  <c:v>52.32</c:v>
                </c:pt>
                <c:pt idx="664">
                  <c:v>52.54</c:v>
                </c:pt>
                <c:pt idx="665">
                  <c:v>52.76</c:v>
                </c:pt>
                <c:pt idx="666">
                  <c:v>52.99</c:v>
                </c:pt>
                <c:pt idx="667">
                  <c:v>53.22</c:v>
                </c:pt>
                <c:pt idx="668">
                  <c:v>53.46</c:v>
                </c:pt>
                <c:pt idx="669">
                  <c:v>53.69</c:v>
                </c:pt>
                <c:pt idx="670">
                  <c:v>53.94</c:v>
                </c:pt>
                <c:pt idx="671">
                  <c:v>54.18</c:v>
                </c:pt>
                <c:pt idx="672">
                  <c:v>54.43</c:v>
                </c:pt>
                <c:pt idx="673">
                  <c:v>54.67</c:v>
                </c:pt>
                <c:pt idx="674">
                  <c:v>54.92</c:v>
                </c:pt>
                <c:pt idx="675">
                  <c:v>55.17</c:v>
                </c:pt>
                <c:pt idx="676">
                  <c:v>55.42</c:v>
                </c:pt>
                <c:pt idx="677">
                  <c:v>55.67</c:v>
                </c:pt>
                <c:pt idx="678">
                  <c:v>55.9</c:v>
                </c:pt>
                <c:pt idx="679">
                  <c:v>56.14</c:v>
                </c:pt>
                <c:pt idx="680">
                  <c:v>56.36</c:v>
                </c:pt>
                <c:pt idx="681">
                  <c:v>56.57</c:v>
                </c:pt>
                <c:pt idx="682">
                  <c:v>56.78</c:v>
                </c:pt>
                <c:pt idx="683">
                  <c:v>56.98</c:v>
                </c:pt>
                <c:pt idx="684">
                  <c:v>57.18</c:v>
                </c:pt>
                <c:pt idx="685">
                  <c:v>57.38</c:v>
                </c:pt>
                <c:pt idx="686">
                  <c:v>57.57</c:v>
                </c:pt>
                <c:pt idx="687">
                  <c:v>57.75</c:v>
                </c:pt>
                <c:pt idx="688">
                  <c:v>57.94</c:v>
                </c:pt>
                <c:pt idx="689">
                  <c:v>58.11</c:v>
                </c:pt>
                <c:pt idx="690">
                  <c:v>58.28</c:v>
                </c:pt>
                <c:pt idx="691">
                  <c:v>58.45</c:v>
                </c:pt>
                <c:pt idx="692">
                  <c:v>58.6</c:v>
                </c:pt>
                <c:pt idx="693">
                  <c:v>58.76</c:v>
                </c:pt>
                <c:pt idx="694">
                  <c:v>58.91</c:v>
                </c:pt>
                <c:pt idx="695">
                  <c:v>59.06</c:v>
                </c:pt>
                <c:pt idx="696">
                  <c:v>59.2</c:v>
                </c:pt>
                <c:pt idx="697">
                  <c:v>59.34</c:v>
                </c:pt>
                <c:pt idx="698">
                  <c:v>59.48</c:v>
                </c:pt>
                <c:pt idx="699">
                  <c:v>59.61</c:v>
                </c:pt>
                <c:pt idx="700">
                  <c:v>59.75</c:v>
                </c:pt>
                <c:pt idx="701">
                  <c:v>59.88</c:v>
                </c:pt>
                <c:pt idx="702">
                  <c:v>60.02</c:v>
                </c:pt>
                <c:pt idx="703">
                  <c:v>60.14</c:v>
                </c:pt>
                <c:pt idx="704">
                  <c:v>60.28</c:v>
                </c:pt>
                <c:pt idx="705">
                  <c:v>60.4</c:v>
                </c:pt>
                <c:pt idx="706">
                  <c:v>60.53</c:v>
                </c:pt>
                <c:pt idx="707">
                  <c:v>60.65</c:v>
                </c:pt>
                <c:pt idx="708">
                  <c:v>60.78</c:v>
                </c:pt>
                <c:pt idx="709">
                  <c:v>60.9</c:v>
                </c:pt>
                <c:pt idx="710">
                  <c:v>61.02</c:v>
                </c:pt>
                <c:pt idx="711">
                  <c:v>61.13</c:v>
                </c:pt>
                <c:pt idx="712">
                  <c:v>61.24</c:v>
                </c:pt>
                <c:pt idx="713">
                  <c:v>61.34</c:v>
                </c:pt>
                <c:pt idx="714">
                  <c:v>61.45</c:v>
                </c:pt>
                <c:pt idx="715">
                  <c:v>61.54</c:v>
                </c:pt>
                <c:pt idx="716">
                  <c:v>61.64</c:v>
                </c:pt>
                <c:pt idx="717">
                  <c:v>61.73</c:v>
                </c:pt>
                <c:pt idx="718">
                  <c:v>61.81</c:v>
                </c:pt>
                <c:pt idx="719">
                  <c:v>61.91</c:v>
                </c:pt>
                <c:pt idx="720">
                  <c:v>61.99</c:v>
                </c:pt>
                <c:pt idx="721">
                  <c:v>62.07</c:v>
                </c:pt>
                <c:pt idx="722">
                  <c:v>62.15</c:v>
                </c:pt>
                <c:pt idx="723">
                  <c:v>62.23</c:v>
                </c:pt>
                <c:pt idx="724">
                  <c:v>62.31</c:v>
                </c:pt>
                <c:pt idx="725">
                  <c:v>62.37</c:v>
                </c:pt>
                <c:pt idx="726">
                  <c:v>62.44</c:v>
                </c:pt>
                <c:pt idx="727">
                  <c:v>62.51</c:v>
                </c:pt>
                <c:pt idx="728">
                  <c:v>62.58</c:v>
                </c:pt>
                <c:pt idx="729">
                  <c:v>62.65</c:v>
                </c:pt>
                <c:pt idx="730">
                  <c:v>62.71</c:v>
                </c:pt>
                <c:pt idx="731">
                  <c:v>62.77</c:v>
                </c:pt>
                <c:pt idx="732">
                  <c:v>62.83</c:v>
                </c:pt>
                <c:pt idx="733">
                  <c:v>62.89</c:v>
                </c:pt>
                <c:pt idx="734">
                  <c:v>62.94</c:v>
                </c:pt>
                <c:pt idx="735">
                  <c:v>63</c:v>
                </c:pt>
                <c:pt idx="736">
                  <c:v>63.05</c:v>
                </c:pt>
                <c:pt idx="737">
                  <c:v>63.11</c:v>
                </c:pt>
                <c:pt idx="738">
                  <c:v>63.16</c:v>
                </c:pt>
                <c:pt idx="739">
                  <c:v>63.21</c:v>
                </c:pt>
                <c:pt idx="740">
                  <c:v>63.26</c:v>
                </c:pt>
                <c:pt idx="741">
                  <c:v>63.31</c:v>
                </c:pt>
                <c:pt idx="742">
                  <c:v>63.36</c:v>
                </c:pt>
                <c:pt idx="743">
                  <c:v>63.4</c:v>
                </c:pt>
                <c:pt idx="744">
                  <c:v>63.45</c:v>
                </c:pt>
                <c:pt idx="745">
                  <c:v>63.43</c:v>
                </c:pt>
                <c:pt idx="746">
                  <c:v>63.36</c:v>
                </c:pt>
                <c:pt idx="747">
                  <c:v>63.29</c:v>
                </c:pt>
                <c:pt idx="748">
                  <c:v>63.23</c:v>
                </c:pt>
                <c:pt idx="749">
                  <c:v>63.16</c:v>
                </c:pt>
                <c:pt idx="750">
                  <c:v>63.1</c:v>
                </c:pt>
                <c:pt idx="751">
                  <c:v>63.04</c:v>
                </c:pt>
                <c:pt idx="752">
                  <c:v>62.98</c:v>
                </c:pt>
                <c:pt idx="753">
                  <c:v>62.92</c:v>
                </c:pt>
                <c:pt idx="754">
                  <c:v>62.85</c:v>
                </c:pt>
                <c:pt idx="755">
                  <c:v>62.77</c:v>
                </c:pt>
                <c:pt idx="756">
                  <c:v>62.64</c:v>
                </c:pt>
                <c:pt idx="757">
                  <c:v>62.45</c:v>
                </c:pt>
                <c:pt idx="758">
                  <c:v>62.08</c:v>
                </c:pt>
                <c:pt idx="759">
                  <c:v>61.49</c:v>
                </c:pt>
                <c:pt idx="760">
                  <c:v>60.57</c:v>
                </c:pt>
                <c:pt idx="761">
                  <c:v>59.35</c:v>
                </c:pt>
                <c:pt idx="762">
                  <c:v>57.84</c:v>
                </c:pt>
                <c:pt idx="763">
                  <c:v>56.24</c:v>
                </c:pt>
                <c:pt idx="764">
                  <c:v>54.57</c:v>
                </c:pt>
                <c:pt idx="765">
                  <c:v>53.04</c:v>
                </c:pt>
                <c:pt idx="766">
                  <c:v>51.59</c:v>
                </c:pt>
                <c:pt idx="767">
                  <c:v>50.25</c:v>
                </c:pt>
                <c:pt idx="768">
                  <c:v>49.01</c:v>
                </c:pt>
                <c:pt idx="769">
                  <c:v>47.92</c:v>
                </c:pt>
                <c:pt idx="770">
                  <c:v>46.86</c:v>
                </c:pt>
                <c:pt idx="771">
                  <c:v>45.91</c:v>
                </c:pt>
                <c:pt idx="772">
                  <c:v>44.97</c:v>
                </c:pt>
                <c:pt idx="773">
                  <c:v>44.12</c:v>
                </c:pt>
                <c:pt idx="774">
                  <c:v>43.28</c:v>
                </c:pt>
                <c:pt idx="775">
                  <c:v>42.5</c:v>
                </c:pt>
                <c:pt idx="776">
                  <c:v>41.74</c:v>
                </c:pt>
                <c:pt idx="777">
                  <c:v>41.01</c:v>
                </c:pt>
                <c:pt idx="778">
                  <c:v>40.32</c:v>
                </c:pt>
                <c:pt idx="779">
                  <c:v>39.630000000000003</c:v>
                </c:pt>
                <c:pt idx="780">
                  <c:v>38.96</c:v>
                </c:pt>
                <c:pt idx="781">
                  <c:v>38.35</c:v>
                </c:pt>
                <c:pt idx="782">
                  <c:v>37.74</c:v>
                </c:pt>
                <c:pt idx="783">
                  <c:v>37.17</c:v>
                </c:pt>
                <c:pt idx="784">
                  <c:v>36.590000000000003</c:v>
                </c:pt>
                <c:pt idx="785">
                  <c:v>36.07</c:v>
                </c:pt>
                <c:pt idx="786">
                  <c:v>35.54</c:v>
                </c:pt>
                <c:pt idx="787">
                  <c:v>35.049999999999997</c:v>
                </c:pt>
                <c:pt idx="788">
                  <c:v>34.58</c:v>
                </c:pt>
                <c:pt idx="789">
                  <c:v>34.130000000000003</c:v>
                </c:pt>
                <c:pt idx="790">
                  <c:v>33.69</c:v>
                </c:pt>
                <c:pt idx="791">
                  <c:v>33.270000000000003</c:v>
                </c:pt>
                <c:pt idx="792">
                  <c:v>32.880000000000003</c:v>
                </c:pt>
                <c:pt idx="793">
                  <c:v>32.51</c:v>
                </c:pt>
                <c:pt idx="794">
                  <c:v>32.14</c:v>
                </c:pt>
                <c:pt idx="795">
                  <c:v>31.8</c:v>
                </c:pt>
                <c:pt idx="796">
                  <c:v>31.47</c:v>
                </c:pt>
                <c:pt idx="797">
                  <c:v>31.17</c:v>
                </c:pt>
                <c:pt idx="798">
                  <c:v>30.88</c:v>
                </c:pt>
                <c:pt idx="799">
                  <c:v>30.6</c:v>
                </c:pt>
                <c:pt idx="800">
                  <c:v>30.34</c:v>
                </c:pt>
                <c:pt idx="801">
                  <c:v>30.09</c:v>
                </c:pt>
                <c:pt idx="802">
                  <c:v>29.86</c:v>
                </c:pt>
                <c:pt idx="803">
                  <c:v>29.63</c:v>
                </c:pt>
                <c:pt idx="804">
                  <c:v>29.43</c:v>
                </c:pt>
                <c:pt idx="805">
                  <c:v>29.23</c:v>
                </c:pt>
                <c:pt idx="806">
                  <c:v>29.05</c:v>
                </c:pt>
                <c:pt idx="807">
                  <c:v>28.87</c:v>
                </c:pt>
                <c:pt idx="808">
                  <c:v>28.71</c:v>
                </c:pt>
                <c:pt idx="809">
                  <c:v>28.57</c:v>
                </c:pt>
                <c:pt idx="810">
                  <c:v>28.44</c:v>
                </c:pt>
                <c:pt idx="811">
                  <c:v>28.33</c:v>
                </c:pt>
                <c:pt idx="812">
                  <c:v>28.24</c:v>
                </c:pt>
                <c:pt idx="813">
                  <c:v>28.16</c:v>
                </c:pt>
                <c:pt idx="814">
                  <c:v>28.11</c:v>
                </c:pt>
                <c:pt idx="815">
                  <c:v>28.08</c:v>
                </c:pt>
                <c:pt idx="816">
                  <c:v>28.07</c:v>
                </c:pt>
                <c:pt idx="817">
                  <c:v>28.08</c:v>
                </c:pt>
                <c:pt idx="818">
                  <c:v>28.11</c:v>
                </c:pt>
                <c:pt idx="819">
                  <c:v>28.15</c:v>
                </c:pt>
                <c:pt idx="820">
                  <c:v>28.21</c:v>
                </c:pt>
                <c:pt idx="821">
                  <c:v>28.28</c:v>
                </c:pt>
                <c:pt idx="822">
                  <c:v>28.37</c:v>
                </c:pt>
                <c:pt idx="823">
                  <c:v>28.47</c:v>
                </c:pt>
                <c:pt idx="824">
                  <c:v>28.58</c:v>
                </c:pt>
                <c:pt idx="825">
                  <c:v>28.69</c:v>
                </c:pt>
                <c:pt idx="826">
                  <c:v>28.82</c:v>
                </c:pt>
                <c:pt idx="827">
                  <c:v>28.95</c:v>
                </c:pt>
                <c:pt idx="828">
                  <c:v>29.09</c:v>
                </c:pt>
                <c:pt idx="829">
                  <c:v>29.23</c:v>
                </c:pt>
                <c:pt idx="830">
                  <c:v>29.39</c:v>
                </c:pt>
                <c:pt idx="831">
                  <c:v>29.54</c:v>
                </c:pt>
                <c:pt idx="832">
                  <c:v>29.7</c:v>
                </c:pt>
                <c:pt idx="833">
                  <c:v>29.86</c:v>
                </c:pt>
                <c:pt idx="834">
                  <c:v>30.03</c:v>
                </c:pt>
                <c:pt idx="835">
                  <c:v>30.2</c:v>
                </c:pt>
                <c:pt idx="836">
                  <c:v>30.36</c:v>
                </c:pt>
                <c:pt idx="837">
                  <c:v>30.53</c:v>
                </c:pt>
                <c:pt idx="838">
                  <c:v>30.71</c:v>
                </c:pt>
                <c:pt idx="839">
                  <c:v>30.88</c:v>
                </c:pt>
                <c:pt idx="840">
                  <c:v>31.04</c:v>
                </c:pt>
                <c:pt idx="841">
                  <c:v>31.21</c:v>
                </c:pt>
                <c:pt idx="842">
                  <c:v>31.38</c:v>
                </c:pt>
                <c:pt idx="843">
                  <c:v>31.55</c:v>
                </c:pt>
                <c:pt idx="844">
                  <c:v>31.72</c:v>
                </c:pt>
                <c:pt idx="845">
                  <c:v>31.88</c:v>
                </c:pt>
                <c:pt idx="846">
                  <c:v>32.049999999999997</c:v>
                </c:pt>
                <c:pt idx="847">
                  <c:v>32.21</c:v>
                </c:pt>
                <c:pt idx="848">
                  <c:v>32.380000000000003</c:v>
                </c:pt>
                <c:pt idx="849">
                  <c:v>32.54</c:v>
                </c:pt>
                <c:pt idx="850">
                  <c:v>32.700000000000003</c:v>
                </c:pt>
                <c:pt idx="851">
                  <c:v>32.86</c:v>
                </c:pt>
                <c:pt idx="852">
                  <c:v>33.01</c:v>
                </c:pt>
                <c:pt idx="853">
                  <c:v>33.17</c:v>
                </c:pt>
                <c:pt idx="854">
                  <c:v>33.32</c:v>
                </c:pt>
                <c:pt idx="855">
                  <c:v>33.47</c:v>
                </c:pt>
                <c:pt idx="856">
                  <c:v>33.619999999999997</c:v>
                </c:pt>
                <c:pt idx="857">
                  <c:v>33.770000000000003</c:v>
                </c:pt>
                <c:pt idx="858">
                  <c:v>33.92</c:v>
                </c:pt>
                <c:pt idx="859">
                  <c:v>34.06</c:v>
                </c:pt>
                <c:pt idx="860">
                  <c:v>34.200000000000003</c:v>
                </c:pt>
                <c:pt idx="861">
                  <c:v>34.340000000000003</c:v>
                </c:pt>
                <c:pt idx="862">
                  <c:v>34.47</c:v>
                </c:pt>
                <c:pt idx="863">
                  <c:v>34.61</c:v>
                </c:pt>
                <c:pt idx="864">
                  <c:v>34.74</c:v>
                </c:pt>
                <c:pt idx="865">
                  <c:v>34.880000000000003</c:v>
                </c:pt>
                <c:pt idx="866">
                  <c:v>35.01</c:v>
                </c:pt>
                <c:pt idx="867">
                  <c:v>35.15</c:v>
                </c:pt>
                <c:pt idx="868">
                  <c:v>35.270000000000003</c:v>
                </c:pt>
                <c:pt idx="869">
                  <c:v>35.409999999999997</c:v>
                </c:pt>
                <c:pt idx="870">
                  <c:v>35.53</c:v>
                </c:pt>
                <c:pt idx="871">
                  <c:v>35.659999999999997</c:v>
                </c:pt>
                <c:pt idx="872">
                  <c:v>35.78</c:v>
                </c:pt>
                <c:pt idx="873">
                  <c:v>35.909999999999997</c:v>
                </c:pt>
                <c:pt idx="874">
                  <c:v>36.03</c:v>
                </c:pt>
                <c:pt idx="875">
                  <c:v>36.159999999999997</c:v>
                </c:pt>
                <c:pt idx="876">
                  <c:v>36.28</c:v>
                </c:pt>
                <c:pt idx="877">
                  <c:v>36.4</c:v>
                </c:pt>
                <c:pt idx="878">
                  <c:v>36.520000000000003</c:v>
                </c:pt>
                <c:pt idx="879">
                  <c:v>36.64</c:v>
                </c:pt>
                <c:pt idx="880">
                  <c:v>36.76</c:v>
                </c:pt>
                <c:pt idx="881">
                  <c:v>36.89</c:v>
                </c:pt>
                <c:pt idx="882">
                  <c:v>37</c:v>
                </c:pt>
                <c:pt idx="883">
                  <c:v>37.119999999999997</c:v>
                </c:pt>
                <c:pt idx="884">
                  <c:v>37.24</c:v>
                </c:pt>
                <c:pt idx="885">
                  <c:v>37.36</c:v>
                </c:pt>
                <c:pt idx="886">
                  <c:v>37.46</c:v>
                </c:pt>
                <c:pt idx="887">
                  <c:v>37.58</c:v>
                </c:pt>
                <c:pt idx="888">
                  <c:v>37.69</c:v>
                </c:pt>
                <c:pt idx="889">
                  <c:v>37.799999999999997</c:v>
                </c:pt>
                <c:pt idx="890">
                  <c:v>37.9</c:v>
                </c:pt>
                <c:pt idx="891">
                  <c:v>38.020000000000003</c:v>
                </c:pt>
                <c:pt idx="892">
                  <c:v>38.119999999999997</c:v>
                </c:pt>
                <c:pt idx="893">
                  <c:v>38.24</c:v>
                </c:pt>
                <c:pt idx="894">
                  <c:v>38.340000000000003</c:v>
                </c:pt>
                <c:pt idx="895">
                  <c:v>38.46</c:v>
                </c:pt>
                <c:pt idx="896">
                  <c:v>38.57</c:v>
                </c:pt>
                <c:pt idx="897">
                  <c:v>38.69</c:v>
                </c:pt>
                <c:pt idx="898">
                  <c:v>38.799999999999997</c:v>
                </c:pt>
                <c:pt idx="899">
                  <c:v>38.92</c:v>
                </c:pt>
                <c:pt idx="900">
                  <c:v>39.03</c:v>
                </c:pt>
                <c:pt idx="901">
                  <c:v>39.15</c:v>
                </c:pt>
                <c:pt idx="902">
                  <c:v>39.270000000000003</c:v>
                </c:pt>
                <c:pt idx="903">
                  <c:v>39.39</c:v>
                </c:pt>
                <c:pt idx="904">
                  <c:v>39.51</c:v>
                </c:pt>
                <c:pt idx="905">
                  <c:v>39.630000000000003</c:v>
                </c:pt>
                <c:pt idx="906">
                  <c:v>39.76</c:v>
                </c:pt>
                <c:pt idx="907">
                  <c:v>39.880000000000003</c:v>
                </c:pt>
                <c:pt idx="908">
                  <c:v>40.01</c:v>
                </c:pt>
                <c:pt idx="909">
                  <c:v>40.14</c:v>
                </c:pt>
                <c:pt idx="910">
                  <c:v>40.26</c:v>
                </c:pt>
                <c:pt idx="911">
                  <c:v>40.39</c:v>
                </c:pt>
                <c:pt idx="912">
                  <c:v>40.520000000000003</c:v>
                </c:pt>
                <c:pt idx="913">
                  <c:v>40.65</c:v>
                </c:pt>
                <c:pt idx="914">
                  <c:v>40.78</c:v>
                </c:pt>
                <c:pt idx="915">
                  <c:v>40.909999999999997</c:v>
                </c:pt>
                <c:pt idx="916">
                  <c:v>41.04</c:v>
                </c:pt>
                <c:pt idx="917">
                  <c:v>41.18</c:v>
                </c:pt>
                <c:pt idx="918">
                  <c:v>41.32</c:v>
                </c:pt>
                <c:pt idx="919">
                  <c:v>41.46</c:v>
                </c:pt>
                <c:pt idx="920">
                  <c:v>41.6</c:v>
                </c:pt>
                <c:pt idx="921">
                  <c:v>41.75</c:v>
                </c:pt>
                <c:pt idx="922">
                  <c:v>41.9</c:v>
                </c:pt>
                <c:pt idx="923">
                  <c:v>42.05</c:v>
                </c:pt>
                <c:pt idx="924">
                  <c:v>42.2</c:v>
                </c:pt>
                <c:pt idx="925">
                  <c:v>42.36</c:v>
                </c:pt>
                <c:pt idx="926">
                  <c:v>42.51</c:v>
                </c:pt>
                <c:pt idx="927">
                  <c:v>42.67</c:v>
                </c:pt>
                <c:pt idx="928">
                  <c:v>42.84</c:v>
                </c:pt>
                <c:pt idx="929">
                  <c:v>43</c:v>
                </c:pt>
                <c:pt idx="930">
                  <c:v>43.16</c:v>
                </c:pt>
                <c:pt idx="931">
                  <c:v>43.33</c:v>
                </c:pt>
                <c:pt idx="932">
                  <c:v>43.5</c:v>
                </c:pt>
                <c:pt idx="933">
                  <c:v>43.68</c:v>
                </c:pt>
                <c:pt idx="934">
                  <c:v>43.85</c:v>
                </c:pt>
                <c:pt idx="935">
                  <c:v>44.04</c:v>
                </c:pt>
                <c:pt idx="936">
                  <c:v>44.22</c:v>
                </c:pt>
                <c:pt idx="937">
                  <c:v>44.4</c:v>
                </c:pt>
                <c:pt idx="938">
                  <c:v>44.58</c:v>
                </c:pt>
                <c:pt idx="939">
                  <c:v>44.77</c:v>
                </c:pt>
                <c:pt idx="940">
                  <c:v>44.96</c:v>
                </c:pt>
                <c:pt idx="941">
                  <c:v>45.15</c:v>
                </c:pt>
                <c:pt idx="942">
                  <c:v>45.34</c:v>
                </c:pt>
                <c:pt idx="943">
                  <c:v>45.52</c:v>
                </c:pt>
                <c:pt idx="944">
                  <c:v>45.72</c:v>
                </c:pt>
                <c:pt idx="945">
                  <c:v>45.91</c:v>
                </c:pt>
                <c:pt idx="946">
                  <c:v>46.11</c:v>
                </c:pt>
                <c:pt idx="947">
                  <c:v>46.3</c:v>
                </c:pt>
                <c:pt idx="948">
                  <c:v>46.5</c:v>
                </c:pt>
                <c:pt idx="949">
                  <c:v>46.7</c:v>
                </c:pt>
                <c:pt idx="950">
                  <c:v>46.9</c:v>
                </c:pt>
                <c:pt idx="951">
                  <c:v>47.1</c:v>
                </c:pt>
                <c:pt idx="952">
                  <c:v>47.3</c:v>
                </c:pt>
                <c:pt idx="953">
                  <c:v>47.5</c:v>
                </c:pt>
                <c:pt idx="954">
                  <c:v>47.7</c:v>
                </c:pt>
                <c:pt idx="955">
                  <c:v>47.9</c:v>
                </c:pt>
                <c:pt idx="956">
                  <c:v>48.09</c:v>
                </c:pt>
                <c:pt idx="957">
                  <c:v>48.29</c:v>
                </c:pt>
                <c:pt idx="958">
                  <c:v>48.48</c:v>
                </c:pt>
                <c:pt idx="959">
                  <c:v>48.67</c:v>
                </c:pt>
                <c:pt idx="960">
                  <c:v>48.84</c:v>
                </c:pt>
                <c:pt idx="961">
                  <c:v>49.01</c:v>
                </c:pt>
                <c:pt idx="962">
                  <c:v>49.17</c:v>
                </c:pt>
                <c:pt idx="963">
                  <c:v>49.33</c:v>
                </c:pt>
                <c:pt idx="964">
                  <c:v>49.48</c:v>
                </c:pt>
                <c:pt idx="965">
                  <c:v>49.63</c:v>
                </c:pt>
                <c:pt idx="966">
                  <c:v>49.79</c:v>
                </c:pt>
                <c:pt idx="967">
                  <c:v>49.93</c:v>
                </c:pt>
                <c:pt idx="968">
                  <c:v>50.08</c:v>
                </c:pt>
                <c:pt idx="969">
                  <c:v>50.22</c:v>
                </c:pt>
                <c:pt idx="970">
                  <c:v>50.36</c:v>
                </c:pt>
                <c:pt idx="971">
                  <c:v>50.49</c:v>
                </c:pt>
                <c:pt idx="972">
                  <c:v>50.62</c:v>
                </c:pt>
                <c:pt idx="973">
                  <c:v>50.75</c:v>
                </c:pt>
                <c:pt idx="974">
                  <c:v>50.87</c:v>
                </c:pt>
                <c:pt idx="975">
                  <c:v>50.99</c:v>
                </c:pt>
                <c:pt idx="976">
                  <c:v>51.11</c:v>
                </c:pt>
                <c:pt idx="977">
                  <c:v>51.22</c:v>
                </c:pt>
                <c:pt idx="978">
                  <c:v>51.33</c:v>
                </c:pt>
                <c:pt idx="979">
                  <c:v>51.45</c:v>
                </c:pt>
                <c:pt idx="980">
                  <c:v>51.56</c:v>
                </c:pt>
                <c:pt idx="981">
                  <c:v>51.66</c:v>
                </c:pt>
                <c:pt idx="982">
                  <c:v>51.77</c:v>
                </c:pt>
                <c:pt idx="983">
                  <c:v>51.86</c:v>
                </c:pt>
                <c:pt idx="984">
                  <c:v>51.97</c:v>
                </c:pt>
                <c:pt idx="985">
                  <c:v>52.06</c:v>
                </c:pt>
                <c:pt idx="986">
                  <c:v>52.17</c:v>
                </c:pt>
                <c:pt idx="987">
                  <c:v>52.27</c:v>
                </c:pt>
                <c:pt idx="988">
                  <c:v>52.36</c:v>
                </c:pt>
                <c:pt idx="989">
                  <c:v>52.46</c:v>
                </c:pt>
                <c:pt idx="990">
                  <c:v>52.56</c:v>
                </c:pt>
                <c:pt idx="991">
                  <c:v>52.66</c:v>
                </c:pt>
                <c:pt idx="992">
                  <c:v>52.75</c:v>
                </c:pt>
                <c:pt idx="993">
                  <c:v>52.85</c:v>
                </c:pt>
                <c:pt idx="994">
                  <c:v>52.94</c:v>
                </c:pt>
                <c:pt idx="995">
                  <c:v>53.03</c:v>
                </c:pt>
                <c:pt idx="996">
                  <c:v>53.12</c:v>
                </c:pt>
                <c:pt idx="997">
                  <c:v>53.21</c:v>
                </c:pt>
                <c:pt idx="998">
                  <c:v>53.29</c:v>
                </c:pt>
                <c:pt idx="999">
                  <c:v>53.37</c:v>
                </c:pt>
                <c:pt idx="1000">
                  <c:v>53.45</c:v>
                </c:pt>
                <c:pt idx="1001">
                  <c:v>53.53</c:v>
                </c:pt>
                <c:pt idx="1002">
                  <c:v>53.6</c:v>
                </c:pt>
                <c:pt idx="1003">
                  <c:v>53.67</c:v>
                </c:pt>
                <c:pt idx="1004">
                  <c:v>53.74</c:v>
                </c:pt>
                <c:pt idx="1005">
                  <c:v>53.82</c:v>
                </c:pt>
                <c:pt idx="1006">
                  <c:v>53.88</c:v>
                </c:pt>
                <c:pt idx="1007">
                  <c:v>53.95</c:v>
                </c:pt>
                <c:pt idx="1008">
                  <c:v>54.01</c:v>
                </c:pt>
                <c:pt idx="1009">
                  <c:v>54.08</c:v>
                </c:pt>
                <c:pt idx="1010">
                  <c:v>54.14</c:v>
                </c:pt>
                <c:pt idx="1011">
                  <c:v>54.21</c:v>
                </c:pt>
                <c:pt idx="1012">
                  <c:v>54.27</c:v>
                </c:pt>
                <c:pt idx="1013">
                  <c:v>54.32</c:v>
                </c:pt>
                <c:pt idx="1014">
                  <c:v>54.39</c:v>
                </c:pt>
                <c:pt idx="1015">
                  <c:v>54.44</c:v>
                </c:pt>
                <c:pt idx="1016">
                  <c:v>54.5</c:v>
                </c:pt>
                <c:pt idx="1017">
                  <c:v>54.55</c:v>
                </c:pt>
                <c:pt idx="1018">
                  <c:v>54.61</c:v>
                </c:pt>
                <c:pt idx="1019">
                  <c:v>54.66</c:v>
                </c:pt>
                <c:pt idx="1020">
                  <c:v>54.72</c:v>
                </c:pt>
                <c:pt idx="1021">
                  <c:v>54.77</c:v>
                </c:pt>
                <c:pt idx="1022">
                  <c:v>54.82</c:v>
                </c:pt>
                <c:pt idx="1023">
                  <c:v>54.87</c:v>
                </c:pt>
                <c:pt idx="1024">
                  <c:v>54.91</c:v>
                </c:pt>
                <c:pt idx="1025">
                  <c:v>54.97</c:v>
                </c:pt>
                <c:pt idx="1026">
                  <c:v>55.01</c:v>
                </c:pt>
                <c:pt idx="1027">
                  <c:v>55.04</c:v>
                </c:pt>
                <c:pt idx="1028">
                  <c:v>55</c:v>
                </c:pt>
                <c:pt idx="1029">
                  <c:v>54.96</c:v>
                </c:pt>
                <c:pt idx="1030">
                  <c:v>54.94</c:v>
                </c:pt>
                <c:pt idx="1031">
                  <c:v>54.93</c:v>
                </c:pt>
                <c:pt idx="1032">
                  <c:v>54.93</c:v>
                </c:pt>
                <c:pt idx="1033">
                  <c:v>54.91</c:v>
                </c:pt>
                <c:pt idx="1034">
                  <c:v>54.9</c:v>
                </c:pt>
                <c:pt idx="1035">
                  <c:v>54.88</c:v>
                </c:pt>
                <c:pt idx="1036">
                  <c:v>54.84</c:v>
                </c:pt>
                <c:pt idx="1037">
                  <c:v>54.79</c:v>
                </c:pt>
                <c:pt idx="1038">
                  <c:v>54.68</c:v>
                </c:pt>
                <c:pt idx="1039">
                  <c:v>54.45</c:v>
                </c:pt>
                <c:pt idx="1040">
                  <c:v>53.96</c:v>
                </c:pt>
                <c:pt idx="1041">
                  <c:v>53.11</c:v>
                </c:pt>
                <c:pt idx="1042">
                  <c:v>51.79</c:v>
                </c:pt>
                <c:pt idx="1043">
                  <c:v>50.1</c:v>
                </c:pt>
                <c:pt idx="1044">
                  <c:v>48.2</c:v>
                </c:pt>
                <c:pt idx="1045">
                  <c:v>46.3</c:v>
                </c:pt>
                <c:pt idx="1046">
                  <c:v>44.6</c:v>
                </c:pt>
                <c:pt idx="1047">
                  <c:v>42.99</c:v>
                </c:pt>
                <c:pt idx="1048">
                  <c:v>41.52</c:v>
                </c:pt>
                <c:pt idx="1049">
                  <c:v>40.159999999999997</c:v>
                </c:pt>
                <c:pt idx="1050">
                  <c:v>38.96</c:v>
                </c:pt>
                <c:pt idx="1051">
                  <c:v>37.82</c:v>
                </c:pt>
                <c:pt idx="1052">
                  <c:v>36.770000000000003</c:v>
                </c:pt>
                <c:pt idx="1053">
                  <c:v>35.770000000000003</c:v>
                </c:pt>
                <c:pt idx="1054">
                  <c:v>34.83</c:v>
                </c:pt>
                <c:pt idx="1055">
                  <c:v>33.97</c:v>
                </c:pt>
                <c:pt idx="1056">
                  <c:v>33.11</c:v>
                </c:pt>
                <c:pt idx="1057">
                  <c:v>32.299999999999997</c:v>
                </c:pt>
                <c:pt idx="1058">
                  <c:v>31.52</c:v>
                </c:pt>
                <c:pt idx="1059">
                  <c:v>30.79</c:v>
                </c:pt>
                <c:pt idx="1060">
                  <c:v>30.09</c:v>
                </c:pt>
                <c:pt idx="1061">
                  <c:v>29.44</c:v>
                </c:pt>
                <c:pt idx="1062">
                  <c:v>28.8</c:v>
                </c:pt>
                <c:pt idx="1063">
                  <c:v>28.21</c:v>
                </c:pt>
                <c:pt idx="1064">
                  <c:v>27.65</c:v>
                </c:pt>
                <c:pt idx="1065">
                  <c:v>27.12</c:v>
                </c:pt>
                <c:pt idx="1066">
                  <c:v>26.64</c:v>
                </c:pt>
                <c:pt idx="1067">
                  <c:v>26.18</c:v>
                </c:pt>
                <c:pt idx="1068">
                  <c:v>25.76</c:v>
                </c:pt>
                <c:pt idx="1069">
                  <c:v>25.36</c:v>
                </c:pt>
                <c:pt idx="1070">
                  <c:v>25</c:v>
                </c:pt>
                <c:pt idx="1071">
                  <c:v>24.66</c:v>
                </c:pt>
                <c:pt idx="1072">
                  <c:v>24.35</c:v>
                </c:pt>
                <c:pt idx="1073">
                  <c:v>24.07</c:v>
                </c:pt>
                <c:pt idx="1074">
                  <c:v>23.8</c:v>
                </c:pt>
                <c:pt idx="1075">
                  <c:v>23.55</c:v>
                </c:pt>
                <c:pt idx="1076">
                  <c:v>23.33</c:v>
                </c:pt>
                <c:pt idx="1077">
                  <c:v>23.12</c:v>
                </c:pt>
                <c:pt idx="1078">
                  <c:v>22.93</c:v>
                </c:pt>
                <c:pt idx="1079">
                  <c:v>22.76</c:v>
                </c:pt>
                <c:pt idx="1080">
                  <c:v>22.6</c:v>
                </c:pt>
                <c:pt idx="1081">
                  <c:v>22.45</c:v>
                </c:pt>
                <c:pt idx="1082">
                  <c:v>22.31</c:v>
                </c:pt>
                <c:pt idx="1083">
                  <c:v>22.19</c:v>
                </c:pt>
                <c:pt idx="1084">
                  <c:v>22.07</c:v>
                </c:pt>
                <c:pt idx="1085">
                  <c:v>21.97</c:v>
                </c:pt>
                <c:pt idx="1086">
                  <c:v>21.88</c:v>
                </c:pt>
                <c:pt idx="1087">
                  <c:v>21.81</c:v>
                </c:pt>
                <c:pt idx="1088">
                  <c:v>21.74</c:v>
                </c:pt>
                <c:pt idx="1089">
                  <c:v>21.69</c:v>
                </c:pt>
                <c:pt idx="1090">
                  <c:v>21.65</c:v>
                </c:pt>
                <c:pt idx="1091">
                  <c:v>21.63</c:v>
                </c:pt>
                <c:pt idx="1092">
                  <c:v>21.61</c:v>
                </c:pt>
                <c:pt idx="1093">
                  <c:v>21.61</c:v>
                </c:pt>
                <c:pt idx="1094">
                  <c:v>21.63</c:v>
                </c:pt>
                <c:pt idx="1095">
                  <c:v>21.65</c:v>
                </c:pt>
                <c:pt idx="1096">
                  <c:v>21.69</c:v>
                </c:pt>
                <c:pt idx="1097">
                  <c:v>21.73</c:v>
                </c:pt>
                <c:pt idx="1098">
                  <c:v>21.79</c:v>
                </c:pt>
                <c:pt idx="1099">
                  <c:v>21.85</c:v>
                </c:pt>
                <c:pt idx="1100">
                  <c:v>21.93</c:v>
                </c:pt>
                <c:pt idx="1101">
                  <c:v>22.01</c:v>
                </c:pt>
                <c:pt idx="1102">
                  <c:v>22.09</c:v>
                </c:pt>
                <c:pt idx="1103">
                  <c:v>22.18</c:v>
                </c:pt>
                <c:pt idx="1104">
                  <c:v>22.28</c:v>
                </c:pt>
                <c:pt idx="1105">
                  <c:v>22.38</c:v>
                </c:pt>
                <c:pt idx="1106">
                  <c:v>22.49</c:v>
                </c:pt>
                <c:pt idx="1107">
                  <c:v>22.6</c:v>
                </c:pt>
                <c:pt idx="1108">
                  <c:v>22.71</c:v>
                </c:pt>
                <c:pt idx="1109">
                  <c:v>22.83</c:v>
                </c:pt>
                <c:pt idx="1110">
                  <c:v>22.96</c:v>
                </c:pt>
                <c:pt idx="1111">
                  <c:v>23.08</c:v>
                </c:pt>
                <c:pt idx="1112">
                  <c:v>23.21</c:v>
                </c:pt>
                <c:pt idx="1113">
                  <c:v>23.34</c:v>
                </c:pt>
                <c:pt idx="1114">
                  <c:v>23.47</c:v>
                </c:pt>
                <c:pt idx="1115">
                  <c:v>23.61</c:v>
                </c:pt>
                <c:pt idx="1116">
                  <c:v>23.76</c:v>
                </c:pt>
                <c:pt idx="1117">
                  <c:v>23.89</c:v>
                </c:pt>
                <c:pt idx="1118">
                  <c:v>24.04</c:v>
                </c:pt>
                <c:pt idx="1119">
                  <c:v>24.18</c:v>
                </c:pt>
                <c:pt idx="1120">
                  <c:v>24.32</c:v>
                </c:pt>
                <c:pt idx="1121">
                  <c:v>24.47</c:v>
                </c:pt>
                <c:pt idx="1122">
                  <c:v>24.61</c:v>
                </c:pt>
                <c:pt idx="1123">
                  <c:v>24.75</c:v>
                </c:pt>
                <c:pt idx="1124">
                  <c:v>24.9</c:v>
                </c:pt>
                <c:pt idx="1125">
                  <c:v>25.05</c:v>
                </c:pt>
                <c:pt idx="1126">
                  <c:v>25.19</c:v>
                </c:pt>
                <c:pt idx="1127">
                  <c:v>25.34</c:v>
                </c:pt>
                <c:pt idx="1128">
                  <c:v>25.48</c:v>
                </c:pt>
                <c:pt idx="1129">
                  <c:v>25.62</c:v>
                </c:pt>
                <c:pt idx="1130">
                  <c:v>25.77</c:v>
                </c:pt>
                <c:pt idx="1131">
                  <c:v>25.91</c:v>
                </c:pt>
                <c:pt idx="1132">
                  <c:v>26.05</c:v>
                </c:pt>
                <c:pt idx="1133">
                  <c:v>26.2</c:v>
                </c:pt>
                <c:pt idx="1134">
                  <c:v>26.34</c:v>
                </c:pt>
                <c:pt idx="1135">
                  <c:v>26.48</c:v>
                </c:pt>
                <c:pt idx="1136">
                  <c:v>26.61</c:v>
                </c:pt>
                <c:pt idx="1137">
                  <c:v>26.75</c:v>
                </c:pt>
                <c:pt idx="1138">
                  <c:v>26.89</c:v>
                </c:pt>
                <c:pt idx="1139">
                  <c:v>27.03</c:v>
                </c:pt>
                <c:pt idx="1140">
                  <c:v>27.16</c:v>
                </c:pt>
                <c:pt idx="1141">
                  <c:v>27.29</c:v>
                </c:pt>
                <c:pt idx="1142">
                  <c:v>27.42</c:v>
                </c:pt>
                <c:pt idx="1143">
                  <c:v>27.55</c:v>
                </c:pt>
                <c:pt idx="1144">
                  <c:v>27.69</c:v>
                </c:pt>
                <c:pt idx="1145">
                  <c:v>27.82</c:v>
                </c:pt>
                <c:pt idx="1146">
                  <c:v>27.95</c:v>
                </c:pt>
                <c:pt idx="1147">
                  <c:v>28.07</c:v>
                </c:pt>
                <c:pt idx="1148">
                  <c:v>28.2</c:v>
                </c:pt>
                <c:pt idx="1149">
                  <c:v>28.32</c:v>
                </c:pt>
                <c:pt idx="1150">
                  <c:v>28.44</c:v>
                </c:pt>
                <c:pt idx="1151">
                  <c:v>28.56</c:v>
                </c:pt>
                <c:pt idx="1152">
                  <c:v>28.69</c:v>
                </c:pt>
                <c:pt idx="1153">
                  <c:v>28.81</c:v>
                </c:pt>
                <c:pt idx="1154">
                  <c:v>28.92</c:v>
                </c:pt>
                <c:pt idx="1155">
                  <c:v>29.04</c:v>
                </c:pt>
                <c:pt idx="1156">
                  <c:v>29.16</c:v>
                </c:pt>
                <c:pt idx="1157">
                  <c:v>29.27</c:v>
                </c:pt>
                <c:pt idx="1158">
                  <c:v>29.39</c:v>
                </c:pt>
                <c:pt idx="1159">
                  <c:v>29.5</c:v>
                </c:pt>
                <c:pt idx="1160">
                  <c:v>29.62</c:v>
                </c:pt>
                <c:pt idx="1161">
                  <c:v>29.73</c:v>
                </c:pt>
                <c:pt idx="1162">
                  <c:v>29.84</c:v>
                </c:pt>
                <c:pt idx="1163">
                  <c:v>29.95</c:v>
                </c:pt>
                <c:pt idx="1164">
                  <c:v>30.06</c:v>
                </c:pt>
                <c:pt idx="1165">
                  <c:v>30.16</c:v>
                </c:pt>
                <c:pt idx="1166">
                  <c:v>30.27</c:v>
                </c:pt>
                <c:pt idx="1167">
                  <c:v>30.38</c:v>
                </c:pt>
                <c:pt idx="1168">
                  <c:v>30.48</c:v>
                </c:pt>
                <c:pt idx="1169">
                  <c:v>30.59</c:v>
                </c:pt>
                <c:pt idx="1170">
                  <c:v>30.69</c:v>
                </c:pt>
                <c:pt idx="1171">
                  <c:v>30.8</c:v>
                </c:pt>
                <c:pt idx="1172">
                  <c:v>30.9</c:v>
                </c:pt>
                <c:pt idx="1173">
                  <c:v>31</c:v>
                </c:pt>
                <c:pt idx="1174">
                  <c:v>31.1</c:v>
                </c:pt>
                <c:pt idx="1175">
                  <c:v>31.2</c:v>
                </c:pt>
                <c:pt idx="1176">
                  <c:v>31.3</c:v>
                </c:pt>
                <c:pt idx="1177">
                  <c:v>31.4</c:v>
                </c:pt>
                <c:pt idx="1178">
                  <c:v>31.5</c:v>
                </c:pt>
                <c:pt idx="1179">
                  <c:v>31.6</c:v>
                </c:pt>
                <c:pt idx="1180">
                  <c:v>31.7</c:v>
                </c:pt>
                <c:pt idx="1181">
                  <c:v>31.79</c:v>
                </c:pt>
                <c:pt idx="1182">
                  <c:v>31.89</c:v>
                </c:pt>
                <c:pt idx="1183">
                  <c:v>31.99</c:v>
                </c:pt>
                <c:pt idx="1184">
                  <c:v>32.08</c:v>
                </c:pt>
                <c:pt idx="1185">
                  <c:v>32.18</c:v>
                </c:pt>
                <c:pt idx="1186">
                  <c:v>32.28</c:v>
                </c:pt>
                <c:pt idx="1187">
                  <c:v>32.369999999999997</c:v>
                </c:pt>
                <c:pt idx="1188">
                  <c:v>32.47</c:v>
                </c:pt>
                <c:pt idx="1189">
                  <c:v>32.57</c:v>
                </c:pt>
                <c:pt idx="1190">
                  <c:v>32.659999999999997</c:v>
                </c:pt>
                <c:pt idx="1191">
                  <c:v>32.75</c:v>
                </c:pt>
                <c:pt idx="1192">
                  <c:v>32.85</c:v>
                </c:pt>
                <c:pt idx="1193">
                  <c:v>32.94</c:v>
                </c:pt>
                <c:pt idx="1194">
                  <c:v>33.04</c:v>
                </c:pt>
                <c:pt idx="1195">
                  <c:v>33.130000000000003</c:v>
                </c:pt>
                <c:pt idx="1196">
                  <c:v>33.22</c:v>
                </c:pt>
                <c:pt idx="1197">
                  <c:v>33.31</c:v>
                </c:pt>
                <c:pt idx="1198">
                  <c:v>33.4</c:v>
                </c:pt>
                <c:pt idx="1199">
                  <c:v>33.49</c:v>
                </c:pt>
                <c:pt idx="1200">
                  <c:v>33.57</c:v>
                </c:pt>
                <c:pt idx="1201">
                  <c:v>33.659999999999997</c:v>
                </c:pt>
                <c:pt idx="1202">
                  <c:v>33.74</c:v>
                </c:pt>
                <c:pt idx="1203">
                  <c:v>33.83</c:v>
                </c:pt>
                <c:pt idx="1204">
                  <c:v>33.909999999999997</c:v>
                </c:pt>
                <c:pt idx="1205">
                  <c:v>34</c:v>
                </c:pt>
                <c:pt idx="1206">
                  <c:v>34.090000000000003</c:v>
                </c:pt>
                <c:pt idx="1207">
                  <c:v>34.18</c:v>
                </c:pt>
                <c:pt idx="1208">
                  <c:v>34.26</c:v>
                </c:pt>
                <c:pt idx="1209">
                  <c:v>34.35</c:v>
                </c:pt>
                <c:pt idx="1210">
                  <c:v>34.43</c:v>
                </c:pt>
                <c:pt idx="1211">
                  <c:v>34.520000000000003</c:v>
                </c:pt>
                <c:pt idx="1212">
                  <c:v>34.61</c:v>
                </c:pt>
                <c:pt idx="1213">
                  <c:v>34.700000000000003</c:v>
                </c:pt>
                <c:pt idx="1214">
                  <c:v>34.78</c:v>
                </c:pt>
                <c:pt idx="1215">
                  <c:v>34.869999999999997</c:v>
                </c:pt>
                <c:pt idx="1216">
                  <c:v>34.96</c:v>
                </c:pt>
                <c:pt idx="1217">
                  <c:v>35.049999999999997</c:v>
                </c:pt>
                <c:pt idx="1218">
                  <c:v>35.14</c:v>
                </c:pt>
                <c:pt idx="1219">
                  <c:v>35.24</c:v>
                </c:pt>
                <c:pt idx="1220">
                  <c:v>35.33</c:v>
                </c:pt>
                <c:pt idx="1221">
                  <c:v>35.42</c:v>
                </c:pt>
                <c:pt idx="1222">
                  <c:v>35.51</c:v>
                </c:pt>
                <c:pt idx="1223">
                  <c:v>35.61</c:v>
                </c:pt>
                <c:pt idx="1224">
                  <c:v>35.700000000000003</c:v>
                </c:pt>
                <c:pt idx="1225">
                  <c:v>35.799999999999997</c:v>
                </c:pt>
                <c:pt idx="1226">
                  <c:v>35.89</c:v>
                </c:pt>
                <c:pt idx="1227">
                  <c:v>35.99</c:v>
                </c:pt>
                <c:pt idx="1228">
                  <c:v>36.090000000000003</c:v>
                </c:pt>
                <c:pt idx="1229">
                  <c:v>36.19</c:v>
                </c:pt>
                <c:pt idx="1230">
                  <c:v>36.29</c:v>
                </c:pt>
                <c:pt idx="1231">
                  <c:v>36.39</c:v>
                </c:pt>
                <c:pt idx="1232">
                  <c:v>36.49</c:v>
                </c:pt>
                <c:pt idx="1233">
                  <c:v>36.6</c:v>
                </c:pt>
                <c:pt idx="1234">
                  <c:v>36.700000000000003</c:v>
                </c:pt>
                <c:pt idx="1235">
                  <c:v>36.799999999999997</c:v>
                </c:pt>
                <c:pt idx="1236">
                  <c:v>36.909999999999997</c:v>
                </c:pt>
                <c:pt idx="1237">
                  <c:v>37.01</c:v>
                </c:pt>
                <c:pt idx="1238">
                  <c:v>37.18</c:v>
                </c:pt>
                <c:pt idx="1239">
                  <c:v>37.590000000000003</c:v>
                </c:pt>
                <c:pt idx="1240">
                  <c:v>38.04</c:v>
                </c:pt>
                <c:pt idx="1241">
                  <c:v>38.39</c:v>
                </c:pt>
                <c:pt idx="1242">
                  <c:v>38.630000000000003</c:v>
                </c:pt>
                <c:pt idx="1243">
                  <c:v>38.79</c:v>
                </c:pt>
                <c:pt idx="1244">
                  <c:v>38.880000000000003</c:v>
                </c:pt>
                <c:pt idx="1245">
                  <c:v>38.83</c:v>
                </c:pt>
                <c:pt idx="1246">
                  <c:v>38.42</c:v>
                </c:pt>
                <c:pt idx="1247">
                  <c:v>37.33</c:v>
                </c:pt>
                <c:pt idx="1248">
                  <c:v>35.56</c:v>
                </c:pt>
                <c:pt idx="1249">
                  <c:v>33.479999999999997</c:v>
                </c:pt>
                <c:pt idx="1250">
                  <c:v>31.54</c:v>
                </c:pt>
                <c:pt idx="1251">
                  <c:v>29.81</c:v>
                </c:pt>
                <c:pt idx="1252">
                  <c:v>28.33</c:v>
                </c:pt>
                <c:pt idx="1253">
                  <c:v>27.02</c:v>
                </c:pt>
                <c:pt idx="1254">
                  <c:v>25.84</c:v>
                </c:pt>
                <c:pt idx="1255">
                  <c:v>24.75</c:v>
                </c:pt>
                <c:pt idx="1256">
                  <c:v>23.79</c:v>
                </c:pt>
                <c:pt idx="1257">
                  <c:v>22.9</c:v>
                </c:pt>
                <c:pt idx="1258">
                  <c:v>22.06</c:v>
                </c:pt>
                <c:pt idx="1259">
                  <c:v>21.32</c:v>
                </c:pt>
                <c:pt idx="1260">
                  <c:v>20.65</c:v>
                </c:pt>
                <c:pt idx="1261">
                  <c:v>20.059999999999999</c:v>
                </c:pt>
                <c:pt idx="1262">
                  <c:v>19.53</c:v>
                </c:pt>
                <c:pt idx="1263">
                  <c:v>19.059999999999999</c:v>
                </c:pt>
                <c:pt idx="1264">
                  <c:v>18.649999999999999</c:v>
                </c:pt>
                <c:pt idx="1265">
                  <c:v>18.309999999999999</c:v>
                </c:pt>
                <c:pt idx="1266">
                  <c:v>18.010000000000002</c:v>
                </c:pt>
                <c:pt idx="1267">
                  <c:v>17.77</c:v>
                </c:pt>
                <c:pt idx="1268">
                  <c:v>17.559999999999999</c:v>
                </c:pt>
                <c:pt idx="1269">
                  <c:v>17.38</c:v>
                </c:pt>
                <c:pt idx="1270">
                  <c:v>17.23</c:v>
                </c:pt>
                <c:pt idx="1271">
                  <c:v>17.100000000000001</c:v>
                </c:pt>
                <c:pt idx="1272">
                  <c:v>16.98</c:v>
                </c:pt>
                <c:pt idx="1273">
                  <c:v>16.87</c:v>
                </c:pt>
                <c:pt idx="1274">
                  <c:v>16.78</c:v>
                </c:pt>
                <c:pt idx="1275">
                  <c:v>16.7</c:v>
                </c:pt>
                <c:pt idx="1276">
                  <c:v>16.62</c:v>
                </c:pt>
                <c:pt idx="1277">
                  <c:v>16.559999999999999</c:v>
                </c:pt>
                <c:pt idx="1278">
                  <c:v>16.5</c:v>
                </c:pt>
                <c:pt idx="1279">
                  <c:v>16.440000000000001</c:v>
                </c:pt>
                <c:pt idx="1280">
                  <c:v>16.38</c:v>
                </c:pt>
                <c:pt idx="1281">
                  <c:v>16.329999999999998</c:v>
                </c:pt>
                <c:pt idx="1282">
                  <c:v>16.27</c:v>
                </c:pt>
                <c:pt idx="1283">
                  <c:v>16.23</c:v>
                </c:pt>
                <c:pt idx="1284">
                  <c:v>16.170000000000002</c:v>
                </c:pt>
                <c:pt idx="1285">
                  <c:v>16.13</c:v>
                </c:pt>
                <c:pt idx="1286">
                  <c:v>16.09</c:v>
                </c:pt>
                <c:pt idx="1287">
                  <c:v>16.04</c:v>
                </c:pt>
                <c:pt idx="1288">
                  <c:v>16</c:v>
                </c:pt>
                <c:pt idx="1289">
                  <c:v>15.96</c:v>
                </c:pt>
                <c:pt idx="1290">
                  <c:v>15.93</c:v>
                </c:pt>
                <c:pt idx="1291">
                  <c:v>15.89</c:v>
                </c:pt>
                <c:pt idx="1292">
                  <c:v>15.85</c:v>
                </c:pt>
                <c:pt idx="1293">
                  <c:v>15.82</c:v>
                </c:pt>
                <c:pt idx="1294">
                  <c:v>15.79</c:v>
                </c:pt>
                <c:pt idx="1295">
                  <c:v>15.76</c:v>
                </c:pt>
                <c:pt idx="1296">
                  <c:v>15.73</c:v>
                </c:pt>
                <c:pt idx="1297">
                  <c:v>15.71</c:v>
                </c:pt>
                <c:pt idx="1298">
                  <c:v>15.67</c:v>
                </c:pt>
                <c:pt idx="1299">
                  <c:v>15.61</c:v>
                </c:pt>
                <c:pt idx="1300">
                  <c:v>15.53</c:v>
                </c:pt>
                <c:pt idx="1301">
                  <c:v>15.46</c:v>
                </c:pt>
                <c:pt idx="1302">
                  <c:v>15.42</c:v>
                </c:pt>
                <c:pt idx="1303">
                  <c:v>15.37</c:v>
                </c:pt>
                <c:pt idx="1304">
                  <c:v>15.32</c:v>
                </c:pt>
                <c:pt idx="1305">
                  <c:v>15.29</c:v>
                </c:pt>
                <c:pt idx="1306">
                  <c:v>15.27</c:v>
                </c:pt>
                <c:pt idx="1307">
                  <c:v>15.24</c:v>
                </c:pt>
                <c:pt idx="1308">
                  <c:v>15.21</c:v>
                </c:pt>
                <c:pt idx="1309">
                  <c:v>15.19</c:v>
                </c:pt>
                <c:pt idx="1310">
                  <c:v>15.17</c:v>
                </c:pt>
                <c:pt idx="1311">
                  <c:v>15.14</c:v>
                </c:pt>
                <c:pt idx="1312">
                  <c:v>15.1</c:v>
                </c:pt>
                <c:pt idx="1313">
                  <c:v>15.07</c:v>
                </c:pt>
                <c:pt idx="1314">
                  <c:v>15.07</c:v>
                </c:pt>
                <c:pt idx="1315">
                  <c:v>15.07</c:v>
                </c:pt>
                <c:pt idx="1316">
                  <c:v>15.05</c:v>
                </c:pt>
                <c:pt idx="1317">
                  <c:v>15.04</c:v>
                </c:pt>
                <c:pt idx="1318">
                  <c:v>15.02</c:v>
                </c:pt>
                <c:pt idx="1319">
                  <c:v>15.01</c:v>
                </c:pt>
                <c:pt idx="1320">
                  <c:v>14.99</c:v>
                </c:pt>
                <c:pt idx="1321">
                  <c:v>14.97</c:v>
                </c:pt>
                <c:pt idx="1322">
                  <c:v>14.94</c:v>
                </c:pt>
                <c:pt idx="1323">
                  <c:v>14.91</c:v>
                </c:pt>
                <c:pt idx="1324">
                  <c:v>14.92</c:v>
                </c:pt>
                <c:pt idx="1325">
                  <c:v>14.91</c:v>
                </c:pt>
                <c:pt idx="1326">
                  <c:v>14.89</c:v>
                </c:pt>
                <c:pt idx="1327">
                  <c:v>14.87</c:v>
                </c:pt>
                <c:pt idx="1328">
                  <c:v>14.85</c:v>
                </c:pt>
                <c:pt idx="1329">
                  <c:v>14.83</c:v>
                </c:pt>
                <c:pt idx="1330">
                  <c:v>14.82</c:v>
                </c:pt>
                <c:pt idx="1331">
                  <c:v>14.81</c:v>
                </c:pt>
                <c:pt idx="1332">
                  <c:v>14.8</c:v>
                </c:pt>
                <c:pt idx="1333">
                  <c:v>14.79</c:v>
                </c:pt>
                <c:pt idx="1334">
                  <c:v>14.77</c:v>
                </c:pt>
                <c:pt idx="1335">
                  <c:v>14.77</c:v>
                </c:pt>
                <c:pt idx="1336">
                  <c:v>14.76</c:v>
                </c:pt>
                <c:pt idx="1337">
                  <c:v>14.75</c:v>
                </c:pt>
                <c:pt idx="1338">
                  <c:v>14.73</c:v>
                </c:pt>
                <c:pt idx="1339">
                  <c:v>14.72</c:v>
                </c:pt>
                <c:pt idx="1340">
                  <c:v>14.71</c:v>
                </c:pt>
                <c:pt idx="1341">
                  <c:v>14.7</c:v>
                </c:pt>
                <c:pt idx="1342">
                  <c:v>14.69</c:v>
                </c:pt>
                <c:pt idx="1343">
                  <c:v>14.68</c:v>
                </c:pt>
                <c:pt idx="1344">
                  <c:v>14.67</c:v>
                </c:pt>
                <c:pt idx="1345">
                  <c:v>14.66</c:v>
                </c:pt>
                <c:pt idx="1346">
                  <c:v>14.65</c:v>
                </c:pt>
                <c:pt idx="1347">
                  <c:v>14.64</c:v>
                </c:pt>
                <c:pt idx="1348">
                  <c:v>14.64</c:v>
                </c:pt>
                <c:pt idx="1349">
                  <c:v>14.63</c:v>
                </c:pt>
                <c:pt idx="1350">
                  <c:v>14.62</c:v>
                </c:pt>
                <c:pt idx="1351">
                  <c:v>14.61</c:v>
                </c:pt>
                <c:pt idx="1352">
                  <c:v>14.61</c:v>
                </c:pt>
                <c:pt idx="1353">
                  <c:v>14.6</c:v>
                </c:pt>
                <c:pt idx="1354">
                  <c:v>14.59</c:v>
                </c:pt>
                <c:pt idx="1355">
                  <c:v>14.58</c:v>
                </c:pt>
                <c:pt idx="1356">
                  <c:v>14.57</c:v>
                </c:pt>
                <c:pt idx="1357">
                  <c:v>14.56</c:v>
                </c:pt>
                <c:pt idx="1358">
                  <c:v>14.56</c:v>
                </c:pt>
                <c:pt idx="1359">
                  <c:v>14.55</c:v>
                </c:pt>
                <c:pt idx="1360">
                  <c:v>14.54</c:v>
                </c:pt>
                <c:pt idx="1361">
                  <c:v>14.53</c:v>
                </c:pt>
                <c:pt idx="1362">
                  <c:v>14.52</c:v>
                </c:pt>
                <c:pt idx="1363">
                  <c:v>14.51</c:v>
                </c:pt>
                <c:pt idx="1364">
                  <c:v>14.5</c:v>
                </c:pt>
                <c:pt idx="1365">
                  <c:v>14.5</c:v>
                </c:pt>
                <c:pt idx="1366">
                  <c:v>14.49</c:v>
                </c:pt>
                <c:pt idx="1367">
                  <c:v>14.48</c:v>
                </c:pt>
                <c:pt idx="1368">
                  <c:v>14.47</c:v>
                </c:pt>
                <c:pt idx="1369">
                  <c:v>14.47</c:v>
                </c:pt>
                <c:pt idx="1370">
                  <c:v>14.46</c:v>
                </c:pt>
                <c:pt idx="1371">
                  <c:v>14.45</c:v>
                </c:pt>
                <c:pt idx="1372">
                  <c:v>14.45</c:v>
                </c:pt>
                <c:pt idx="1373">
                  <c:v>14.44</c:v>
                </c:pt>
                <c:pt idx="1374">
                  <c:v>14.43</c:v>
                </c:pt>
                <c:pt idx="1375">
                  <c:v>14.43</c:v>
                </c:pt>
                <c:pt idx="1376">
                  <c:v>14.42</c:v>
                </c:pt>
                <c:pt idx="1377">
                  <c:v>14.41</c:v>
                </c:pt>
                <c:pt idx="1378">
                  <c:v>14.4</c:v>
                </c:pt>
                <c:pt idx="1379">
                  <c:v>14.39</c:v>
                </c:pt>
                <c:pt idx="1380">
                  <c:v>14.38</c:v>
                </c:pt>
                <c:pt idx="1381">
                  <c:v>14.37</c:v>
                </c:pt>
                <c:pt idx="1382">
                  <c:v>14.36</c:v>
                </c:pt>
                <c:pt idx="1383">
                  <c:v>14.35</c:v>
                </c:pt>
                <c:pt idx="1384">
                  <c:v>14.34</c:v>
                </c:pt>
                <c:pt idx="1385">
                  <c:v>14.34</c:v>
                </c:pt>
                <c:pt idx="1386">
                  <c:v>14.33</c:v>
                </c:pt>
                <c:pt idx="1387">
                  <c:v>14.32</c:v>
                </c:pt>
                <c:pt idx="1388">
                  <c:v>14.32</c:v>
                </c:pt>
                <c:pt idx="1389">
                  <c:v>14.29</c:v>
                </c:pt>
                <c:pt idx="1390">
                  <c:v>14.3</c:v>
                </c:pt>
                <c:pt idx="1391">
                  <c:v>14.29</c:v>
                </c:pt>
                <c:pt idx="1392">
                  <c:v>14.29</c:v>
                </c:pt>
                <c:pt idx="1393">
                  <c:v>14.28</c:v>
                </c:pt>
                <c:pt idx="1394">
                  <c:v>14.27</c:v>
                </c:pt>
                <c:pt idx="1395">
                  <c:v>14.27</c:v>
                </c:pt>
                <c:pt idx="1396">
                  <c:v>14.26</c:v>
                </c:pt>
                <c:pt idx="1397">
                  <c:v>14.26</c:v>
                </c:pt>
                <c:pt idx="1398">
                  <c:v>14.25</c:v>
                </c:pt>
                <c:pt idx="1399">
                  <c:v>14.25</c:v>
                </c:pt>
                <c:pt idx="1400">
                  <c:v>14.24</c:v>
                </c:pt>
                <c:pt idx="1401">
                  <c:v>14.24</c:v>
                </c:pt>
                <c:pt idx="1402">
                  <c:v>14.23</c:v>
                </c:pt>
                <c:pt idx="1403">
                  <c:v>14.22</c:v>
                </c:pt>
                <c:pt idx="1404">
                  <c:v>14.22</c:v>
                </c:pt>
                <c:pt idx="1405">
                  <c:v>14.21</c:v>
                </c:pt>
                <c:pt idx="1406">
                  <c:v>14.21</c:v>
                </c:pt>
                <c:pt idx="1407">
                  <c:v>14.2</c:v>
                </c:pt>
                <c:pt idx="1408">
                  <c:v>14.2</c:v>
                </c:pt>
                <c:pt idx="1409">
                  <c:v>14.2</c:v>
                </c:pt>
                <c:pt idx="1410">
                  <c:v>14.19</c:v>
                </c:pt>
                <c:pt idx="1411">
                  <c:v>14.19</c:v>
                </c:pt>
                <c:pt idx="1412">
                  <c:v>14.18</c:v>
                </c:pt>
                <c:pt idx="1413">
                  <c:v>14.18</c:v>
                </c:pt>
                <c:pt idx="1414">
                  <c:v>14.17</c:v>
                </c:pt>
                <c:pt idx="1415">
                  <c:v>14.17</c:v>
                </c:pt>
                <c:pt idx="1416">
                  <c:v>14.17</c:v>
                </c:pt>
                <c:pt idx="1417">
                  <c:v>14.16</c:v>
                </c:pt>
                <c:pt idx="1418">
                  <c:v>14.16</c:v>
                </c:pt>
                <c:pt idx="1419">
                  <c:v>14.15</c:v>
                </c:pt>
                <c:pt idx="1420">
                  <c:v>14.15</c:v>
                </c:pt>
                <c:pt idx="1421">
                  <c:v>14.14</c:v>
                </c:pt>
                <c:pt idx="1422">
                  <c:v>14.14</c:v>
                </c:pt>
                <c:pt idx="1423">
                  <c:v>14.14</c:v>
                </c:pt>
                <c:pt idx="1424">
                  <c:v>14.13</c:v>
                </c:pt>
                <c:pt idx="1425">
                  <c:v>14.13</c:v>
                </c:pt>
                <c:pt idx="1426">
                  <c:v>14.12</c:v>
                </c:pt>
              </c:numCache>
            </c:numRef>
          </c:yVal>
          <c:smooth val="0"/>
        </c:ser>
        <c:ser>
          <c:idx val="7"/>
          <c:order val="5"/>
          <c:tx>
            <c:strRef>
              <c:f>'ESS 12-03-2015 10h52'!$M$1</c:f>
              <c:strCache>
                <c:ptCount val="1"/>
                <c:pt idx="0">
                  <c:v>Voie 10_ SAF-moteur</c:v>
                </c:pt>
              </c:strCache>
            </c:strRef>
          </c:tx>
          <c:spPr>
            <a:ln>
              <a:solidFill>
                <a:schemeClr val="accent2"/>
              </a:solidFill>
            </a:ln>
          </c:spPr>
          <c:marker>
            <c:symbol val="none"/>
          </c:marker>
          <c:xVal>
            <c:numRef>
              <c:f>'ESS 12-03-2015 10h52'!$C$2:$C$1428</c:f>
              <c:numCache>
                <c:formatCode>0</c:formatCode>
                <c:ptCount val="1427"/>
                <c:pt idx="0">
                  <c:v>0</c:v>
                </c:pt>
                <c:pt idx="1">
                  <c:v>1.6666666666666666E-2</c:v>
                </c:pt>
                <c:pt idx="2">
                  <c:v>3.3333333333333333E-2</c:v>
                </c:pt>
                <c:pt idx="3">
                  <c:v>0.05</c:v>
                </c:pt>
                <c:pt idx="4">
                  <c:v>6.6666666666666666E-2</c:v>
                </c:pt>
                <c:pt idx="5">
                  <c:v>8.3333333333333329E-2</c:v>
                </c:pt>
                <c:pt idx="6">
                  <c:v>0.1</c:v>
                </c:pt>
                <c:pt idx="7">
                  <c:v>0.11666666666666667</c:v>
                </c:pt>
                <c:pt idx="8">
                  <c:v>0.13333333333333333</c:v>
                </c:pt>
                <c:pt idx="9">
                  <c:v>0.15</c:v>
                </c:pt>
                <c:pt idx="10">
                  <c:v>0.16666666666666666</c:v>
                </c:pt>
                <c:pt idx="11">
                  <c:v>0.18333333333333332</c:v>
                </c:pt>
                <c:pt idx="12">
                  <c:v>0.2</c:v>
                </c:pt>
                <c:pt idx="13">
                  <c:v>0.21666666666666667</c:v>
                </c:pt>
                <c:pt idx="14">
                  <c:v>0.23333333333333334</c:v>
                </c:pt>
                <c:pt idx="15">
                  <c:v>0.25</c:v>
                </c:pt>
                <c:pt idx="16">
                  <c:v>0.26666666666666666</c:v>
                </c:pt>
                <c:pt idx="17">
                  <c:v>0.28333333333333333</c:v>
                </c:pt>
                <c:pt idx="18">
                  <c:v>0.3</c:v>
                </c:pt>
                <c:pt idx="19">
                  <c:v>0.31666666666666665</c:v>
                </c:pt>
                <c:pt idx="20">
                  <c:v>0.33333333333333331</c:v>
                </c:pt>
                <c:pt idx="21">
                  <c:v>0.35</c:v>
                </c:pt>
                <c:pt idx="22">
                  <c:v>0.36666666666666664</c:v>
                </c:pt>
                <c:pt idx="23">
                  <c:v>0.38333333333333336</c:v>
                </c:pt>
                <c:pt idx="24">
                  <c:v>0.4</c:v>
                </c:pt>
                <c:pt idx="25">
                  <c:v>0.41666666666666669</c:v>
                </c:pt>
                <c:pt idx="26">
                  <c:v>0.43333333333333335</c:v>
                </c:pt>
                <c:pt idx="27">
                  <c:v>0.45</c:v>
                </c:pt>
                <c:pt idx="28">
                  <c:v>0.46666666666666667</c:v>
                </c:pt>
                <c:pt idx="29">
                  <c:v>0.48333333333333334</c:v>
                </c:pt>
                <c:pt idx="30">
                  <c:v>0.5</c:v>
                </c:pt>
                <c:pt idx="31">
                  <c:v>0.51666666666666672</c:v>
                </c:pt>
                <c:pt idx="32">
                  <c:v>0.53333333333333333</c:v>
                </c:pt>
                <c:pt idx="33">
                  <c:v>0.55000000000000004</c:v>
                </c:pt>
                <c:pt idx="34">
                  <c:v>0.56666666666666665</c:v>
                </c:pt>
                <c:pt idx="35">
                  <c:v>0.58333333333333337</c:v>
                </c:pt>
                <c:pt idx="36">
                  <c:v>0.6</c:v>
                </c:pt>
                <c:pt idx="37">
                  <c:v>0.6166666666666667</c:v>
                </c:pt>
                <c:pt idx="38">
                  <c:v>0.6333333333333333</c:v>
                </c:pt>
                <c:pt idx="39">
                  <c:v>0.65</c:v>
                </c:pt>
                <c:pt idx="40">
                  <c:v>0.66666666666666663</c:v>
                </c:pt>
                <c:pt idx="41">
                  <c:v>0.68333333333333335</c:v>
                </c:pt>
                <c:pt idx="42">
                  <c:v>0.7</c:v>
                </c:pt>
                <c:pt idx="43">
                  <c:v>0.71666666666666667</c:v>
                </c:pt>
                <c:pt idx="44">
                  <c:v>0.73333333333333328</c:v>
                </c:pt>
                <c:pt idx="45">
                  <c:v>0.75</c:v>
                </c:pt>
                <c:pt idx="46">
                  <c:v>0.76666666666666672</c:v>
                </c:pt>
                <c:pt idx="47">
                  <c:v>0.78333333333333333</c:v>
                </c:pt>
                <c:pt idx="48">
                  <c:v>0.8</c:v>
                </c:pt>
                <c:pt idx="49">
                  <c:v>0.81666666666666665</c:v>
                </c:pt>
                <c:pt idx="50">
                  <c:v>0.83333333333333337</c:v>
                </c:pt>
                <c:pt idx="51">
                  <c:v>0.85</c:v>
                </c:pt>
                <c:pt idx="52">
                  <c:v>0.8666666666666667</c:v>
                </c:pt>
                <c:pt idx="53">
                  <c:v>0.8833333333333333</c:v>
                </c:pt>
                <c:pt idx="54">
                  <c:v>0.9</c:v>
                </c:pt>
                <c:pt idx="55">
                  <c:v>0.91666666666666663</c:v>
                </c:pt>
                <c:pt idx="56">
                  <c:v>0.93333333333333335</c:v>
                </c:pt>
                <c:pt idx="57">
                  <c:v>0.95</c:v>
                </c:pt>
                <c:pt idx="58">
                  <c:v>0.96666666666666667</c:v>
                </c:pt>
                <c:pt idx="59">
                  <c:v>0.98333333333333328</c:v>
                </c:pt>
                <c:pt idx="60">
                  <c:v>1</c:v>
                </c:pt>
                <c:pt idx="61">
                  <c:v>1.0166666666666666</c:v>
                </c:pt>
                <c:pt idx="62">
                  <c:v>1.0333333333333334</c:v>
                </c:pt>
                <c:pt idx="63">
                  <c:v>1.05</c:v>
                </c:pt>
                <c:pt idx="64">
                  <c:v>1.0666666666666667</c:v>
                </c:pt>
                <c:pt idx="65">
                  <c:v>1.0833333333333333</c:v>
                </c:pt>
                <c:pt idx="66">
                  <c:v>1.1000000000000001</c:v>
                </c:pt>
                <c:pt idx="67">
                  <c:v>1.1166666666666667</c:v>
                </c:pt>
                <c:pt idx="68">
                  <c:v>1.1333333333333333</c:v>
                </c:pt>
                <c:pt idx="69">
                  <c:v>1.1499999999999999</c:v>
                </c:pt>
                <c:pt idx="70">
                  <c:v>1.1666666666666667</c:v>
                </c:pt>
                <c:pt idx="71">
                  <c:v>1.1833333333333333</c:v>
                </c:pt>
                <c:pt idx="72">
                  <c:v>1.2</c:v>
                </c:pt>
                <c:pt idx="73">
                  <c:v>1.2166666666666666</c:v>
                </c:pt>
                <c:pt idx="74">
                  <c:v>1.2333333333333334</c:v>
                </c:pt>
                <c:pt idx="75">
                  <c:v>1.25</c:v>
                </c:pt>
                <c:pt idx="76">
                  <c:v>1.2666666666666666</c:v>
                </c:pt>
                <c:pt idx="77">
                  <c:v>1.2833333333333334</c:v>
                </c:pt>
                <c:pt idx="78">
                  <c:v>1.3</c:v>
                </c:pt>
                <c:pt idx="79">
                  <c:v>1.3166666666666667</c:v>
                </c:pt>
                <c:pt idx="80">
                  <c:v>1.3333333333333333</c:v>
                </c:pt>
                <c:pt idx="81">
                  <c:v>1.35</c:v>
                </c:pt>
                <c:pt idx="82">
                  <c:v>1.3666666666666667</c:v>
                </c:pt>
                <c:pt idx="83">
                  <c:v>1.3833333333333333</c:v>
                </c:pt>
                <c:pt idx="84">
                  <c:v>1.4</c:v>
                </c:pt>
                <c:pt idx="85">
                  <c:v>1.4166666666666667</c:v>
                </c:pt>
                <c:pt idx="86">
                  <c:v>1.4333333333333333</c:v>
                </c:pt>
                <c:pt idx="87">
                  <c:v>1.45</c:v>
                </c:pt>
                <c:pt idx="88">
                  <c:v>1.4666666666666666</c:v>
                </c:pt>
                <c:pt idx="89">
                  <c:v>1.4833333333333334</c:v>
                </c:pt>
                <c:pt idx="90">
                  <c:v>1.5</c:v>
                </c:pt>
                <c:pt idx="91">
                  <c:v>1.5166666666666666</c:v>
                </c:pt>
                <c:pt idx="92">
                  <c:v>1.5333333333333334</c:v>
                </c:pt>
                <c:pt idx="93">
                  <c:v>1.55</c:v>
                </c:pt>
                <c:pt idx="94">
                  <c:v>1.5666666666666667</c:v>
                </c:pt>
                <c:pt idx="95">
                  <c:v>1.5833333333333333</c:v>
                </c:pt>
                <c:pt idx="96">
                  <c:v>1.6</c:v>
                </c:pt>
                <c:pt idx="97">
                  <c:v>1.6166666666666667</c:v>
                </c:pt>
                <c:pt idx="98">
                  <c:v>1.6333333333333333</c:v>
                </c:pt>
                <c:pt idx="99">
                  <c:v>1.65</c:v>
                </c:pt>
                <c:pt idx="100">
                  <c:v>1.6666666666666667</c:v>
                </c:pt>
                <c:pt idx="101">
                  <c:v>1.6833333333333333</c:v>
                </c:pt>
                <c:pt idx="102">
                  <c:v>1.7</c:v>
                </c:pt>
                <c:pt idx="103">
                  <c:v>1.7166666666666666</c:v>
                </c:pt>
                <c:pt idx="104">
                  <c:v>1.7333333333333334</c:v>
                </c:pt>
                <c:pt idx="105">
                  <c:v>1.75</c:v>
                </c:pt>
                <c:pt idx="106">
                  <c:v>1.7666666666666666</c:v>
                </c:pt>
                <c:pt idx="107">
                  <c:v>1.7833333333333334</c:v>
                </c:pt>
                <c:pt idx="108">
                  <c:v>1.8</c:v>
                </c:pt>
                <c:pt idx="109">
                  <c:v>1.8166666666666667</c:v>
                </c:pt>
                <c:pt idx="110">
                  <c:v>1.8333333333333333</c:v>
                </c:pt>
                <c:pt idx="111">
                  <c:v>1.85</c:v>
                </c:pt>
                <c:pt idx="112">
                  <c:v>1.8666666666666667</c:v>
                </c:pt>
                <c:pt idx="113">
                  <c:v>1.8833333333333333</c:v>
                </c:pt>
                <c:pt idx="114">
                  <c:v>1.9</c:v>
                </c:pt>
                <c:pt idx="115">
                  <c:v>1.9166666666666667</c:v>
                </c:pt>
                <c:pt idx="116">
                  <c:v>1.9333333333333333</c:v>
                </c:pt>
                <c:pt idx="117">
                  <c:v>1.95</c:v>
                </c:pt>
                <c:pt idx="118">
                  <c:v>1.9666666666666666</c:v>
                </c:pt>
                <c:pt idx="119">
                  <c:v>1.9833333333333334</c:v>
                </c:pt>
                <c:pt idx="120">
                  <c:v>2</c:v>
                </c:pt>
                <c:pt idx="121">
                  <c:v>2.0166666666666666</c:v>
                </c:pt>
                <c:pt idx="122">
                  <c:v>2.0333333333333332</c:v>
                </c:pt>
                <c:pt idx="123">
                  <c:v>2.0499999999999998</c:v>
                </c:pt>
                <c:pt idx="124">
                  <c:v>2.0666666666666669</c:v>
                </c:pt>
                <c:pt idx="125">
                  <c:v>2.0833333333333335</c:v>
                </c:pt>
                <c:pt idx="126">
                  <c:v>2.1</c:v>
                </c:pt>
                <c:pt idx="127">
                  <c:v>2.1166666666666667</c:v>
                </c:pt>
                <c:pt idx="128">
                  <c:v>2.1333333333333333</c:v>
                </c:pt>
                <c:pt idx="129">
                  <c:v>2.15</c:v>
                </c:pt>
                <c:pt idx="130">
                  <c:v>2.1666666666666665</c:v>
                </c:pt>
                <c:pt idx="131">
                  <c:v>2.1833333333333331</c:v>
                </c:pt>
                <c:pt idx="132">
                  <c:v>2.2000000000000002</c:v>
                </c:pt>
                <c:pt idx="133">
                  <c:v>2.2166666666666668</c:v>
                </c:pt>
                <c:pt idx="134">
                  <c:v>2.2333333333333334</c:v>
                </c:pt>
                <c:pt idx="135">
                  <c:v>2.25</c:v>
                </c:pt>
                <c:pt idx="136">
                  <c:v>2.2666666666666666</c:v>
                </c:pt>
                <c:pt idx="137">
                  <c:v>2.2833333333333332</c:v>
                </c:pt>
                <c:pt idx="138">
                  <c:v>2.2999999999999998</c:v>
                </c:pt>
                <c:pt idx="139">
                  <c:v>2.3166666666666669</c:v>
                </c:pt>
                <c:pt idx="140">
                  <c:v>2.3333333333333335</c:v>
                </c:pt>
                <c:pt idx="141">
                  <c:v>2.35</c:v>
                </c:pt>
                <c:pt idx="142">
                  <c:v>2.3666666666666667</c:v>
                </c:pt>
                <c:pt idx="143">
                  <c:v>2.3833333333333333</c:v>
                </c:pt>
                <c:pt idx="144">
                  <c:v>2.4</c:v>
                </c:pt>
                <c:pt idx="145">
                  <c:v>2.4166666666666665</c:v>
                </c:pt>
                <c:pt idx="146">
                  <c:v>2.4333333333333331</c:v>
                </c:pt>
                <c:pt idx="147">
                  <c:v>2.4500000000000002</c:v>
                </c:pt>
                <c:pt idx="148">
                  <c:v>2.4666666666666668</c:v>
                </c:pt>
                <c:pt idx="149">
                  <c:v>2.4833333333333334</c:v>
                </c:pt>
                <c:pt idx="150">
                  <c:v>2.5</c:v>
                </c:pt>
                <c:pt idx="151">
                  <c:v>2.5166666666666666</c:v>
                </c:pt>
                <c:pt idx="152">
                  <c:v>2.5333333333333332</c:v>
                </c:pt>
                <c:pt idx="153">
                  <c:v>2.5499999999999998</c:v>
                </c:pt>
                <c:pt idx="154">
                  <c:v>2.5666666666666669</c:v>
                </c:pt>
                <c:pt idx="155">
                  <c:v>2.5833333333333335</c:v>
                </c:pt>
                <c:pt idx="156">
                  <c:v>2.6</c:v>
                </c:pt>
                <c:pt idx="157">
                  <c:v>2.6166666666666667</c:v>
                </c:pt>
                <c:pt idx="158">
                  <c:v>2.6333333333333333</c:v>
                </c:pt>
                <c:pt idx="159">
                  <c:v>2.65</c:v>
                </c:pt>
                <c:pt idx="160">
                  <c:v>2.6666666666666665</c:v>
                </c:pt>
                <c:pt idx="161">
                  <c:v>2.6833333333333331</c:v>
                </c:pt>
                <c:pt idx="162">
                  <c:v>2.7</c:v>
                </c:pt>
                <c:pt idx="163">
                  <c:v>2.7166666666666668</c:v>
                </c:pt>
                <c:pt idx="164">
                  <c:v>2.7333333333333334</c:v>
                </c:pt>
                <c:pt idx="165">
                  <c:v>2.75</c:v>
                </c:pt>
                <c:pt idx="166">
                  <c:v>2.7666666666666666</c:v>
                </c:pt>
                <c:pt idx="167">
                  <c:v>2.7833333333333332</c:v>
                </c:pt>
                <c:pt idx="168">
                  <c:v>2.8</c:v>
                </c:pt>
                <c:pt idx="169">
                  <c:v>2.8166666666666669</c:v>
                </c:pt>
                <c:pt idx="170">
                  <c:v>2.8333333333333335</c:v>
                </c:pt>
                <c:pt idx="171">
                  <c:v>2.85</c:v>
                </c:pt>
                <c:pt idx="172">
                  <c:v>2.8666666666666667</c:v>
                </c:pt>
                <c:pt idx="173">
                  <c:v>2.8833333333333333</c:v>
                </c:pt>
                <c:pt idx="174">
                  <c:v>2.9</c:v>
                </c:pt>
                <c:pt idx="175">
                  <c:v>2.9166666666666665</c:v>
                </c:pt>
                <c:pt idx="176">
                  <c:v>2.9333333333333331</c:v>
                </c:pt>
                <c:pt idx="177">
                  <c:v>2.95</c:v>
                </c:pt>
                <c:pt idx="178">
                  <c:v>2.9666666666666668</c:v>
                </c:pt>
                <c:pt idx="179">
                  <c:v>2.9833333333333334</c:v>
                </c:pt>
                <c:pt idx="180">
                  <c:v>3</c:v>
                </c:pt>
                <c:pt idx="181">
                  <c:v>3.0166666666666666</c:v>
                </c:pt>
                <c:pt idx="182">
                  <c:v>3.0333333333333332</c:v>
                </c:pt>
                <c:pt idx="183">
                  <c:v>3.05</c:v>
                </c:pt>
                <c:pt idx="184">
                  <c:v>3.0666666666666669</c:v>
                </c:pt>
                <c:pt idx="185">
                  <c:v>3.0833333333333335</c:v>
                </c:pt>
                <c:pt idx="186">
                  <c:v>3.1</c:v>
                </c:pt>
                <c:pt idx="187">
                  <c:v>3.1166666666666667</c:v>
                </c:pt>
                <c:pt idx="188">
                  <c:v>3.1333333333333333</c:v>
                </c:pt>
                <c:pt idx="189">
                  <c:v>3.15</c:v>
                </c:pt>
                <c:pt idx="190">
                  <c:v>3.1666666666666665</c:v>
                </c:pt>
                <c:pt idx="191">
                  <c:v>3.1833333333333331</c:v>
                </c:pt>
                <c:pt idx="192">
                  <c:v>3.2</c:v>
                </c:pt>
                <c:pt idx="193">
                  <c:v>3.2166666666666668</c:v>
                </c:pt>
                <c:pt idx="194">
                  <c:v>3.2333333333333334</c:v>
                </c:pt>
                <c:pt idx="195">
                  <c:v>3.25</c:v>
                </c:pt>
                <c:pt idx="196">
                  <c:v>3.2666666666666666</c:v>
                </c:pt>
                <c:pt idx="197">
                  <c:v>3.2833333333333332</c:v>
                </c:pt>
                <c:pt idx="198">
                  <c:v>3.3</c:v>
                </c:pt>
                <c:pt idx="199">
                  <c:v>3.3166666666666669</c:v>
                </c:pt>
                <c:pt idx="200">
                  <c:v>3.3333333333333335</c:v>
                </c:pt>
                <c:pt idx="201">
                  <c:v>3.35</c:v>
                </c:pt>
                <c:pt idx="202">
                  <c:v>3.3666666666666667</c:v>
                </c:pt>
                <c:pt idx="203">
                  <c:v>3.3833333333333333</c:v>
                </c:pt>
                <c:pt idx="204">
                  <c:v>3.4</c:v>
                </c:pt>
                <c:pt idx="205">
                  <c:v>3.4166666666666665</c:v>
                </c:pt>
                <c:pt idx="206">
                  <c:v>3.4333333333333331</c:v>
                </c:pt>
                <c:pt idx="207">
                  <c:v>3.45</c:v>
                </c:pt>
                <c:pt idx="208">
                  <c:v>3.4666666666666668</c:v>
                </c:pt>
                <c:pt idx="209">
                  <c:v>3.4833333333333334</c:v>
                </c:pt>
                <c:pt idx="210">
                  <c:v>3.5</c:v>
                </c:pt>
                <c:pt idx="211">
                  <c:v>3.5166666666666666</c:v>
                </c:pt>
                <c:pt idx="212">
                  <c:v>3.5333333333333332</c:v>
                </c:pt>
                <c:pt idx="213">
                  <c:v>3.55</c:v>
                </c:pt>
                <c:pt idx="214">
                  <c:v>3.5666666666666669</c:v>
                </c:pt>
                <c:pt idx="215">
                  <c:v>3.5833333333333335</c:v>
                </c:pt>
                <c:pt idx="216">
                  <c:v>3.6</c:v>
                </c:pt>
                <c:pt idx="217">
                  <c:v>3.6166666666666667</c:v>
                </c:pt>
                <c:pt idx="218">
                  <c:v>3.6333333333333333</c:v>
                </c:pt>
                <c:pt idx="219">
                  <c:v>3.65</c:v>
                </c:pt>
                <c:pt idx="220">
                  <c:v>3.6666666666666665</c:v>
                </c:pt>
                <c:pt idx="221">
                  <c:v>3.6833333333333331</c:v>
                </c:pt>
                <c:pt idx="222">
                  <c:v>3.7</c:v>
                </c:pt>
                <c:pt idx="223">
                  <c:v>3.7166666666666668</c:v>
                </c:pt>
                <c:pt idx="224">
                  <c:v>3.7333333333333334</c:v>
                </c:pt>
                <c:pt idx="225">
                  <c:v>3.75</c:v>
                </c:pt>
                <c:pt idx="226">
                  <c:v>3.7666666666666666</c:v>
                </c:pt>
                <c:pt idx="227">
                  <c:v>3.7833333333333332</c:v>
                </c:pt>
                <c:pt idx="228">
                  <c:v>3.8</c:v>
                </c:pt>
                <c:pt idx="229">
                  <c:v>3.8166666666666669</c:v>
                </c:pt>
                <c:pt idx="230">
                  <c:v>3.8333333333333335</c:v>
                </c:pt>
                <c:pt idx="231">
                  <c:v>3.85</c:v>
                </c:pt>
                <c:pt idx="232">
                  <c:v>3.8666666666666667</c:v>
                </c:pt>
                <c:pt idx="233">
                  <c:v>3.8833333333333333</c:v>
                </c:pt>
                <c:pt idx="234">
                  <c:v>3.9</c:v>
                </c:pt>
                <c:pt idx="235">
                  <c:v>3.9166666666666665</c:v>
                </c:pt>
                <c:pt idx="236">
                  <c:v>3.9333333333333331</c:v>
                </c:pt>
                <c:pt idx="237">
                  <c:v>3.95</c:v>
                </c:pt>
                <c:pt idx="238">
                  <c:v>3.9666666666666668</c:v>
                </c:pt>
                <c:pt idx="239">
                  <c:v>3.9833333333333334</c:v>
                </c:pt>
                <c:pt idx="240">
                  <c:v>4</c:v>
                </c:pt>
                <c:pt idx="241">
                  <c:v>4.0166666666666666</c:v>
                </c:pt>
                <c:pt idx="242">
                  <c:v>4.0333333333333332</c:v>
                </c:pt>
                <c:pt idx="243">
                  <c:v>4.05</c:v>
                </c:pt>
                <c:pt idx="244">
                  <c:v>4.0666666666666664</c:v>
                </c:pt>
                <c:pt idx="245">
                  <c:v>4.083333333333333</c:v>
                </c:pt>
                <c:pt idx="246">
                  <c:v>4.0999999999999996</c:v>
                </c:pt>
                <c:pt idx="247">
                  <c:v>4.1166666666666663</c:v>
                </c:pt>
                <c:pt idx="248">
                  <c:v>4.1333333333333337</c:v>
                </c:pt>
                <c:pt idx="249">
                  <c:v>4.1500000000000004</c:v>
                </c:pt>
                <c:pt idx="250">
                  <c:v>4.166666666666667</c:v>
                </c:pt>
                <c:pt idx="251">
                  <c:v>4.1833333333333336</c:v>
                </c:pt>
                <c:pt idx="252">
                  <c:v>4.2</c:v>
                </c:pt>
                <c:pt idx="253">
                  <c:v>4.2166666666666668</c:v>
                </c:pt>
                <c:pt idx="254">
                  <c:v>4.2333333333333334</c:v>
                </c:pt>
                <c:pt idx="255">
                  <c:v>4.25</c:v>
                </c:pt>
                <c:pt idx="256">
                  <c:v>4.2666666666666666</c:v>
                </c:pt>
                <c:pt idx="257">
                  <c:v>4.2833333333333332</c:v>
                </c:pt>
                <c:pt idx="258">
                  <c:v>4.3</c:v>
                </c:pt>
                <c:pt idx="259">
                  <c:v>4.3166666666666664</c:v>
                </c:pt>
                <c:pt idx="260">
                  <c:v>4.333333333333333</c:v>
                </c:pt>
                <c:pt idx="261">
                  <c:v>4.3499999999999996</c:v>
                </c:pt>
                <c:pt idx="262">
                  <c:v>4.3666666666666663</c:v>
                </c:pt>
                <c:pt idx="263">
                  <c:v>4.3833333333333337</c:v>
                </c:pt>
                <c:pt idx="264">
                  <c:v>4.4000000000000004</c:v>
                </c:pt>
                <c:pt idx="265">
                  <c:v>4.416666666666667</c:v>
                </c:pt>
                <c:pt idx="266">
                  <c:v>4.4333333333333336</c:v>
                </c:pt>
                <c:pt idx="267">
                  <c:v>4.45</c:v>
                </c:pt>
                <c:pt idx="268">
                  <c:v>4.4666666666666668</c:v>
                </c:pt>
                <c:pt idx="269">
                  <c:v>4.4833333333333334</c:v>
                </c:pt>
                <c:pt idx="270">
                  <c:v>4.5</c:v>
                </c:pt>
                <c:pt idx="271">
                  <c:v>4.5166666666666666</c:v>
                </c:pt>
                <c:pt idx="272">
                  <c:v>4.5333333333333332</c:v>
                </c:pt>
                <c:pt idx="273">
                  <c:v>4.55</c:v>
                </c:pt>
                <c:pt idx="274">
                  <c:v>4.5666666666666664</c:v>
                </c:pt>
                <c:pt idx="275">
                  <c:v>4.583333333333333</c:v>
                </c:pt>
                <c:pt idx="276">
                  <c:v>4.5999999999999996</c:v>
                </c:pt>
                <c:pt idx="277">
                  <c:v>4.6166666666666663</c:v>
                </c:pt>
                <c:pt idx="278">
                  <c:v>4.6333333333333337</c:v>
                </c:pt>
                <c:pt idx="279">
                  <c:v>4.6500000000000004</c:v>
                </c:pt>
                <c:pt idx="280">
                  <c:v>4.666666666666667</c:v>
                </c:pt>
                <c:pt idx="281">
                  <c:v>4.6833333333333336</c:v>
                </c:pt>
                <c:pt idx="282">
                  <c:v>4.7</c:v>
                </c:pt>
                <c:pt idx="283">
                  <c:v>4.7166666666666668</c:v>
                </c:pt>
                <c:pt idx="284">
                  <c:v>4.7333333333333334</c:v>
                </c:pt>
                <c:pt idx="285">
                  <c:v>4.75</c:v>
                </c:pt>
                <c:pt idx="286">
                  <c:v>4.7666666666666666</c:v>
                </c:pt>
                <c:pt idx="287">
                  <c:v>4.7833333333333332</c:v>
                </c:pt>
                <c:pt idx="288">
                  <c:v>4.8</c:v>
                </c:pt>
                <c:pt idx="289">
                  <c:v>4.8166666666666664</c:v>
                </c:pt>
                <c:pt idx="290">
                  <c:v>4.833333333333333</c:v>
                </c:pt>
                <c:pt idx="291">
                  <c:v>4.8499999999999996</c:v>
                </c:pt>
                <c:pt idx="292">
                  <c:v>4.8666666666666663</c:v>
                </c:pt>
                <c:pt idx="293">
                  <c:v>4.8833333333333337</c:v>
                </c:pt>
                <c:pt idx="294">
                  <c:v>4.9000000000000004</c:v>
                </c:pt>
                <c:pt idx="295">
                  <c:v>4.916666666666667</c:v>
                </c:pt>
                <c:pt idx="296">
                  <c:v>4.9333333333333336</c:v>
                </c:pt>
                <c:pt idx="297">
                  <c:v>4.95</c:v>
                </c:pt>
                <c:pt idx="298">
                  <c:v>4.9666666666666668</c:v>
                </c:pt>
                <c:pt idx="299">
                  <c:v>4.9833333333333334</c:v>
                </c:pt>
                <c:pt idx="300">
                  <c:v>5</c:v>
                </c:pt>
                <c:pt idx="301">
                  <c:v>5.0166666666666666</c:v>
                </c:pt>
                <c:pt idx="302">
                  <c:v>5.0333333333333332</c:v>
                </c:pt>
                <c:pt idx="303">
                  <c:v>5.05</c:v>
                </c:pt>
                <c:pt idx="304">
                  <c:v>5.0666666666666664</c:v>
                </c:pt>
                <c:pt idx="305">
                  <c:v>5.083333333333333</c:v>
                </c:pt>
                <c:pt idx="306">
                  <c:v>5.0999999999999996</c:v>
                </c:pt>
                <c:pt idx="307">
                  <c:v>5.1166666666666663</c:v>
                </c:pt>
                <c:pt idx="308">
                  <c:v>5.1333333333333337</c:v>
                </c:pt>
                <c:pt idx="309">
                  <c:v>5.15</c:v>
                </c:pt>
                <c:pt idx="310">
                  <c:v>5.166666666666667</c:v>
                </c:pt>
                <c:pt idx="311">
                  <c:v>5.1833333333333336</c:v>
                </c:pt>
                <c:pt idx="312">
                  <c:v>5.2</c:v>
                </c:pt>
                <c:pt idx="313">
                  <c:v>5.2166666666666668</c:v>
                </c:pt>
                <c:pt idx="314">
                  <c:v>5.2333333333333334</c:v>
                </c:pt>
                <c:pt idx="315">
                  <c:v>5.25</c:v>
                </c:pt>
                <c:pt idx="316">
                  <c:v>5.2666666666666666</c:v>
                </c:pt>
                <c:pt idx="317">
                  <c:v>5.2833333333333332</c:v>
                </c:pt>
                <c:pt idx="318">
                  <c:v>5.3</c:v>
                </c:pt>
                <c:pt idx="319">
                  <c:v>5.3166666666666664</c:v>
                </c:pt>
                <c:pt idx="320">
                  <c:v>5.333333333333333</c:v>
                </c:pt>
                <c:pt idx="321">
                  <c:v>5.35</c:v>
                </c:pt>
                <c:pt idx="322">
                  <c:v>5.3666666666666663</c:v>
                </c:pt>
                <c:pt idx="323">
                  <c:v>5.3833333333333337</c:v>
                </c:pt>
                <c:pt idx="324">
                  <c:v>5.4</c:v>
                </c:pt>
                <c:pt idx="325">
                  <c:v>5.416666666666667</c:v>
                </c:pt>
                <c:pt idx="326">
                  <c:v>5.4333333333333336</c:v>
                </c:pt>
                <c:pt idx="327">
                  <c:v>5.45</c:v>
                </c:pt>
                <c:pt idx="328">
                  <c:v>5.4666666666666668</c:v>
                </c:pt>
                <c:pt idx="329">
                  <c:v>5.4833333333333334</c:v>
                </c:pt>
                <c:pt idx="330">
                  <c:v>5.5</c:v>
                </c:pt>
                <c:pt idx="331">
                  <c:v>5.5166666666666666</c:v>
                </c:pt>
                <c:pt idx="332">
                  <c:v>5.5333333333333332</c:v>
                </c:pt>
                <c:pt idx="333">
                  <c:v>5.55</c:v>
                </c:pt>
                <c:pt idx="334">
                  <c:v>5.5666666666666664</c:v>
                </c:pt>
                <c:pt idx="335">
                  <c:v>5.583333333333333</c:v>
                </c:pt>
                <c:pt idx="336">
                  <c:v>5.6</c:v>
                </c:pt>
                <c:pt idx="337">
                  <c:v>5.6166666666666663</c:v>
                </c:pt>
                <c:pt idx="338">
                  <c:v>5.6333333333333337</c:v>
                </c:pt>
                <c:pt idx="339">
                  <c:v>5.65</c:v>
                </c:pt>
                <c:pt idx="340">
                  <c:v>5.666666666666667</c:v>
                </c:pt>
                <c:pt idx="341">
                  <c:v>5.6833333333333336</c:v>
                </c:pt>
                <c:pt idx="342">
                  <c:v>5.7</c:v>
                </c:pt>
                <c:pt idx="343">
                  <c:v>5.7166666666666668</c:v>
                </c:pt>
                <c:pt idx="344">
                  <c:v>5.7333333333333334</c:v>
                </c:pt>
                <c:pt idx="345">
                  <c:v>5.75</c:v>
                </c:pt>
                <c:pt idx="346">
                  <c:v>5.7666666666666666</c:v>
                </c:pt>
                <c:pt idx="347">
                  <c:v>5.7833333333333332</c:v>
                </c:pt>
                <c:pt idx="348">
                  <c:v>5.8</c:v>
                </c:pt>
                <c:pt idx="349">
                  <c:v>5.8166666666666664</c:v>
                </c:pt>
                <c:pt idx="350">
                  <c:v>5.833333333333333</c:v>
                </c:pt>
                <c:pt idx="351">
                  <c:v>5.85</c:v>
                </c:pt>
                <c:pt idx="352">
                  <c:v>5.8666666666666663</c:v>
                </c:pt>
                <c:pt idx="353">
                  <c:v>5.8833333333333337</c:v>
                </c:pt>
                <c:pt idx="354">
                  <c:v>5.9</c:v>
                </c:pt>
                <c:pt idx="355">
                  <c:v>5.916666666666667</c:v>
                </c:pt>
                <c:pt idx="356">
                  <c:v>5.9333333333333336</c:v>
                </c:pt>
                <c:pt idx="357">
                  <c:v>5.95</c:v>
                </c:pt>
                <c:pt idx="358">
                  <c:v>5.9666666666666668</c:v>
                </c:pt>
                <c:pt idx="359">
                  <c:v>5.9833333333333334</c:v>
                </c:pt>
                <c:pt idx="360">
                  <c:v>6</c:v>
                </c:pt>
                <c:pt idx="361">
                  <c:v>6.0166666666666666</c:v>
                </c:pt>
                <c:pt idx="362">
                  <c:v>6.0333333333333332</c:v>
                </c:pt>
                <c:pt idx="363">
                  <c:v>6.05</c:v>
                </c:pt>
                <c:pt idx="364">
                  <c:v>6.0666666666666664</c:v>
                </c:pt>
                <c:pt idx="365">
                  <c:v>6.083333333333333</c:v>
                </c:pt>
                <c:pt idx="366">
                  <c:v>6.1</c:v>
                </c:pt>
                <c:pt idx="367">
                  <c:v>6.1166666666666663</c:v>
                </c:pt>
                <c:pt idx="368">
                  <c:v>6.1333333333333337</c:v>
                </c:pt>
                <c:pt idx="369">
                  <c:v>6.15</c:v>
                </c:pt>
                <c:pt idx="370">
                  <c:v>6.166666666666667</c:v>
                </c:pt>
                <c:pt idx="371">
                  <c:v>6.1833333333333336</c:v>
                </c:pt>
                <c:pt idx="372">
                  <c:v>6.2</c:v>
                </c:pt>
                <c:pt idx="373">
                  <c:v>6.2166666666666668</c:v>
                </c:pt>
                <c:pt idx="374">
                  <c:v>6.2333333333333334</c:v>
                </c:pt>
                <c:pt idx="375">
                  <c:v>6.25</c:v>
                </c:pt>
                <c:pt idx="376">
                  <c:v>6.2666666666666666</c:v>
                </c:pt>
                <c:pt idx="377">
                  <c:v>6.2833333333333332</c:v>
                </c:pt>
                <c:pt idx="378">
                  <c:v>6.3</c:v>
                </c:pt>
                <c:pt idx="379">
                  <c:v>6.3166666666666664</c:v>
                </c:pt>
                <c:pt idx="380">
                  <c:v>6.333333333333333</c:v>
                </c:pt>
                <c:pt idx="381">
                  <c:v>6.35</c:v>
                </c:pt>
                <c:pt idx="382">
                  <c:v>6.3666666666666663</c:v>
                </c:pt>
                <c:pt idx="383">
                  <c:v>6.3833333333333337</c:v>
                </c:pt>
                <c:pt idx="384">
                  <c:v>6.4</c:v>
                </c:pt>
                <c:pt idx="385">
                  <c:v>6.416666666666667</c:v>
                </c:pt>
                <c:pt idx="386">
                  <c:v>6.4333333333333336</c:v>
                </c:pt>
                <c:pt idx="387">
                  <c:v>6.45</c:v>
                </c:pt>
                <c:pt idx="388">
                  <c:v>6.4666666666666668</c:v>
                </c:pt>
                <c:pt idx="389">
                  <c:v>6.4833333333333334</c:v>
                </c:pt>
                <c:pt idx="390">
                  <c:v>6.5</c:v>
                </c:pt>
                <c:pt idx="391">
                  <c:v>6.5166666666666666</c:v>
                </c:pt>
                <c:pt idx="392">
                  <c:v>6.5333333333333332</c:v>
                </c:pt>
                <c:pt idx="393">
                  <c:v>6.55</c:v>
                </c:pt>
                <c:pt idx="394">
                  <c:v>6.5666666666666664</c:v>
                </c:pt>
                <c:pt idx="395">
                  <c:v>6.583333333333333</c:v>
                </c:pt>
                <c:pt idx="396">
                  <c:v>6.6</c:v>
                </c:pt>
                <c:pt idx="397">
                  <c:v>6.6166666666666663</c:v>
                </c:pt>
                <c:pt idx="398">
                  <c:v>6.6333333333333337</c:v>
                </c:pt>
                <c:pt idx="399">
                  <c:v>6.65</c:v>
                </c:pt>
                <c:pt idx="400">
                  <c:v>6.666666666666667</c:v>
                </c:pt>
                <c:pt idx="401">
                  <c:v>6.6833333333333336</c:v>
                </c:pt>
                <c:pt idx="402">
                  <c:v>6.7</c:v>
                </c:pt>
                <c:pt idx="403">
                  <c:v>6.7166666666666668</c:v>
                </c:pt>
                <c:pt idx="404">
                  <c:v>6.7333333333333334</c:v>
                </c:pt>
                <c:pt idx="405">
                  <c:v>6.75</c:v>
                </c:pt>
                <c:pt idx="406">
                  <c:v>6.7666666666666666</c:v>
                </c:pt>
                <c:pt idx="407">
                  <c:v>6.7833333333333332</c:v>
                </c:pt>
                <c:pt idx="408">
                  <c:v>6.8</c:v>
                </c:pt>
                <c:pt idx="409">
                  <c:v>6.8166666666666664</c:v>
                </c:pt>
                <c:pt idx="410">
                  <c:v>6.833333333333333</c:v>
                </c:pt>
                <c:pt idx="411">
                  <c:v>6.85</c:v>
                </c:pt>
                <c:pt idx="412">
                  <c:v>6.8666666666666663</c:v>
                </c:pt>
                <c:pt idx="413">
                  <c:v>6.8833333333333337</c:v>
                </c:pt>
                <c:pt idx="414">
                  <c:v>6.9</c:v>
                </c:pt>
                <c:pt idx="415">
                  <c:v>6.916666666666667</c:v>
                </c:pt>
                <c:pt idx="416">
                  <c:v>6.9333333333333336</c:v>
                </c:pt>
                <c:pt idx="417">
                  <c:v>6.95</c:v>
                </c:pt>
                <c:pt idx="418">
                  <c:v>6.9666666666666668</c:v>
                </c:pt>
                <c:pt idx="419">
                  <c:v>6.9833333333333334</c:v>
                </c:pt>
                <c:pt idx="420">
                  <c:v>7</c:v>
                </c:pt>
                <c:pt idx="421">
                  <c:v>7.0166666666666666</c:v>
                </c:pt>
                <c:pt idx="422">
                  <c:v>7.0333333333333332</c:v>
                </c:pt>
                <c:pt idx="423">
                  <c:v>7.05</c:v>
                </c:pt>
                <c:pt idx="424">
                  <c:v>7.0666666666666664</c:v>
                </c:pt>
                <c:pt idx="425">
                  <c:v>7.083333333333333</c:v>
                </c:pt>
                <c:pt idx="426">
                  <c:v>7.1</c:v>
                </c:pt>
                <c:pt idx="427">
                  <c:v>7.1166666666666663</c:v>
                </c:pt>
                <c:pt idx="428">
                  <c:v>7.1333333333333337</c:v>
                </c:pt>
                <c:pt idx="429">
                  <c:v>7.15</c:v>
                </c:pt>
                <c:pt idx="430">
                  <c:v>7.166666666666667</c:v>
                </c:pt>
                <c:pt idx="431">
                  <c:v>7.1833333333333336</c:v>
                </c:pt>
                <c:pt idx="432">
                  <c:v>7.2</c:v>
                </c:pt>
                <c:pt idx="433">
                  <c:v>7.2166666666666668</c:v>
                </c:pt>
                <c:pt idx="434">
                  <c:v>7.2333333333333334</c:v>
                </c:pt>
                <c:pt idx="435">
                  <c:v>7.25</c:v>
                </c:pt>
                <c:pt idx="436">
                  <c:v>7.2666666666666666</c:v>
                </c:pt>
                <c:pt idx="437">
                  <c:v>7.2833333333333332</c:v>
                </c:pt>
                <c:pt idx="438">
                  <c:v>7.3</c:v>
                </c:pt>
                <c:pt idx="439">
                  <c:v>7.3166666666666664</c:v>
                </c:pt>
                <c:pt idx="440">
                  <c:v>7.333333333333333</c:v>
                </c:pt>
                <c:pt idx="441">
                  <c:v>7.35</c:v>
                </c:pt>
                <c:pt idx="442">
                  <c:v>7.3666666666666663</c:v>
                </c:pt>
                <c:pt idx="443">
                  <c:v>7.3833333333333337</c:v>
                </c:pt>
                <c:pt idx="444">
                  <c:v>7.4</c:v>
                </c:pt>
                <c:pt idx="445">
                  <c:v>7.416666666666667</c:v>
                </c:pt>
                <c:pt idx="446">
                  <c:v>7.4333333333333336</c:v>
                </c:pt>
                <c:pt idx="447">
                  <c:v>7.45</c:v>
                </c:pt>
                <c:pt idx="448">
                  <c:v>7.4666666666666668</c:v>
                </c:pt>
                <c:pt idx="449">
                  <c:v>7.4833333333333334</c:v>
                </c:pt>
                <c:pt idx="450">
                  <c:v>7.5</c:v>
                </c:pt>
                <c:pt idx="451">
                  <c:v>7.5166666666666666</c:v>
                </c:pt>
                <c:pt idx="452">
                  <c:v>7.5333333333333332</c:v>
                </c:pt>
                <c:pt idx="453">
                  <c:v>7.55</c:v>
                </c:pt>
                <c:pt idx="454">
                  <c:v>7.5666666666666664</c:v>
                </c:pt>
                <c:pt idx="455">
                  <c:v>7.583333333333333</c:v>
                </c:pt>
                <c:pt idx="456">
                  <c:v>7.6</c:v>
                </c:pt>
                <c:pt idx="457">
                  <c:v>7.6166666666666663</c:v>
                </c:pt>
                <c:pt idx="458">
                  <c:v>7.6333333333333337</c:v>
                </c:pt>
                <c:pt idx="459">
                  <c:v>7.65</c:v>
                </c:pt>
                <c:pt idx="460">
                  <c:v>7.666666666666667</c:v>
                </c:pt>
                <c:pt idx="461">
                  <c:v>7.6833333333333336</c:v>
                </c:pt>
                <c:pt idx="462">
                  <c:v>7.7</c:v>
                </c:pt>
                <c:pt idx="463">
                  <c:v>7.7166666666666668</c:v>
                </c:pt>
                <c:pt idx="464">
                  <c:v>7.7333333333333334</c:v>
                </c:pt>
                <c:pt idx="465">
                  <c:v>7.75</c:v>
                </c:pt>
                <c:pt idx="466">
                  <c:v>7.7666666666666666</c:v>
                </c:pt>
                <c:pt idx="467">
                  <c:v>7.7833333333333332</c:v>
                </c:pt>
                <c:pt idx="468">
                  <c:v>7.8</c:v>
                </c:pt>
                <c:pt idx="469">
                  <c:v>7.8166666666666664</c:v>
                </c:pt>
                <c:pt idx="470">
                  <c:v>7.833333333333333</c:v>
                </c:pt>
                <c:pt idx="471">
                  <c:v>7.85</c:v>
                </c:pt>
                <c:pt idx="472">
                  <c:v>7.8666666666666663</c:v>
                </c:pt>
                <c:pt idx="473">
                  <c:v>7.8833333333333337</c:v>
                </c:pt>
                <c:pt idx="474">
                  <c:v>7.9</c:v>
                </c:pt>
                <c:pt idx="475">
                  <c:v>7.916666666666667</c:v>
                </c:pt>
                <c:pt idx="476">
                  <c:v>7.9333333333333336</c:v>
                </c:pt>
                <c:pt idx="477">
                  <c:v>7.95</c:v>
                </c:pt>
                <c:pt idx="478">
                  <c:v>7.9666666666666668</c:v>
                </c:pt>
                <c:pt idx="479">
                  <c:v>7.9833333333333334</c:v>
                </c:pt>
                <c:pt idx="480">
                  <c:v>8</c:v>
                </c:pt>
                <c:pt idx="481">
                  <c:v>8.0166666666666675</c:v>
                </c:pt>
                <c:pt idx="482">
                  <c:v>8.0333333333333332</c:v>
                </c:pt>
                <c:pt idx="483">
                  <c:v>8.0500000000000007</c:v>
                </c:pt>
                <c:pt idx="484">
                  <c:v>8.0666666666666664</c:v>
                </c:pt>
                <c:pt idx="485">
                  <c:v>8.0833333333333339</c:v>
                </c:pt>
                <c:pt idx="486">
                  <c:v>8.1</c:v>
                </c:pt>
                <c:pt idx="487">
                  <c:v>8.1166666666666671</c:v>
                </c:pt>
                <c:pt idx="488">
                  <c:v>8.1333333333333329</c:v>
                </c:pt>
                <c:pt idx="489">
                  <c:v>8.15</c:v>
                </c:pt>
                <c:pt idx="490">
                  <c:v>8.1666666666666661</c:v>
                </c:pt>
                <c:pt idx="491">
                  <c:v>8.1833333333333336</c:v>
                </c:pt>
                <c:pt idx="492">
                  <c:v>8.1999999999999993</c:v>
                </c:pt>
                <c:pt idx="493">
                  <c:v>8.2166666666666668</c:v>
                </c:pt>
                <c:pt idx="494">
                  <c:v>8.2333333333333325</c:v>
                </c:pt>
                <c:pt idx="495">
                  <c:v>8.25</c:v>
                </c:pt>
                <c:pt idx="496">
                  <c:v>8.2666666666666675</c:v>
                </c:pt>
                <c:pt idx="497">
                  <c:v>8.2833333333333332</c:v>
                </c:pt>
                <c:pt idx="498">
                  <c:v>8.3000000000000007</c:v>
                </c:pt>
                <c:pt idx="499">
                  <c:v>8.3166666666666664</c:v>
                </c:pt>
                <c:pt idx="500">
                  <c:v>8.3333333333333339</c:v>
                </c:pt>
                <c:pt idx="501">
                  <c:v>8.35</c:v>
                </c:pt>
                <c:pt idx="502">
                  <c:v>8.3666666666666671</c:v>
                </c:pt>
                <c:pt idx="503">
                  <c:v>8.3833333333333329</c:v>
                </c:pt>
                <c:pt idx="504">
                  <c:v>8.4</c:v>
                </c:pt>
                <c:pt idx="505">
                  <c:v>8.4166666666666661</c:v>
                </c:pt>
                <c:pt idx="506">
                  <c:v>8.4333333333333336</c:v>
                </c:pt>
                <c:pt idx="507">
                  <c:v>8.4499999999999993</c:v>
                </c:pt>
                <c:pt idx="508">
                  <c:v>8.4666666666666668</c:v>
                </c:pt>
                <c:pt idx="509">
                  <c:v>8.4833333333333325</c:v>
                </c:pt>
                <c:pt idx="510">
                  <c:v>8.5</c:v>
                </c:pt>
                <c:pt idx="511">
                  <c:v>8.5166666666666675</c:v>
                </c:pt>
                <c:pt idx="512">
                  <c:v>8.5333333333333332</c:v>
                </c:pt>
                <c:pt idx="513">
                  <c:v>8.5500000000000007</c:v>
                </c:pt>
                <c:pt idx="514">
                  <c:v>8.5666666666666664</c:v>
                </c:pt>
                <c:pt idx="515">
                  <c:v>8.5833333333333339</c:v>
                </c:pt>
                <c:pt idx="516">
                  <c:v>8.6</c:v>
                </c:pt>
                <c:pt idx="517">
                  <c:v>8.6166666666666671</c:v>
                </c:pt>
                <c:pt idx="518">
                  <c:v>8.6333333333333329</c:v>
                </c:pt>
                <c:pt idx="519">
                  <c:v>8.65</c:v>
                </c:pt>
                <c:pt idx="520">
                  <c:v>8.6666666666666661</c:v>
                </c:pt>
                <c:pt idx="521">
                  <c:v>8.6833333333333336</c:v>
                </c:pt>
                <c:pt idx="522">
                  <c:v>8.6999999999999993</c:v>
                </c:pt>
                <c:pt idx="523">
                  <c:v>8.7166666666666668</c:v>
                </c:pt>
                <c:pt idx="524">
                  <c:v>8.7333333333333325</c:v>
                </c:pt>
                <c:pt idx="525">
                  <c:v>8.75</c:v>
                </c:pt>
                <c:pt idx="526">
                  <c:v>8.7666666666666675</c:v>
                </c:pt>
                <c:pt idx="527">
                  <c:v>8.7833333333333332</c:v>
                </c:pt>
                <c:pt idx="528">
                  <c:v>8.8000000000000007</c:v>
                </c:pt>
                <c:pt idx="529">
                  <c:v>8.8166666666666664</c:v>
                </c:pt>
                <c:pt idx="530">
                  <c:v>8.8333333333333339</c:v>
                </c:pt>
                <c:pt idx="531">
                  <c:v>8.85</c:v>
                </c:pt>
                <c:pt idx="532">
                  <c:v>8.8666666666666671</c:v>
                </c:pt>
                <c:pt idx="533">
                  <c:v>8.8833333333333329</c:v>
                </c:pt>
                <c:pt idx="534">
                  <c:v>8.9</c:v>
                </c:pt>
                <c:pt idx="535">
                  <c:v>8.9166666666666661</c:v>
                </c:pt>
                <c:pt idx="536">
                  <c:v>8.9333333333333336</c:v>
                </c:pt>
                <c:pt idx="537">
                  <c:v>8.9499999999999993</c:v>
                </c:pt>
                <c:pt idx="538">
                  <c:v>8.9666666666666668</c:v>
                </c:pt>
                <c:pt idx="539">
                  <c:v>8.9833333333333325</c:v>
                </c:pt>
                <c:pt idx="540">
                  <c:v>9</c:v>
                </c:pt>
                <c:pt idx="541">
                  <c:v>9.0166666666666675</c:v>
                </c:pt>
                <c:pt idx="542">
                  <c:v>9.0333333333333332</c:v>
                </c:pt>
                <c:pt idx="543">
                  <c:v>9.0500000000000007</c:v>
                </c:pt>
                <c:pt idx="544">
                  <c:v>9.0666666666666664</c:v>
                </c:pt>
                <c:pt idx="545">
                  <c:v>9.0833333333333339</c:v>
                </c:pt>
                <c:pt idx="546">
                  <c:v>9.1</c:v>
                </c:pt>
                <c:pt idx="547">
                  <c:v>9.1166666666666671</c:v>
                </c:pt>
                <c:pt idx="548">
                  <c:v>9.1333333333333329</c:v>
                </c:pt>
                <c:pt idx="549">
                  <c:v>9.15</c:v>
                </c:pt>
                <c:pt idx="550">
                  <c:v>9.1666666666666661</c:v>
                </c:pt>
                <c:pt idx="551">
                  <c:v>9.1833333333333336</c:v>
                </c:pt>
                <c:pt idx="552">
                  <c:v>9.1999999999999993</c:v>
                </c:pt>
                <c:pt idx="553">
                  <c:v>9.2166666666666668</c:v>
                </c:pt>
                <c:pt idx="554">
                  <c:v>9.2333333333333325</c:v>
                </c:pt>
                <c:pt idx="555">
                  <c:v>9.25</c:v>
                </c:pt>
                <c:pt idx="556">
                  <c:v>9.2666666666666675</c:v>
                </c:pt>
                <c:pt idx="557">
                  <c:v>9.2833333333333332</c:v>
                </c:pt>
                <c:pt idx="558">
                  <c:v>9.3000000000000007</c:v>
                </c:pt>
                <c:pt idx="559">
                  <c:v>9.3166666666666664</c:v>
                </c:pt>
                <c:pt idx="560">
                  <c:v>9.3333333333333339</c:v>
                </c:pt>
                <c:pt idx="561">
                  <c:v>9.35</c:v>
                </c:pt>
                <c:pt idx="562">
                  <c:v>9.3666666666666671</c:v>
                </c:pt>
                <c:pt idx="563">
                  <c:v>9.3833333333333329</c:v>
                </c:pt>
                <c:pt idx="564">
                  <c:v>9.4</c:v>
                </c:pt>
                <c:pt idx="565">
                  <c:v>9.4166666666666661</c:v>
                </c:pt>
                <c:pt idx="566">
                  <c:v>9.4333333333333336</c:v>
                </c:pt>
                <c:pt idx="567">
                  <c:v>9.4499999999999993</c:v>
                </c:pt>
                <c:pt idx="568">
                  <c:v>9.4666666666666668</c:v>
                </c:pt>
                <c:pt idx="569">
                  <c:v>9.4833333333333325</c:v>
                </c:pt>
                <c:pt idx="570">
                  <c:v>9.5</c:v>
                </c:pt>
                <c:pt idx="571">
                  <c:v>9.5166666666666675</c:v>
                </c:pt>
                <c:pt idx="572">
                  <c:v>9.5333333333333332</c:v>
                </c:pt>
                <c:pt idx="573">
                  <c:v>9.5500000000000007</c:v>
                </c:pt>
                <c:pt idx="574">
                  <c:v>9.5666666666666664</c:v>
                </c:pt>
                <c:pt idx="575">
                  <c:v>9.5833333333333339</c:v>
                </c:pt>
                <c:pt idx="576">
                  <c:v>9.6</c:v>
                </c:pt>
                <c:pt idx="577">
                  <c:v>9.6166666666666671</c:v>
                </c:pt>
                <c:pt idx="578">
                  <c:v>9.6333333333333329</c:v>
                </c:pt>
                <c:pt idx="579">
                  <c:v>9.65</c:v>
                </c:pt>
                <c:pt idx="580">
                  <c:v>9.6666666666666661</c:v>
                </c:pt>
                <c:pt idx="581">
                  <c:v>9.6833333333333336</c:v>
                </c:pt>
                <c:pt idx="582">
                  <c:v>9.6999999999999993</c:v>
                </c:pt>
                <c:pt idx="583">
                  <c:v>9.7166666666666668</c:v>
                </c:pt>
                <c:pt idx="584">
                  <c:v>9.7333333333333325</c:v>
                </c:pt>
                <c:pt idx="585">
                  <c:v>9.75</c:v>
                </c:pt>
                <c:pt idx="586">
                  <c:v>9.7666666666666675</c:v>
                </c:pt>
                <c:pt idx="587">
                  <c:v>9.7833333333333332</c:v>
                </c:pt>
                <c:pt idx="588">
                  <c:v>9.8000000000000007</c:v>
                </c:pt>
                <c:pt idx="589">
                  <c:v>9.8166666666666664</c:v>
                </c:pt>
                <c:pt idx="590">
                  <c:v>9.8333333333333339</c:v>
                </c:pt>
                <c:pt idx="591">
                  <c:v>9.85</c:v>
                </c:pt>
                <c:pt idx="592">
                  <c:v>9.8666666666666671</c:v>
                </c:pt>
                <c:pt idx="593">
                  <c:v>9.8833333333333329</c:v>
                </c:pt>
                <c:pt idx="594">
                  <c:v>9.9</c:v>
                </c:pt>
                <c:pt idx="595">
                  <c:v>9.9166666666666661</c:v>
                </c:pt>
                <c:pt idx="596">
                  <c:v>9.9333333333333336</c:v>
                </c:pt>
                <c:pt idx="597">
                  <c:v>9.9499999999999993</c:v>
                </c:pt>
                <c:pt idx="598">
                  <c:v>9.9666666666666668</c:v>
                </c:pt>
                <c:pt idx="599">
                  <c:v>9.9833333333333325</c:v>
                </c:pt>
                <c:pt idx="600">
                  <c:v>10</c:v>
                </c:pt>
                <c:pt idx="601">
                  <c:v>10.016666666666667</c:v>
                </c:pt>
                <c:pt idx="602">
                  <c:v>10.033333333333333</c:v>
                </c:pt>
                <c:pt idx="603">
                  <c:v>10.050000000000001</c:v>
                </c:pt>
                <c:pt idx="604">
                  <c:v>10.066666666666666</c:v>
                </c:pt>
                <c:pt idx="605">
                  <c:v>10.083333333333334</c:v>
                </c:pt>
                <c:pt idx="606">
                  <c:v>10.1</c:v>
                </c:pt>
                <c:pt idx="607">
                  <c:v>10.116666666666667</c:v>
                </c:pt>
                <c:pt idx="608">
                  <c:v>10.133333333333333</c:v>
                </c:pt>
                <c:pt idx="609">
                  <c:v>10.15</c:v>
                </c:pt>
                <c:pt idx="610">
                  <c:v>10.166666666666666</c:v>
                </c:pt>
                <c:pt idx="611">
                  <c:v>10.183333333333334</c:v>
                </c:pt>
                <c:pt idx="612">
                  <c:v>10.199999999999999</c:v>
                </c:pt>
                <c:pt idx="613">
                  <c:v>10.216666666666667</c:v>
                </c:pt>
                <c:pt idx="614">
                  <c:v>10.233333333333333</c:v>
                </c:pt>
                <c:pt idx="615">
                  <c:v>10.25</c:v>
                </c:pt>
                <c:pt idx="616">
                  <c:v>10.266666666666667</c:v>
                </c:pt>
                <c:pt idx="617">
                  <c:v>10.283333333333333</c:v>
                </c:pt>
                <c:pt idx="618">
                  <c:v>10.3</c:v>
                </c:pt>
                <c:pt idx="619">
                  <c:v>10.316666666666666</c:v>
                </c:pt>
                <c:pt idx="620">
                  <c:v>10.333333333333334</c:v>
                </c:pt>
                <c:pt idx="621">
                  <c:v>10.35</c:v>
                </c:pt>
                <c:pt idx="622">
                  <c:v>10.366666666666667</c:v>
                </c:pt>
                <c:pt idx="623">
                  <c:v>10.383333333333333</c:v>
                </c:pt>
                <c:pt idx="624">
                  <c:v>10.4</c:v>
                </c:pt>
                <c:pt idx="625">
                  <c:v>10.416666666666666</c:v>
                </c:pt>
                <c:pt idx="626">
                  <c:v>10.433333333333334</c:v>
                </c:pt>
                <c:pt idx="627">
                  <c:v>10.45</c:v>
                </c:pt>
                <c:pt idx="628">
                  <c:v>10.466666666666667</c:v>
                </c:pt>
                <c:pt idx="629">
                  <c:v>10.483333333333333</c:v>
                </c:pt>
                <c:pt idx="630">
                  <c:v>10.5</c:v>
                </c:pt>
                <c:pt idx="631">
                  <c:v>10.516666666666667</c:v>
                </c:pt>
                <c:pt idx="632">
                  <c:v>10.533333333333333</c:v>
                </c:pt>
                <c:pt idx="633">
                  <c:v>10.55</c:v>
                </c:pt>
                <c:pt idx="634">
                  <c:v>10.566666666666666</c:v>
                </c:pt>
                <c:pt idx="635">
                  <c:v>10.583333333333334</c:v>
                </c:pt>
                <c:pt idx="636">
                  <c:v>10.6</c:v>
                </c:pt>
                <c:pt idx="637">
                  <c:v>10.616666666666667</c:v>
                </c:pt>
                <c:pt idx="638">
                  <c:v>10.633333333333333</c:v>
                </c:pt>
                <c:pt idx="639">
                  <c:v>10.65</c:v>
                </c:pt>
                <c:pt idx="640">
                  <c:v>10.666666666666666</c:v>
                </c:pt>
                <c:pt idx="641">
                  <c:v>10.683333333333334</c:v>
                </c:pt>
                <c:pt idx="642">
                  <c:v>10.7</c:v>
                </c:pt>
                <c:pt idx="643">
                  <c:v>10.716666666666667</c:v>
                </c:pt>
                <c:pt idx="644">
                  <c:v>10.733333333333333</c:v>
                </c:pt>
                <c:pt idx="645">
                  <c:v>10.75</c:v>
                </c:pt>
                <c:pt idx="646">
                  <c:v>10.766666666666667</c:v>
                </c:pt>
                <c:pt idx="647">
                  <c:v>10.783333333333333</c:v>
                </c:pt>
                <c:pt idx="648">
                  <c:v>10.8</c:v>
                </c:pt>
                <c:pt idx="649">
                  <c:v>10.816666666666666</c:v>
                </c:pt>
                <c:pt idx="650">
                  <c:v>10.833333333333334</c:v>
                </c:pt>
                <c:pt idx="651">
                  <c:v>10.85</c:v>
                </c:pt>
                <c:pt idx="652">
                  <c:v>10.866666666666667</c:v>
                </c:pt>
                <c:pt idx="653">
                  <c:v>10.883333333333333</c:v>
                </c:pt>
                <c:pt idx="654">
                  <c:v>10.9</c:v>
                </c:pt>
                <c:pt idx="655">
                  <c:v>10.916666666666666</c:v>
                </c:pt>
                <c:pt idx="656">
                  <c:v>10.933333333333334</c:v>
                </c:pt>
                <c:pt idx="657">
                  <c:v>10.95</c:v>
                </c:pt>
                <c:pt idx="658">
                  <c:v>10.966666666666667</c:v>
                </c:pt>
                <c:pt idx="659">
                  <c:v>10.983333333333333</c:v>
                </c:pt>
                <c:pt idx="660">
                  <c:v>11</c:v>
                </c:pt>
                <c:pt idx="661">
                  <c:v>11.016666666666667</c:v>
                </c:pt>
                <c:pt idx="662">
                  <c:v>11.033333333333333</c:v>
                </c:pt>
                <c:pt idx="663">
                  <c:v>11.05</c:v>
                </c:pt>
                <c:pt idx="664">
                  <c:v>11.066666666666666</c:v>
                </c:pt>
                <c:pt idx="665">
                  <c:v>11.083333333333334</c:v>
                </c:pt>
                <c:pt idx="666">
                  <c:v>11.1</c:v>
                </c:pt>
                <c:pt idx="667">
                  <c:v>11.116666666666667</c:v>
                </c:pt>
                <c:pt idx="668">
                  <c:v>11.133333333333333</c:v>
                </c:pt>
                <c:pt idx="669">
                  <c:v>11.15</c:v>
                </c:pt>
                <c:pt idx="670">
                  <c:v>11.166666666666666</c:v>
                </c:pt>
                <c:pt idx="671">
                  <c:v>11.183333333333334</c:v>
                </c:pt>
                <c:pt idx="672">
                  <c:v>11.2</c:v>
                </c:pt>
                <c:pt idx="673">
                  <c:v>11.216666666666667</c:v>
                </c:pt>
                <c:pt idx="674">
                  <c:v>11.233333333333333</c:v>
                </c:pt>
                <c:pt idx="675">
                  <c:v>11.25</c:v>
                </c:pt>
                <c:pt idx="676">
                  <c:v>11.266666666666667</c:v>
                </c:pt>
                <c:pt idx="677">
                  <c:v>11.283333333333333</c:v>
                </c:pt>
                <c:pt idx="678">
                  <c:v>11.3</c:v>
                </c:pt>
                <c:pt idx="679">
                  <c:v>11.316666666666666</c:v>
                </c:pt>
                <c:pt idx="680">
                  <c:v>11.333333333333334</c:v>
                </c:pt>
                <c:pt idx="681">
                  <c:v>11.35</c:v>
                </c:pt>
                <c:pt idx="682">
                  <c:v>11.366666666666667</c:v>
                </c:pt>
                <c:pt idx="683">
                  <c:v>11.383333333333333</c:v>
                </c:pt>
                <c:pt idx="684">
                  <c:v>11.4</c:v>
                </c:pt>
                <c:pt idx="685">
                  <c:v>11.416666666666666</c:v>
                </c:pt>
                <c:pt idx="686">
                  <c:v>11.433333333333334</c:v>
                </c:pt>
                <c:pt idx="687">
                  <c:v>11.45</c:v>
                </c:pt>
                <c:pt idx="688">
                  <c:v>11.466666666666667</c:v>
                </c:pt>
                <c:pt idx="689">
                  <c:v>11.483333333333333</c:v>
                </c:pt>
                <c:pt idx="690">
                  <c:v>11.5</c:v>
                </c:pt>
                <c:pt idx="691">
                  <c:v>11.516666666666667</c:v>
                </c:pt>
                <c:pt idx="692">
                  <c:v>11.533333333333333</c:v>
                </c:pt>
                <c:pt idx="693">
                  <c:v>11.55</c:v>
                </c:pt>
                <c:pt idx="694">
                  <c:v>11.566666666666666</c:v>
                </c:pt>
                <c:pt idx="695">
                  <c:v>11.583333333333334</c:v>
                </c:pt>
                <c:pt idx="696">
                  <c:v>11.6</c:v>
                </c:pt>
                <c:pt idx="697">
                  <c:v>11.616666666666667</c:v>
                </c:pt>
                <c:pt idx="698">
                  <c:v>11.633333333333333</c:v>
                </c:pt>
                <c:pt idx="699">
                  <c:v>11.65</c:v>
                </c:pt>
                <c:pt idx="700">
                  <c:v>11.666666666666666</c:v>
                </c:pt>
                <c:pt idx="701">
                  <c:v>11.683333333333334</c:v>
                </c:pt>
                <c:pt idx="702">
                  <c:v>11.7</c:v>
                </c:pt>
                <c:pt idx="703">
                  <c:v>11.716666666666667</c:v>
                </c:pt>
                <c:pt idx="704">
                  <c:v>11.733333333333333</c:v>
                </c:pt>
                <c:pt idx="705">
                  <c:v>11.75</c:v>
                </c:pt>
                <c:pt idx="706">
                  <c:v>11.766666666666667</c:v>
                </c:pt>
                <c:pt idx="707">
                  <c:v>11.783333333333333</c:v>
                </c:pt>
                <c:pt idx="708">
                  <c:v>11.8</c:v>
                </c:pt>
                <c:pt idx="709">
                  <c:v>11.816666666666666</c:v>
                </c:pt>
                <c:pt idx="710">
                  <c:v>11.833333333333334</c:v>
                </c:pt>
                <c:pt idx="711">
                  <c:v>11.85</c:v>
                </c:pt>
                <c:pt idx="712">
                  <c:v>11.866666666666667</c:v>
                </c:pt>
                <c:pt idx="713">
                  <c:v>11.883333333333333</c:v>
                </c:pt>
                <c:pt idx="714">
                  <c:v>11.9</c:v>
                </c:pt>
                <c:pt idx="715">
                  <c:v>11.916666666666666</c:v>
                </c:pt>
                <c:pt idx="716">
                  <c:v>11.933333333333334</c:v>
                </c:pt>
                <c:pt idx="717">
                  <c:v>11.95</c:v>
                </c:pt>
                <c:pt idx="718">
                  <c:v>11.966666666666667</c:v>
                </c:pt>
                <c:pt idx="719">
                  <c:v>11.983333333333333</c:v>
                </c:pt>
                <c:pt idx="720">
                  <c:v>12</c:v>
                </c:pt>
                <c:pt idx="721">
                  <c:v>12.016666666666667</c:v>
                </c:pt>
                <c:pt idx="722">
                  <c:v>12.033333333333333</c:v>
                </c:pt>
                <c:pt idx="723">
                  <c:v>12.05</c:v>
                </c:pt>
                <c:pt idx="724">
                  <c:v>12.066666666666666</c:v>
                </c:pt>
                <c:pt idx="725">
                  <c:v>12.083333333333334</c:v>
                </c:pt>
                <c:pt idx="726">
                  <c:v>12.1</c:v>
                </c:pt>
                <c:pt idx="727">
                  <c:v>12.116666666666667</c:v>
                </c:pt>
                <c:pt idx="728">
                  <c:v>12.133333333333333</c:v>
                </c:pt>
                <c:pt idx="729">
                  <c:v>12.15</c:v>
                </c:pt>
                <c:pt idx="730">
                  <c:v>12.166666666666666</c:v>
                </c:pt>
                <c:pt idx="731">
                  <c:v>12.183333333333334</c:v>
                </c:pt>
                <c:pt idx="732">
                  <c:v>12.2</c:v>
                </c:pt>
                <c:pt idx="733">
                  <c:v>12.216666666666667</c:v>
                </c:pt>
                <c:pt idx="734">
                  <c:v>12.233333333333333</c:v>
                </c:pt>
                <c:pt idx="735">
                  <c:v>12.25</c:v>
                </c:pt>
                <c:pt idx="736">
                  <c:v>12.266666666666667</c:v>
                </c:pt>
                <c:pt idx="737">
                  <c:v>12.283333333333333</c:v>
                </c:pt>
                <c:pt idx="738">
                  <c:v>12.3</c:v>
                </c:pt>
                <c:pt idx="739">
                  <c:v>12.316666666666666</c:v>
                </c:pt>
                <c:pt idx="740">
                  <c:v>12.333333333333334</c:v>
                </c:pt>
                <c:pt idx="741">
                  <c:v>12.35</c:v>
                </c:pt>
                <c:pt idx="742">
                  <c:v>12.366666666666667</c:v>
                </c:pt>
                <c:pt idx="743">
                  <c:v>12.383333333333333</c:v>
                </c:pt>
                <c:pt idx="744">
                  <c:v>12.4</c:v>
                </c:pt>
                <c:pt idx="745">
                  <c:v>12.416666666666666</c:v>
                </c:pt>
                <c:pt idx="746">
                  <c:v>12.433333333333334</c:v>
                </c:pt>
                <c:pt idx="747">
                  <c:v>12.45</c:v>
                </c:pt>
                <c:pt idx="748">
                  <c:v>12.466666666666667</c:v>
                </c:pt>
                <c:pt idx="749">
                  <c:v>12.483333333333333</c:v>
                </c:pt>
                <c:pt idx="750">
                  <c:v>12.5</c:v>
                </c:pt>
                <c:pt idx="751">
                  <c:v>12.516666666666667</c:v>
                </c:pt>
                <c:pt idx="752">
                  <c:v>12.533333333333333</c:v>
                </c:pt>
                <c:pt idx="753">
                  <c:v>12.55</c:v>
                </c:pt>
                <c:pt idx="754">
                  <c:v>12.566666666666666</c:v>
                </c:pt>
                <c:pt idx="755">
                  <c:v>12.583333333333334</c:v>
                </c:pt>
                <c:pt idx="756">
                  <c:v>12.6</c:v>
                </c:pt>
                <c:pt idx="757">
                  <c:v>12.616666666666667</c:v>
                </c:pt>
                <c:pt idx="758">
                  <c:v>12.633333333333333</c:v>
                </c:pt>
                <c:pt idx="759">
                  <c:v>12.65</c:v>
                </c:pt>
                <c:pt idx="760">
                  <c:v>12.666666666666666</c:v>
                </c:pt>
                <c:pt idx="761">
                  <c:v>12.683333333333334</c:v>
                </c:pt>
                <c:pt idx="762">
                  <c:v>12.7</c:v>
                </c:pt>
                <c:pt idx="763">
                  <c:v>12.716666666666667</c:v>
                </c:pt>
                <c:pt idx="764">
                  <c:v>12.733333333333333</c:v>
                </c:pt>
                <c:pt idx="765">
                  <c:v>12.75</c:v>
                </c:pt>
                <c:pt idx="766">
                  <c:v>12.766666666666667</c:v>
                </c:pt>
                <c:pt idx="767">
                  <c:v>12.783333333333333</c:v>
                </c:pt>
                <c:pt idx="768">
                  <c:v>12.8</c:v>
                </c:pt>
                <c:pt idx="769">
                  <c:v>12.816666666666666</c:v>
                </c:pt>
                <c:pt idx="770">
                  <c:v>12.833333333333334</c:v>
                </c:pt>
                <c:pt idx="771">
                  <c:v>12.85</c:v>
                </c:pt>
                <c:pt idx="772">
                  <c:v>12.866666666666667</c:v>
                </c:pt>
                <c:pt idx="773">
                  <c:v>12.883333333333333</c:v>
                </c:pt>
                <c:pt idx="774">
                  <c:v>12.9</c:v>
                </c:pt>
                <c:pt idx="775">
                  <c:v>12.916666666666666</c:v>
                </c:pt>
                <c:pt idx="776">
                  <c:v>12.933333333333334</c:v>
                </c:pt>
                <c:pt idx="777">
                  <c:v>12.95</c:v>
                </c:pt>
                <c:pt idx="778">
                  <c:v>12.966666666666667</c:v>
                </c:pt>
                <c:pt idx="779">
                  <c:v>12.983333333333333</c:v>
                </c:pt>
                <c:pt idx="780">
                  <c:v>13</c:v>
                </c:pt>
                <c:pt idx="781">
                  <c:v>13.016666666666667</c:v>
                </c:pt>
                <c:pt idx="782">
                  <c:v>13.033333333333333</c:v>
                </c:pt>
                <c:pt idx="783">
                  <c:v>13.05</c:v>
                </c:pt>
                <c:pt idx="784">
                  <c:v>13.066666666666666</c:v>
                </c:pt>
                <c:pt idx="785">
                  <c:v>13.083333333333334</c:v>
                </c:pt>
                <c:pt idx="786">
                  <c:v>13.1</c:v>
                </c:pt>
                <c:pt idx="787">
                  <c:v>13.116666666666667</c:v>
                </c:pt>
                <c:pt idx="788">
                  <c:v>13.133333333333333</c:v>
                </c:pt>
                <c:pt idx="789">
                  <c:v>13.15</c:v>
                </c:pt>
                <c:pt idx="790">
                  <c:v>13.166666666666666</c:v>
                </c:pt>
                <c:pt idx="791">
                  <c:v>13.183333333333334</c:v>
                </c:pt>
                <c:pt idx="792">
                  <c:v>13.2</c:v>
                </c:pt>
                <c:pt idx="793">
                  <c:v>13.216666666666667</c:v>
                </c:pt>
                <c:pt idx="794">
                  <c:v>13.233333333333333</c:v>
                </c:pt>
                <c:pt idx="795">
                  <c:v>13.25</c:v>
                </c:pt>
                <c:pt idx="796">
                  <c:v>13.266666666666667</c:v>
                </c:pt>
                <c:pt idx="797">
                  <c:v>13.283333333333333</c:v>
                </c:pt>
                <c:pt idx="798">
                  <c:v>13.3</c:v>
                </c:pt>
                <c:pt idx="799">
                  <c:v>13.316666666666666</c:v>
                </c:pt>
                <c:pt idx="800">
                  <c:v>13.333333333333334</c:v>
                </c:pt>
                <c:pt idx="801">
                  <c:v>13.35</c:v>
                </c:pt>
                <c:pt idx="802">
                  <c:v>13.366666666666667</c:v>
                </c:pt>
                <c:pt idx="803">
                  <c:v>13.383333333333333</c:v>
                </c:pt>
                <c:pt idx="804">
                  <c:v>13.4</c:v>
                </c:pt>
                <c:pt idx="805">
                  <c:v>13.416666666666666</c:v>
                </c:pt>
                <c:pt idx="806">
                  <c:v>13.433333333333334</c:v>
                </c:pt>
                <c:pt idx="807">
                  <c:v>13.45</c:v>
                </c:pt>
                <c:pt idx="808">
                  <c:v>13.466666666666667</c:v>
                </c:pt>
                <c:pt idx="809">
                  <c:v>13.483333333333333</c:v>
                </c:pt>
                <c:pt idx="810">
                  <c:v>13.5</c:v>
                </c:pt>
                <c:pt idx="811">
                  <c:v>13.516666666666667</c:v>
                </c:pt>
                <c:pt idx="812">
                  <c:v>13.533333333333333</c:v>
                </c:pt>
                <c:pt idx="813">
                  <c:v>13.55</c:v>
                </c:pt>
                <c:pt idx="814">
                  <c:v>13.566666666666666</c:v>
                </c:pt>
                <c:pt idx="815">
                  <c:v>13.583333333333334</c:v>
                </c:pt>
                <c:pt idx="816">
                  <c:v>13.6</c:v>
                </c:pt>
                <c:pt idx="817">
                  <c:v>13.616666666666667</c:v>
                </c:pt>
                <c:pt idx="818">
                  <c:v>13.633333333333333</c:v>
                </c:pt>
                <c:pt idx="819">
                  <c:v>13.65</c:v>
                </c:pt>
                <c:pt idx="820">
                  <c:v>13.666666666666666</c:v>
                </c:pt>
                <c:pt idx="821">
                  <c:v>13.683333333333334</c:v>
                </c:pt>
                <c:pt idx="822">
                  <c:v>13.7</c:v>
                </c:pt>
                <c:pt idx="823">
                  <c:v>13.716666666666667</c:v>
                </c:pt>
                <c:pt idx="824">
                  <c:v>13.733333333333333</c:v>
                </c:pt>
                <c:pt idx="825">
                  <c:v>13.75</c:v>
                </c:pt>
                <c:pt idx="826">
                  <c:v>13.766666666666667</c:v>
                </c:pt>
                <c:pt idx="827">
                  <c:v>13.783333333333333</c:v>
                </c:pt>
                <c:pt idx="828">
                  <c:v>13.8</c:v>
                </c:pt>
                <c:pt idx="829">
                  <c:v>13.816666666666666</c:v>
                </c:pt>
                <c:pt idx="830">
                  <c:v>13.833333333333334</c:v>
                </c:pt>
                <c:pt idx="831">
                  <c:v>13.85</c:v>
                </c:pt>
                <c:pt idx="832">
                  <c:v>13.866666666666667</c:v>
                </c:pt>
                <c:pt idx="833">
                  <c:v>13.883333333333333</c:v>
                </c:pt>
                <c:pt idx="834">
                  <c:v>13.9</c:v>
                </c:pt>
                <c:pt idx="835">
                  <c:v>13.916666666666666</c:v>
                </c:pt>
                <c:pt idx="836">
                  <c:v>13.933333333333334</c:v>
                </c:pt>
                <c:pt idx="837">
                  <c:v>13.95</c:v>
                </c:pt>
                <c:pt idx="838">
                  <c:v>13.966666666666667</c:v>
                </c:pt>
                <c:pt idx="839">
                  <c:v>13.983333333333333</c:v>
                </c:pt>
                <c:pt idx="840">
                  <c:v>14</c:v>
                </c:pt>
                <c:pt idx="841">
                  <c:v>14.016666666666667</c:v>
                </c:pt>
                <c:pt idx="842">
                  <c:v>14.033333333333333</c:v>
                </c:pt>
                <c:pt idx="843">
                  <c:v>14.05</c:v>
                </c:pt>
                <c:pt idx="844">
                  <c:v>14.066666666666666</c:v>
                </c:pt>
                <c:pt idx="845">
                  <c:v>14.083333333333334</c:v>
                </c:pt>
                <c:pt idx="846">
                  <c:v>14.1</c:v>
                </c:pt>
                <c:pt idx="847">
                  <c:v>14.116666666666667</c:v>
                </c:pt>
                <c:pt idx="848">
                  <c:v>14.133333333333333</c:v>
                </c:pt>
                <c:pt idx="849">
                  <c:v>14.15</c:v>
                </c:pt>
                <c:pt idx="850">
                  <c:v>14.166666666666666</c:v>
                </c:pt>
                <c:pt idx="851">
                  <c:v>14.183333333333334</c:v>
                </c:pt>
                <c:pt idx="852">
                  <c:v>14.2</c:v>
                </c:pt>
                <c:pt idx="853">
                  <c:v>14.216666666666667</c:v>
                </c:pt>
                <c:pt idx="854">
                  <c:v>14.233333333333333</c:v>
                </c:pt>
                <c:pt idx="855">
                  <c:v>14.25</c:v>
                </c:pt>
                <c:pt idx="856">
                  <c:v>14.266666666666667</c:v>
                </c:pt>
                <c:pt idx="857">
                  <c:v>14.283333333333333</c:v>
                </c:pt>
                <c:pt idx="858">
                  <c:v>14.3</c:v>
                </c:pt>
                <c:pt idx="859">
                  <c:v>14.316666666666666</c:v>
                </c:pt>
                <c:pt idx="860">
                  <c:v>14.333333333333334</c:v>
                </c:pt>
                <c:pt idx="861">
                  <c:v>14.35</c:v>
                </c:pt>
                <c:pt idx="862">
                  <c:v>14.366666666666667</c:v>
                </c:pt>
                <c:pt idx="863">
                  <c:v>14.383333333333333</c:v>
                </c:pt>
                <c:pt idx="864">
                  <c:v>14.4</c:v>
                </c:pt>
                <c:pt idx="865">
                  <c:v>14.416666666666666</c:v>
                </c:pt>
                <c:pt idx="866">
                  <c:v>14.433333333333334</c:v>
                </c:pt>
                <c:pt idx="867">
                  <c:v>14.45</c:v>
                </c:pt>
                <c:pt idx="868">
                  <c:v>14.466666666666667</c:v>
                </c:pt>
                <c:pt idx="869">
                  <c:v>14.483333333333333</c:v>
                </c:pt>
                <c:pt idx="870">
                  <c:v>14.5</c:v>
                </c:pt>
                <c:pt idx="871">
                  <c:v>14.516666666666667</c:v>
                </c:pt>
                <c:pt idx="872">
                  <c:v>14.533333333333333</c:v>
                </c:pt>
                <c:pt idx="873">
                  <c:v>14.55</c:v>
                </c:pt>
                <c:pt idx="874">
                  <c:v>14.566666666666666</c:v>
                </c:pt>
                <c:pt idx="875">
                  <c:v>14.583333333333334</c:v>
                </c:pt>
                <c:pt idx="876">
                  <c:v>14.6</c:v>
                </c:pt>
                <c:pt idx="877">
                  <c:v>14.616666666666667</c:v>
                </c:pt>
                <c:pt idx="878">
                  <c:v>14.633333333333333</c:v>
                </c:pt>
                <c:pt idx="879">
                  <c:v>14.65</c:v>
                </c:pt>
                <c:pt idx="880">
                  <c:v>14.666666666666666</c:v>
                </c:pt>
                <c:pt idx="881">
                  <c:v>14.683333333333334</c:v>
                </c:pt>
                <c:pt idx="882">
                  <c:v>14.7</c:v>
                </c:pt>
                <c:pt idx="883">
                  <c:v>14.716666666666667</c:v>
                </c:pt>
                <c:pt idx="884">
                  <c:v>14.733333333333333</c:v>
                </c:pt>
                <c:pt idx="885">
                  <c:v>14.75</c:v>
                </c:pt>
                <c:pt idx="886">
                  <c:v>14.766666666666667</c:v>
                </c:pt>
                <c:pt idx="887">
                  <c:v>14.783333333333333</c:v>
                </c:pt>
                <c:pt idx="888">
                  <c:v>14.8</c:v>
                </c:pt>
                <c:pt idx="889">
                  <c:v>14.816666666666666</c:v>
                </c:pt>
                <c:pt idx="890">
                  <c:v>14.833333333333334</c:v>
                </c:pt>
                <c:pt idx="891">
                  <c:v>14.85</c:v>
                </c:pt>
                <c:pt idx="892">
                  <c:v>14.866666666666667</c:v>
                </c:pt>
                <c:pt idx="893">
                  <c:v>14.883333333333333</c:v>
                </c:pt>
                <c:pt idx="894">
                  <c:v>14.9</c:v>
                </c:pt>
                <c:pt idx="895">
                  <c:v>14.916666666666666</c:v>
                </c:pt>
                <c:pt idx="896">
                  <c:v>14.933333333333334</c:v>
                </c:pt>
                <c:pt idx="897">
                  <c:v>14.95</c:v>
                </c:pt>
                <c:pt idx="898">
                  <c:v>14.966666666666667</c:v>
                </c:pt>
                <c:pt idx="899">
                  <c:v>14.983333333333333</c:v>
                </c:pt>
                <c:pt idx="900">
                  <c:v>15</c:v>
                </c:pt>
                <c:pt idx="901">
                  <c:v>15.016666666666667</c:v>
                </c:pt>
                <c:pt idx="902">
                  <c:v>15.033333333333333</c:v>
                </c:pt>
                <c:pt idx="903">
                  <c:v>15.05</c:v>
                </c:pt>
                <c:pt idx="904">
                  <c:v>15.066666666666666</c:v>
                </c:pt>
                <c:pt idx="905">
                  <c:v>15.083333333333334</c:v>
                </c:pt>
                <c:pt idx="906">
                  <c:v>15.1</c:v>
                </c:pt>
                <c:pt idx="907">
                  <c:v>15.116666666666667</c:v>
                </c:pt>
                <c:pt idx="908">
                  <c:v>15.133333333333333</c:v>
                </c:pt>
                <c:pt idx="909">
                  <c:v>15.15</c:v>
                </c:pt>
                <c:pt idx="910">
                  <c:v>15.166666666666666</c:v>
                </c:pt>
                <c:pt idx="911">
                  <c:v>15.183333333333334</c:v>
                </c:pt>
                <c:pt idx="912">
                  <c:v>15.2</c:v>
                </c:pt>
                <c:pt idx="913">
                  <c:v>15.216666666666667</c:v>
                </c:pt>
                <c:pt idx="914">
                  <c:v>15.233333333333333</c:v>
                </c:pt>
                <c:pt idx="915">
                  <c:v>15.25</c:v>
                </c:pt>
                <c:pt idx="916">
                  <c:v>15.266666666666667</c:v>
                </c:pt>
                <c:pt idx="917">
                  <c:v>15.283333333333333</c:v>
                </c:pt>
                <c:pt idx="918">
                  <c:v>15.3</c:v>
                </c:pt>
                <c:pt idx="919">
                  <c:v>15.316666666666666</c:v>
                </c:pt>
                <c:pt idx="920">
                  <c:v>15.333333333333334</c:v>
                </c:pt>
                <c:pt idx="921">
                  <c:v>15.35</c:v>
                </c:pt>
                <c:pt idx="922">
                  <c:v>15.366666666666667</c:v>
                </c:pt>
                <c:pt idx="923">
                  <c:v>15.383333333333333</c:v>
                </c:pt>
                <c:pt idx="924">
                  <c:v>15.4</c:v>
                </c:pt>
                <c:pt idx="925">
                  <c:v>15.416666666666666</c:v>
                </c:pt>
                <c:pt idx="926">
                  <c:v>15.433333333333334</c:v>
                </c:pt>
                <c:pt idx="927">
                  <c:v>15.45</c:v>
                </c:pt>
                <c:pt idx="928">
                  <c:v>15.466666666666667</c:v>
                </c:pt>
                <c:pt idx="929">
                  <c:v>15.483333333333333</c:v>
                </c:pt>
                <c:pt idx="930">
                  <c:v>15.5</c:v>
                </c:pt>
                <c:pt idx="931">
                  <c:v>15.516666666666667</c:v>
                </c:pt>
                <c:pt idx="932">
                  <c:v>15.533333333333333</c:v>
                </c:pt>
                <c:pt idx="933">
                  <c:v>15.55</c:v>
                </c:pt>
                <c:pt idx="934">
                  <c:v>15.566666666666666</c:v>
                </c:pt>
                <c:pt idx="935">
                  <c:v>15.583333333333334</c:v>
                </c:pt>
                <c:pt idx="936">
                  <c:v>15.6</c:v>
                </c:pt>
                <c:pt idx="937">
                  <c:v>15.616666666666667</c:v>
                </c:pt>
                <c:pt idx="938">
                  <c:v>15.633333333333333</c:v>
                </c:pt>
                <c:pt idx="939">
                  <c:v>15.65</c:v>
                </c:pt>
                <c:pt idx="940">
                  <c:v>15.666666666666666</c:v>
                </c:pt>
                <c:pt idx="941">
                  <c:v>15.683333333333334</c:v>
                </c:pt>
                <c:pt idx="942">
                  <c:v>15.7</c:v>
                </c:pt>
                <c:pt idx="943">
                  <c:v>15.716666666666667</c:v>
                </c:pt>
                <c:pt idx="944">
                  <c:v>15.733333333333333</c:v>
                </c:pt>
                <c:pt idx="945">
                  <c:v>15.75</c:v>
                </c:pt>
                <c:pt idx="946">
                  <c:v>15.766666666666667</c:v>
                </c:pt>
                <c:pt idx="947">
                  <c:v>15.783333333333333</c:v>
                </c:pt>
                <c:pt idx="948">
                  <c:v>15.8</c:v>
                </c:pt>
                <c:pt idx="949">
                  <c:v>15.816666666666666</c:v>
                </c:pt>
                <c:pt idx="950">
                  <c:v>15.833333333333334</c:v>
                </c:pt>
                <c:pt idx="951">
                  <c:v>15.85</c:v>
                </c:pt>
                <c:pt idx="952">
                  <c:v>15.866666666666667</c:v>
                </c:pt>
                <c:pt idx="953">
                  <c:v>15.883333333333333</c:v>
                </c:pt>
                <c:pt idx="954">
                  <c:v>15.9</c:v>
                </c:pt>
                <c:pt idx="955">
                  <c:v>15.916666666666666</c:v>
                </c:pt>
                <c:pt idx="956">
                  <c:v>15.933333333333334</c:v>
                </c:pt>
                <c:pt idx="957">
                  <c:v>15.95</c:v>
                </c:pt>
                <c:pt idx="958">
                  <c:v>15.966666666666667</c:v>
                </c:pt>
                <c:pt idx="959">
                  <c:v>15.983333333333333</c:v>
                </c:pt>
                <c:pt idx="960">
                  <c:v>16</c:v>
                </c:pt>
                <c:pt idx="961">
                  <c:v>16.016666666666666</c:v>
                </c:pt>
                <c:pt idx="962">
                  <c:v>16.033333333333335</c:v>
                </c:pt>
                <c:pt idx="963">
                  <c:v>16.05</c:v>
                </c:pt>
                <c:pt idx="964">
                  <c:v>16.066666666666666</c:v>
                </c:pt>
                <c:pt idx="965">
                  <c:v>16.083333333333332</c:v>
                </c:pt>
                <c:pt idx="966">
                  <c:v>16.100000000000001</c:v>
                </c:pt>
                <c:pt idx="967">
                  <c:v>16.116666666666667</c:v>
                </c:pt>
                <c:pt idx="968">
                  <c:v>16.133333333333333</c:v>
                </c:pt>
                <c:pt idx="969">
                  <c:v>16.149999999999999</c:v>
                </c:pt>
                <c:pt idx="970">
                  <c:v>16.166666666666668</c:v>
                </c:pt>
                <c:pt idx="971">
                  <c:v>16.183333333333334</c:v>
                </c:pt>
                <c:pt idx="972">
                  <c:v>16.2</c:v>
                </c:pt>
                <c:pt idx="973">
                  <c:v>16.216666666666665</c:v>
                </c:pt>
                <c:pt idx="974">
                  <c:v>16.233333333333334</c:v>
                </c:pt>
                <c:pt idx="975">
                  <c:v>16.25</c:v>
                </c:pt>
                <c:pt idx="976">
                  <c:v>16.266666666666666</c:v>
                </c:pt>
                <c:pt idx="977">
                  <c:v>16.283333333333335</c:v>
                </c:pt>
                <c:pt idx="978">
                  <c:v>16.3</c:v>
                </c:pt>
                <c:pt idx="979">
                  <c:v>16.316666666666666</c:v>
                </c:pt>
                <c:pt idx="980">
                  <c:v>16.333333333333332</c:v>
                </c:pt>
                <c:pt idx="981">
                  <c:v>16.350000000000001</c:v>
                </c:pt>
                <c:pt idx="982">
                  <c:v>16.366666666666667</c:v>
                </c:pt>
                <c:pt idx="983">
                  <c:v>16.383333333333333</c:v>
                </c:pt>
                <c:pt idx="984">
                  <c:v>16.399999999999999</c:v>
                </c:pt>
                <c:pt idx="985">
                  <c:v>16.416666666666668</c:v>
                </c:pt>
                <c:pt idx="986">
                  <c:v>16.433333333333334</c:v>
                </c:pt>
                <c:pt idx="987">
                  <c:v>16.45</c:v>
                </c:pt>
                <c:pt idx="988">
                  <c:v>16.466666666666665</c:v>
                </c:pt>
                <c:pt idx="989">
                  <c:v>16.483333333333334</c:v>
                </c:pt>
                <c:pt idx="990">
                  <c:v>16.5</c:v>
                </c:pt>
                <c:pt idx="991">
                  <c:v>16.516666666666666</c:v>
                </c:pt>
                <c:pt idx="992">
                  <c:v>16.533333333333335</c:v>
                </c:pt>
                <c:pt idx="993">
                  <c:v>16.55</c:v>
                </c:pt>
                <c:pt idx="994">
                  <c:v>16.566666666666666</c:v>
                </c:pt>
                <c:pt idx="995">
                  <c:v>16.583333333333332</c:v>
                </c:pt>
                <c:pt idx="996">
                  <c:v>16.600000000000001</c:v>
                </c:pt>
                <c:pt idx="997">
                  <c:v>16.616666666666667</c:v>
                </c:pt>
                <c:pt idx="998">
                  <c:v>16.633333333333333</c:v>
                </c:pt>
                <c:pt idx="999">
                  <c:v>16.649999999999999</c:v>
                </c:pt>
                <c:pt idx="1000">
                  <c:v>16.666666666666668</c:v>
                </c:pt>
                <c:pt idx="1001">
                  <c:v>16.683333333333334</c:v>
                </c:pt>
                <c:pt idx="1002">
                  <c:v>16.7</c:v>
                </c:pt>
                <c:pt idx="1003">
                  <c:v>16.716666666666665</c:v>
                </c:pt>
                <c:pt idx="1004">
                  <c:v>16.733333333333334</c:v>
                </c:pt>
                <c:pt idx="1005">
                  <c:v>16.75</c:v>
                </c:pt>
                <c:pt idx="1006">
                  <c:v>16.766666666666666</c:v>
                </c:pt>
                <c:pt idx="1007">
                  <c:v>16.783333333333335</c:v>
                </c:pt>
                <c:pt idx="1008">
                  <c:v>16.8</c:v>
                </c:pt>
                <c:pt idx="1009">
                  <c:v>16.816666666666666</c:v>
                </c:pt>
                <c:pt idx="1010">
                  <c:v>16.833333333333332</c:v>
                </c:pt>
                <c:pt idx="1011">
                  <c:v>16.850000000000001</c:v>
                </c:pt>
                <c:pt idx="1012">
                  <c:v>16.866666666666667</c:v>
                </c:pt>
                <c:pt idx="1013">
                  <c:v>16.883333333333333</c:v>
                </c:pt>
                <c:pt idx="1014">
                  <c:v>16.899999999999999</c:v>
                </c:pt>
                <c:pt idx="1015">
                  <c:v>16.916666666666668</c:v>
                </c:pt>
                <c:pt idx="1016">
                  <c:v>16.933333333333334</c:v>
                </c:pt>
                <c:pt idx="1017">
                  <c:v>16.95</c:v>
                </c:pt>
                <c:pt idx="1018">
                  <c:v>16.966666666666665</c:v>
                </c:pt>
                <c:pt idx="1019">
                  <c:v>16.983333333333334</c:v>
                </c:pt>
                <c:pt idx="1020">
                  <c:v>17</c:v>
                </c:pt>
                <c:pt idx="1021">
                  <c:v>17.016666666666666</c:v>
                </c:pt>
                <c:pt idx="1022">
                  <c:v>17.033333333333335</c:v>
                </c:pt>
                <c:pt idx="1023">
                  <c:v>17.05</c:v>
                </c:pt>
                <c:pt idx="1024">
                  <c:v>17.066666666666666</c:v>
                </c:pt>
                <c:pt idx="1025">
                  <c:v>17.083333333333332</c:v>
                </c:pt>
                <c:pt idx="1026">
                  <c:v>17.100000000000001</c:v>
                </c:pt>
                <c:pt idx="1027">
                  <c:v>17.116666666666667</c:v>
                </c:pt>
                <c:pt idx="1028">
                  <c:v>17.133333333333333</c:v>
                </c:pt>
                <c:pt idx="1029">
                  <c:v>17.149999999999999</c:v>
                </c:pt>
                <c:pt idx="1030">
                  <c:v>17.166666666666668</c:v>
                </c:pt>
                <c:pt idx="1031">
                  <c:v>17.183333333333334</c:v>
                </c:pt>
                <c:pt idx="1032">
                  <c:v>17.2</c:v>
                </c:pt>
                <c:pt idx="1033">
                  <c:v>17.216666666666665</c:v>
                </c:pt>
                <c:pt idx="1034">
                  <c:v>17.233333333333334</c:v>
                </c:pt>
                <c:pt idx="1035">
                  <c:v>17.25</c:v>
                </c:pt>
                <c:pt idx="1036">
                  <c:v>17.266666666666666</c:v>
                </c:pt>
                <c:pt idx="1037">
                  <c:v>17.283333333333335</c:v>
                </c:pt>
                <c:pt idx="1038">
                  <c:v>17.3</c:v>
                </c:pt>
                <c:pt idx="1039">
                  <c:v>17.316666666666666</c:v>
                </c:pt>
                <c:pt idx="1040">
                  <c:v>17.333333333333332</c:v>
                </c:pt>
                <c:pt idx="1041">
                  <c:v>17.350000000000001</c:v>
                </c:pt>
                <c:pt idx="1042">
                  <c:v>17.366666666666667</c:v>
                </c:pt>
                <c:pt idx="1043">
                  <c:v>17.383333333333333</c:v>
                </c:pt>
                <c:pt idx="1044">
                  <c:v>17.399999999999999</c:v>
                </c:pt>
                <c:pt idx="1045">
                  <c:v>17.416666666666668</c:v>
                </c:pt>
                <c:pt idx="1046">
                  <c:v>17.433333333333334</c:v>
                </c:pt>
                <c:pt idx="1047">
                  <c:v>17.45</c:v>
                </c:pt>
                <c:pt idx="1048">
                  <c:v>17.466666666666665</c:v>
                </c:pt>
                <c:pt idx="1049">
                  <c:v>17.483333333333334</c:v>
                </c:pt>
                <c:pt idx="1050">
                  <c:v>17.5</c:v>
                </c:pt>
                <c:pt idx="1051">
                  <c:v>17.516666666666666</c:v>
                </c:pt>
                <c:pt idx="1052">
                  <c:v>17.533333333333335</c:v>
                </c:pt>
                <c:pt idx="1053">
                  <c:v>17.55</c:v>
                </c:pt>
                <c:pt idx="1054">
                  <c:v>17.566666666666666</c:v>
                </c:pt>
                <c:pt idx="1055">
                  <c:v>17.583333333333332</c:v>
                </c:pt>
                <c:pt idx="1056">
                  <c:v>17.600000000000001</c:v>
                </c:pt>
                <c:pt idx="1057">
                  <c:v>17.616666666666667</c:v>
                </c:pt>
                <c:pt idx="1058">
                  <c:v>17.633333333333333</c:v>
                </c:pt>
                <c:pt idx="1059">
                  <c:v>17.649999999999999</c:v>
                </c:pt>
                <c:pt idx="1060">
                  <c:v>17.666666666666668</c:v>
                </c:pt>
                <c:pt idx="1061">
                  <c:v>17.683333333333334</c:v>
                </c:pt>
                <c:pt idx="1062">
                  <c:v>17.7</c:v>
                </c:pt>
                <c:pt idx="1063">
                  <c:v>17.716666666666665</c:v>
                </c:pt>
                <c:pt idx="1064">
                  <c:v>17.733333333333334</c:v>
                </c:pt>
                <c:pt idx="1065">
                  <c:v>17.75</c:v>
                </c:pt>
                <c:pt idx="1066">
                  <c:v>17.766666666666666</c:v>
                </c:pt>
                <c:pt idx="1067">
                  <c:v>17.783333333333335</c:v>
                </c:pt>
                <c:pt idx="1068">
                  <c:v>17.8</c:v>
                </c:pt>
                <c:pt idx="1069">
                  <c:v>17.816666666666666</c:v>
                </c:pt>
                <c:pt idx="1070">
                  <c:v>17.833333333333332</c:v>
                </c:pt>
                <c:pt idx="1071">
                  <c:v>17.850000000000001</c:v>
                </c:pt>
                <c:pt idx="1072">
                  <c:v>17.866666666666667</c:v>
                </c:pt>
                <c:pt idx="1073">
                  <c:v>17.883333333333333</c:v>
                </c:pt>
                <c:pt idx="1074">
                  <c:v>17.899999999999999</c:v>
                </c:pt>
                <c:pt idx="1075">
                  <c:v>17.916666666666668</c:v>
                </c:pt>
                <c:pt idx="1076">
                  <c:v>17.933333333333334</c:v>
                </c:pt>
                <c:pt idx="1077">
                  <c:v>17.95</c:v>
                </c:pt>
                <c:pt idx="1078">
                  <c:v>17.966666666666665</c:v>
                </c:pt>
                <c:pt idx="1079">
                  <c:v>17.983333333333334</c:v>
                </c:pt>
                <c:pt idx="1080">
                  <c:v>18</c:v>
                </c:pt>
                <c:pt idx="1081">
                  <c:v>18.016666666666666</c:v>
                </c:pt>
                <c:pt idx="1082">
                  <c:v>18.033333333333335</c:v>
                </c:pt>
                <c:pt idx="1083">
                  <c:v>18.05</c:v>
                </c:pt>
                <c:pt idx="1084">
                  <c:v>18.066666666666666</c:v>
                </c:pt>
                <c:pt idx="1085">
                  <c:v>18.083333333333332</c:v>
                </c:pt>
                <c:pt idx="1086">
                  <c:v>18.100000000000001</c:v>
                </c:pt>
                <c:pt idx="1087">
                  <c:v>18.116666666666667</c:v>
                </c:pt>
                <c:pt idx="1088">
                  <c:v>18.133333333333333</c:v>
                </c:pt>
                <c:pt idx="1089">
                  <c:v>18.149999999999999</c:v>
                </c:pt>
                <c:pt idx="1090">
                  <c:v>18.166666666666668</c:v>
                </c:pt>
                <c:pt idx="1091">
                  <c:v>18.183333333333334</c:v>
                </c:pt>
                <c:pt idx="1092">
                  <c:v>18.2</c:v>
                </c:pt>
                <c:pt idx="1093">
                  <c:v>18.216666666666665</c:v>
                </c:pt>
                <c:pt idx="1094">
                  <c:v>18.233333333333334</c:v>
                </c:pt>
                <c:pt idx="1095">
                  <c:v>18.25</c:v>
                </c:pt>
                <c:pt idx="1096">
                  <c:v>18.266666666666666</c:v>
                </c:pt>
                <c:pt idx="1097">
                  <c:v>18.283333333333335</c:v>
                </c:pt>
                <c:pt idx="1098">
                  <c:v>18.3</c:v>
                </c:pt>
                <c:pt idx="1099">
                  <c:v>18.316666666666666</c:v>
                </c:pt>
                <c:pt idx="1100">
                  <c:v>18.333333333333332</c:v>
                </c:pt>
                <c:pt idx="1101">
                  <c:v>18.350000000000001</c:v>
                </c:pt>
                <c:pt idx="1102">
                  <c:v>18.366666666666667</c:v>
                </c:pt>
                <c:pt idx="1103">
                  <c:v>18.383333333333333</c:v>
                </c:pt>
                <c:pt idx="1104">
                  <c:v>18.399999999999999</c:v>
                </c:pt>
                <c:pt idx="1105">
                  <c:v>18.416666666666668</c:v>
                </c:pt>
                <c:pt idx="1106">
                  <c:v>18.433333333333334</c:v>
                </c:pt>
                <c:pt idx="1107">
                  <c:v>18.45</c:v>
                </c:pt>
                <c:pt idx="1108">
                  <c:v>18.466666666666665</c:v>
                </c:pt>
                <c:pt idx="1109">
                  <c:v>18.483333333333334</c:v>
                </c:pt>
                <c:pt idx="1110">
                  <c:v>18.5</c:v>
                </c:pt>
                <c:pt idx="1111">
                  <c:v>18.516666666666666</c:v>
                </c:pt>
                <c:pt idx="1112">
                  <c:v>18.533333333333335</c:v>
                </c:pt>
                <c:pt idx="1113">
                  <c:v>18.55</c:v>
                </c:pt>
                <c:pt idx="1114">
                  <c:v>18.566666666666666</c:v>
                </c:pt>
                <c:pt idx="1115">
                  <c:v>18.583333333333332</c:v>
                </c:pt>
                <c:pt idx="1116">
                  <c:v>18.600000000000001</c:v>
                </c:pt>
                <c:pt idx="1117">
                  <c:v>18.616666666666667</c:v>
                </c:pt>
                <c:pt idx="1118">
                  <c:v>18.633333333333333</c:v>
                </c:pt>
                <c:pt idx="1119">
                  <c:v>18.649999999999999</c:v>
                </c:pt>
                <c:pt idx="1120">
                  <c:v>18.666666666666668</c:v>
                </c:pt>
                <c:pt idx="1121">
                  <c:v>18.683333333333334</c:v>
                </c:pt>
                <c:pt idx="1122">
                  <c:v>18.7</c:v>
                </c:pt>
                <c:pt idx="1123">
                  <c:v>18.716666666666665</c:v>
                </c:pt>
                <c:pt idx="1124">
                  <c:v>18.733333333333334</c:v>
                </c:pt>
                <c:pt idx="1125">
                  <c:v>18.75</c:v>
                </c:pt>
                <c:pt idx="1126">
                  <c:v>18.766666666666666</c:v>
                </c:pt>
                <c:pt idx="1127">
                  <c:v>18.783333333333335</c:v>
                </c:pt>
                <c:pt idx="1128">
                  <c:v>18.8</c:v>
                </c:pt>
                <c:pt idx="1129">
                  <c:v>18.816666666666666</c:v>
                </c:pt>
                <c:pt idx="1130">
                  <c:v>18.833333333333332</c:v>
                </c:pt>
                <c:pt idx="1131">
                  <c:v>18.850000000000001</c:v>
                </c:pt>
                <c:pt idx="1132">
                  <c:v>18.866666666666667</c:v>
                </c:pt>
                <c:pt idx="1133">
                  <c:v>18.883333333333333</c:v>
                </c:pt>
                <c:pt idx="1134">
                  <c:v>18.899999999999999</c:v>
                </c:pt>
                <c:pt idx="1135">
                  <c:v>18.916666666666668</c:v>
                </c:pt>
                <c:pt idx="1136">
                  <c:v>18.933333333333334</c:v>
                </c:pt>
                <c:pt idx="1137">
                  <c:v>18.95</c:v>
                </c:pt>
                <c:pt idx="1138">
                  <c:v>18.966666666666665</c:v>
                </c:pt>
                <c:pt idx="1139">
                  <c:v>18.983333333333334</c:v>
                </c:pt>
                <c:pt idx="1140">
                  <c:v>19</c:v>
                </c:pt>
                <c:pt idx="1141">
                  <c:v>19.016666666666666</c:v>
                </c:pt>
                <c:pt idx="1142">
                  <c:v>19.033333333333335</c:v>
                </c:pt>
                <c:pt idx="1143">
                  <c:v>19.05</c:v>
                </c:pt>
                <c:pt idx="1144">
                  <c:v>19.066666666666666</c:v>
                </c:pt>
                <c:pt idx="1145">
                  <c:v>19.083333333333332</c:v>
                </c:pt>
                <c:pt idx="1146">
                  <c:v>19.100000000000001</c:v>
                </c:pt>
                <c:pt idx="1147">
                  <c:v>19.116666666666667</c:v>
                </c:pt>
                <c:pt idx="1148">
                  <c:v>19.133333333333333</c:v>
                </c:pt>
                <c:pt idx="1149">
                  <c:v>19.149999999999999</c:v>
                </c:pt>
                <c:pt idx="1150">
                  <c:v>19.166666666666668</c:v>
                </c:pt>
                <c:pt idx="1151">
                  <c:v>19.183333333333334</c:v>
                </c:pt>
                <c:pt idx="1152">
                  <c:v>19.2</c:v>
                </c:pt>
                <c:pt idx="1153">
                  <c:v>19.216666666666665</c:v>
                </c:pt>
                <c:pt idx="1154">
                  <c:v>19.233333333333334</c:v>
                </c:pt>
                <c:pt idx="1155">
                  <c:v>19.25</c:v>
                </c:pt>
                <c:pt idx="1156">
                  <c:v>19.266666666666666</c:v>
                </c:pt>
                <c:pt idx="1157">
                  <c:v>19.283333333333335</c:v>
                </c:pt>
                <c:pt idx="1158">
                  <c:v>19.3</c:v>
                </c:pt>
                <c:pt idx="1159">
                  <c:v>19.316666666666666</c:v>
                </c:pt>
                <c:pt idx="1160">
                  <c:v>19.333333333333332</c:v>
                </c:pt>
                <c:pt idx="1161">
                  <c:v>19.350000000000001</c:v>
                </c:pt>
                <c:pt idx="1162">
                  <c:v>19.366666666666667</c:v>
                </c:pt>
                <c:pt idx="1163">
                  <c:v>19.383333333333333</c:v>
                </c:pt>
                <c:pt idx="1164">
                  <c:v>19.399999999999999</c:v>
                </c:pt>
                <c:pt idx="1165">
                  <c:v>19.416666666666668</c:v>
                </c:pt>
                <c:pt idx="1166">
                  <c:v>19.433333333333334</c:v>
                </c:pt>
                <c:pt idx="1167">
                  <c:v>19.45</c:v>
                </c:pt>
                <c:pt idx="1168">
                  <c:v>19.466666666666665</c:v>
                </c:pt>
                <c:pt idx="1169">
                  <c:v>19.483333333333334</c:v>
                </c:pt>
                <c:pt idx="1170">
                  <c:v>19.5</c:v>
                </c:pt>
                <c:pt idx="1171">
                  <c:v>19.516666666666666</c:v>
                </c:pt>
                <c:pt idx="1172">
                  <c:v>19.533333333333335</c:v>
                </c:pt>
                <c:pt idx="1173">
                  <c:v>19.55</c:v>
                </c:pt>
                <c:pt idx="1174">
                  <c:v>19.566666666666666</c:v>
                </c:pt>
                <c:pt idx="1175">
                  <c:v>19.583333333333332</c:v>
                </c:pt>
                <c:pt idx="1176">
                  <c:v>19.600000000000001</c:v>
                </c:pt>
                <c:pt idx="1177">
                  <c:v>19.616666666666667</c:v>
                </c:pt>
                <c:pt idx="1178">
                  <c:v>19.633333333333333</c:v>
                </c:pt>
                <c:pt idx="1179">
                  <c:v>19.649999999999999</c:v>
                </c:pt>
                <c:pt idx="1180">
                  <c:v>19.666666666666668</c:v>
                </c:pt>
                <c:pt idx="1181">
                  <c:v>19.683333333333334</c:v>
                </c:pt>
                <c:pt idx="1182">
                  <c:v>19.7</c:v>
                </c:pt>
                <c:pt idx="1183">
                  <c:v>19.716666666666665</c:v>
                </c:pt>
                <c:pt idx="1184">
                  <c:v>19.733333333333334</c:v>
                </c:pt>
                <c:pt idx="1185">
                  <c:v>19.75</c:v>
                </c:pt>
                <c:pt idx="1186">
                  <c:v>19.766666666666666</c:v>
                </c:pt>
                <c:pt idx="1187">
                  <c:v>19.783333333333335</c:v>
                </c:pt>
                <c:pt idx="1188">
                  <c:v>19.8</c:v>
                </c:pt>
                <c:pt idx="1189">
                  <c:v>19.816666666666666</c:v>
                </c:pt>
                <c:pt idx="1190">
                  <c:v>19.833333333333332</c:v>
                </c:pt>
                <c:pt idx="1191">
                  <c:v>19.850000000000001</c:v>
                </c:pt>
                <c:pt idx="1192">
                  <c:v>19.866666666666667</c:v>
                </c:pt>
                <c:pt idx="1193">
                  <c:v>19.883333333333333</c:v>
                </c:pt>
                <c:pt idx="1194">
                  <c:v>19.899999999999999</c:v>
                </c:pt>
                <c:pt idx="1195">
                  <c:v>19.916666666666668</c:v>
                </c:pt>
                <c:pt idx="1196">
                  <c:v>19.933333333333334</c:v>
                </c:pt>
                <c:pt idx="1197">
                  <c:v>19.95</c:v>
                </c:pt>
                <c:pt idx="1198">
                  <c:v>19.966666666666665</c:v>
                </c:pt>
                <c:pt idx="1199">
                  <c:v>19.983333333333334</c:v>
                </c:pt>
                <c:pt idx="1200">
                  <c:v>20</c:v>
                </c:pt>
                <c:pt idx="1201">
                  <c:v>20.016666666666666</c:v>
                </c:pt>
                <c:pt idx="1202">
                  <c:v>20.033333333333335</c:v>
                </c:pt>
                <c:pt idx="1203">
                  <c:v>20.05</c:v>
                </c:pt>
                <c:pt idx="1204">
                  <c:v>20.066666666666666</c:v>
                </c:pt>
                <c:pt idx="1205">
                  <c:v>20.083333333333332</c:v>
                </c:pt>
                <c:pt idx="1206">
                  <c:v>20.100000000000001</c:v>
                </c:pt>
                <c:pt idx="1207">
                  <c:v>20.116666666666667</c:v>
                </c:pt>
                <c:pt idx="1208">
                  <c:v>20.133333333333333</c:v>
                </c:pt>
                <c:pt idx="1209">
                  <c:v>20.149999999999999</c:v>
                </c:pt>
                <c:pt idx="1210">
                  <c:v>20.166666666666668</c:v>
                </c:pt>
                <c:pt idx="1211">
                  <c:v>20.183333333333334</c:v>
                </c:pt>
                <c:pt idx="1212">
                  <c:v>20.2</c:v>
                </c:pt>
                <c:pt idx="1213">
                  <c:v>20.216666666666665</c:v>
                </c:pt>
                <c:pt idx="1214">
                  <c:v>20.233333333333334</c:v>
                </c:pt>
                <c:pt idx="1215">
                  <c:v>20.25</c:v>
                </c:pt>
                <c:pt idx="1216">
                  <c:v>20.266666666666666</c:v>
                </c:pt>
                <c:pt idx="1217">
                  <c:v>20.283333333333335</c:v>
                </c:pt>
                <c:pt idx="1218">
                  <c:v>20.3</c:v>
                </c:pt>
                <c:pt idx="1219">
                  <c:v>20.316666666666666</c:v>
                </c:pt>
                <c:pt idx="1220">
                  <c:v>20.333333333333332</c:v>
                </c:pt>
                <c:pt idx="1221">
                  <c:v>20.350000000000001</c:v>
                </c:pt>
                <c:pt idx="1222">
                  <c:v>20.366666666666667</c:v>
                </c:pt>
                <c:pt idx="1223">
                  <c:v>20.383333333333333</c:v>
                </c:pt>
                <c:pt idx="1224">
                  <c:v>20.399999999999999</c:v>
                </c:pt>
                <c:pt idx="1225">
                  <c:v>20.416666666666668</c:v>
                </c:pt>
                <c:pt idx="1226">
                  <c:v>20.433333333333334</c:v>
                </c:pt>
                <c:pt idx="1227">
                  <c:v>20.45</c:v>
                </c:pt>
                <c:pt idx="1228">
                  <c:v>20.466666666666665</c:v>
                </c:pt>
                <c:pt idx="1229">
                  <c:v>20.483333333333334</c:v>
                </c:pt>
                <c:pt idx="1230">
                  <c:v>20.5</c:v>
                </c:pt>
                <c:pt idx="1231">
                  <c:v>20.516666666666666</c:v>
                </c:pt>
                <c:pt idx="1232">
                  <c:v>20.533333333333335</c:v>
                </c:pt>
                <c:pt idx="1233">
                  <c:v>20.55</c:v>
                </c:pt>
                <c:pt idx="1234">
                  <c:v>20.566666666666666</c:v>
                </c:pt>
                <c:pt idx="1235">
                  <c:v>20.583333333333332</c:v>
                </c:pt>
                <c:pt idx="1236">
                  <c:v>20.6</c:v>
                </c:pt>
                <c:pt idx="1237">
                  <c:v>20.616666666666667</c:v>
                </c:pt>
                <c:pt idx="1238">
                  <c:v>20.633333333333333</c:v>
                </c:pt>
                <c:pt idx="1239">
                  <c:v>20.65</c:v>
                </c:pt>
                <c:pt idx="1240">
                  <c:v>20.666666666666668</c:v>
                </c:pt>
                <c:pt idx="1241">
                  <c:v>20.683333333333334</c:v>
                </c:pt>
                <c:pt idx="1242">
                  <c:v>20.7</c:v>
                </c:pt>
                <c:pt idx="1243">
                  <c:v>20.716666666666665</c:v>
                </c:pt>
                <c:pt idx="1244">
                  <c:v>20.733333333333334</c:v>
                </c:pt>
                <c:pt idx="1245">
                  <c:v>20.75</c:v>
                </c:pt>
                <c:pt idx="1246">
                  <c:v>20.766666666666666</c:v>
                </c:pt>
                <c:pt idx="1247">
                  <c:v>20.783333333333335</c:v>
                </c:pt>
                <c:pt idx="1248">
                  <c:v>20.8</c:v>
                </c:pt>
                <c:pt idx="1249">
                  <c:v>20.816666666666666</c:v>
                </c:pt>
                <c:pt idx="1250">
                  <c:v>20.833333333333332</c:v>
                </c:pt>
                <c:pt idx="1251">
                  <c:v>20.85</c:v>
                </c:pt>
                <c:pt idx="1252">
                  <c:v>20.866666666666667</c:v>
                </c:pt>
                <c:pt idx="1253">
                  <c:v>20.883333333333333</c:v>
                </c:pt>
                <c:pt idx="1254">
                  <c:v>20.9</c:v>
                </c:pt>
                <c:pt idx="1255">
                  <c:v>20.916666666666668</c:v>
                </c:pt>
                <c:pt idx="1256">
                  <c:v>20.933333333333334</c:v>
                </c:pt>
                <c:pt idx="1257">
                  <c:v>20.95</c:v>
                </c:pt>
                <c:pt idx="1258">
                  <c:v>20.966666666666665</c:v>
                </c:pt>
                <c:pt idx="1259">
                  <c:v>20.983333333333334</c:v>
                </c:pt>
                <c:pt idx="1260">
                  <c:v>21</c:v>
                </c:pt>
                <c:pt idx="1261">
                  <c:v>21.016666666666666</c:v>
                </c:pt>
                <c:pt idx="1262">
                  <c:v>21.033333333333335</c:v>
                </c:pt>
                <c:pt idx="1263">
                  <c:v>21.05</c:v>
                </c:pt>
                <c:pt idx="1264">
                  <c:v>21.066666666666666</c:v>
                </c:pt>
                <c:pt idx="1265">
                  <c:v>21.083333333333332</c:v>
                </c:pt>
                <c:pt idx="1266">
                  <c:v>21.1</c:v>
                </c:pt>
                <c:pt idx="1267">
                  <c:v>21.116666666666667</c:v>
                </c:pt>
                <c:pt idx="1268">
                  <c:v>21.133333333333333</c:v>
                </c:pt>
                <c:pt idx="1269">
                  <c:v>21.15</c:v>
                </c:pt>
                <c:pt idx="1270">
                  <c:v>21.166666666666668</c:v>
                </c:pt>
                <c:pt idx="1271">
                  <c:v>21.183333333333334</c:v>
                </c:pt>
                <c:pt idx="1272">
                  <c:v>21.2</c:v>
                </c:pt>
                <c:pt idx="1273">
                  <c:v>21.216666666666665</c:v>
                </c:pt>
                <c:pt idx="1274">
                  <c:v>21.233333333333334</c:v>
                </c:pt>
                <c:pt idx="1275">
                  <c:v>21.25</c:v>
                </c:pt>
                <c:pt idx="1276">
                  <c:v>21.266666666666666</c:v>
                </c:pt>
                <c:pt idx="1277">
                  <c:v>21.283333333333335</c:v>
                </c:pt>
                <c:pt idx="1278">
                  <c:v>21.3</c:v>
                </c:pt>
                <c:pt idx="1279">
                  <c:v>21.316666666666666</c:v>
                </c:pt>
                <c:pt idx="1280">
                  <c:v>21.333333333333332</c:v>
                </c:pt>
                <c:pt idx="1281">
                  <c:v>21.35</c:v>
                </c:pt>
                <c:pt idx="1282">
                  <c:v>21.366666666666667</c:v>
                </c:pt>
                <c:pt idx="1283">
                  <c:v>21.383333333333333</c:v>
                </c:pt>
                <c:pt idx="1284">
                  <c:v>21.4</c:v>
                </c:pt>
                <c:pt idx="1285">
                  <c:v>21.416666666666668</c:v>
                </c:pt>
                <c:pt idx="1286">
                  <c:v>21.433333333333334</c:v>
                </c:pt>
                <c:pt idx="1287">
                  <c:v>21.45</c:v>
                </c:pt>
                <c:pt idx="1288">
                  <c:v>21.466666666666665</c:v>
                </c:pt>
                <c:pt idx="1289">
                  <c:v>21.483333333333334</c:v>
                </c:pt>
                <c:pt idx="1290">
                  <c:v>21.5</c:v>
                </c:pt>
                <c:pt idx="1291">
                  <c:v>21.516666666666666</c:v>
                </c:pt>
                <c:pt idx="1292">
                  <c:v>21.533333333333335</c:v>
                </c:pt>
                <c:pt idx="1293">
                  <c:v>21.55</c:v>
                </c:pt>
                <c:pt idx="1294">
                  <c:v>21.566666666666666</c:v>
                </c:pt>
                <c:pt idx="1295">
                  <c:v>21.583333333333332</c:v>
                </c:pt>
                <c:pt idx="1296">
                  <c:v>21.6</c:v>
                </c:pt>
                <c:pt idx="1297">
                  <c:v>21.616666666666667</c:v>
                </c:pt>
                <c:pt idx="1298">
                  <c:v>21.633333333333333</c:v>
                </c:pt>
                <c:pt idx="1299">
                  <c:v>21.65</c:v>
                </c:pt>
                <c:pt idx="1300">
                  <c:v>21.666666666666668</c:v>
                </c:pt>
                <c:pt idx="1301">
                  <c:v>21.683333333333334</c:v>
                </c:pt>
                <c:pt idx="1302">
                  <c:v>21.7</c:v>
                </c:pt>
                <c:pt idx="1303">
                  <c:v>21.716666666666665</c:v>
                </c:pt>
                <c:pt idx="1304">
                  <c:v>21.733333333333334</c:v>
                </c:pt>
                <c:pt idx="1305">
                  <c:v>21.75</c:v>
                </c:pt>
                <c:pt idx="1306">
                  <c:v>21.766666666666666</c:v>
                </c:pt>
                <c:pt idx="1307">
                  <c:v>21.783333333333335</c:v>
                </c:pt>
                <c:pt idx="1308">
                  <c:v>21.8</c:v>
                </c:pt>
                <c:pt idx="1309">
                  <c:v>21.816666666666666</c:v>
                </c:pt>
                <c:pt idx="1310">
                  <c:v>21.833333333333332</c:v>
                </c:pt>
                <c:pt idx="1311">
                  <c:v>21.85</c:v>
                </c:pt>
                <c:pt idx="1312">
                  <c:v>21.866666666666667</c:v>
                </c:pt>
                <c:pt idx="1313">
                  <c:v>21.883333333333333</c:v>
                </c:pt>
                <c:pt idx="1314">
                  <c:v>21.9</c:v>
                </c:pt>
                <c:pt idx="1315">
                  <c:v>21.916666666666668</c:v>
                </c:pt>
                <c:pt idx="1316">
                  <c:v>21.933333333333334</c:v>
                </c:pt>
                <c:pt idx="1317">
                  <c:v>21.95</c:v>
                </c:pt>
                <c:pt idx="1318">
                  <c:v>21.966666666666665</c:v>
                </c:pt>
                <c:pt idx="1319">
                  <c:v>21.983333333333334</c:v>
                </c:pt>
                <c:pt idx="1320">
                  <c:v>22</c:v>
                </c:pt>
                <c:pt idx="1321">
                  <c:v>22.016666666666666</c:v>
                </c:pt>
                <c:pt idx="1322">
                  <c:v>22.033333333333335</c:v>
                </c:pt>
                <c:pt idx="1323">
                  <c:v>22.05</c:v>
                </c:pt>
                <c:pt idx="1324">
                  <c:v>22.066666666666666</c:v>
                </c:pt>
                <c:pt idx="1325">
                  <c:v>22.083333333333332</c:v>
                </c:pt>
                <c:pt idx="1326">
                  <c:v>22.1</c:v>
                </c:pt>
                <c:pt idx="1327">
                  <c:v>22.116666666666667</c:v>
                </c:pt>
                <c:pt idx="1328">
                  <c:v>22.133333333333333</c:v>
                </c:pt>
                <c:pt idx="1329">
                  <c:v>22.15</c:v>
                </c:pt>
                <c:pt idx="1330">
                  <c:v>22.166666666666668</c:v>
                </c:pt>
                <c:pt idx="1331">
                  <c:v>22.183333333333334</c:v>
                </c:pt>
                <c:pt idx="1332">
                  <c:v>22.2</c:v>
                </c:pt>
                <c:pt idx="1333">
                  <c:v>22.216666666666665</c:v>
                </c:pt>
                <c:pt idx="1334">
                  <c:v>22.233333333333334</c:v>
                </c:pt>
                <c:pt idx="1335">
                  <c:v>22.25</c:v>
                </c:pt>
                <c:pt idx="1336">
                  <c:v>22.266666666666666</c:v>
                </c:pt>
                <c:pt idx="1337">
                  <c:v>22.283333333333335</c:v>
                </c:pt>
                <c:pt idx="1338">
                  <c:v>22.3</c:v>
                </c:pt>
                <c:pt idx="1339">
                  <c:v>22.316666666666666</c:v>
                </c:pt>
                <c:pt idx="1340">
                  <c:v>22.333333333333332</c:v>
                </c:pt>
                <c:pt idx="1341">
                  <c:v>22.35</c:v>
                </c:pt>
                <c:pt idx="1342">
                  <c:v>22.366666666666667</c:v>
                </c:pt>
                <c:pt idx="1343">
                  <c:v>22.383333333333333</c:v>
                </c:pt>
                <c:pt idx="1344">
                  <c:v>22.4</c:v>
                </c:pt>
                <c:pt idx="1345">
                  <c:v>22.416666666666668</c:v>
                </c:pt>
                <c:pt idx="1346">
                  <c:v>22.433333333333334</c:v>
                </c:pt>
                <c:pt idx="1347">
                  <c:v>22.45</c:v>
                </c:pt>
                <c:pt idx="1348">
                  <c:v>22.466666666666665</c:v>
                </c:pt>
                <c:pt idx="1349">
                  <c:v>22.483333333333334</c:v>
                </c:pt>
                <c:pt idx="1350">
                  <c:v>22.5</c:v>
                </c:pt>
                <c:pt idx="1351">
                  <c:v>22.516666666666666</c:v>
                </c:pt>
                <c:pt idx="1352">
                  <c:v>22.533333333333335</c:v>
                </c:pt>
                <c:pt idx="1353">
                  <c:v>22.55</c:v>
                </c:pt>
                <c:pt idx="1354">
                  <c:v>22.566666666666666</c:v>
                </c:pt>
                <c:pt idx="1355">
                  <c:v>22.583333333333332</c:v>
                </c:pt>
                <c:pt idx="1356">
                  <c:v>22.6</c:v>
                </c:pt>
                <c:pt idx="1357">
                  <c:v>22.616666666666667</c:v>
                </c:pt>
                <c:pt idx="1358">
                  <c:v>22.633333333333333</c:v>
                </c:pt>
                <c:pt idx="1359">
                  <c:v>22.65</c:v>
                </c:pt>
                <c:pt idx="1360">
                  <c:v>22.666666666666668</c:v>
                </c:pt>
                <c:pt idx="1361">
                  <c:v>22.683333333333334</c:v>
                </c:pt>
                <c:pt idx="1362">
                  <c:v>22.7</c:v>
                </c:pt>
                <c:pt idx="1363">
                  <c:v>22.716666666666665</c:v>
                </c:pt>
                <c:pt idx="1364">
                  <c:v>22.733333333333334</c:v>
                </c:pt>
                <c:pt idx="1365">
                  <c:v>22.75</c:v>
                </c:pt>
                <c:pt idx="1366">
                  <c:v>22.766666666666666</c:v>
                </c:pt>
                <c:pt idx="1367">
                  <c:v>22.783333333333335</c:v>
                </c:pt>
                <c:pt idx="1368">
                  <c:v>22.8</c:v>
                </c:pt>
                <c:pt idx="1369">
                  <c:v>22.816666666666666</c:v>
                </c:pt>
                <c:pt idx="1370">
                  <c:v>22.833333333333332</c:v>
                </c:pt>
                <c:pt idx="1371">
                  <c:v>22.85</c:v>
                </c:pt>
                <c:pt idx="1372">
                  <c:v>22.866666666666667</c:v>
                </c:pt>
                <c:pt idx="1373">
                  <c:v>22.883333333333333</c:v>
                </c:pt>
                <c:pt idx="1374">
                  <c:v>22.9</c:v>
                </c:pt>
                <c:pt idx="1375">
                  <c:v>22.916666666666668</c:v>
                </c:pt>
                <c:pt idx="1376">
                  <c:v>22.933333333333334</c:v>
                </c:pt>
                <c:pt idx="1377">
                  <c:v>22.95</c:v>
                </c:pt>
                <c:pt idx="1378">
                  <c:v>22.966666666666665</c:v>
                </c:pt>
                <c:pt idx="1379">
                  <c:v>22.983333333333334</c:v>
                </c:pt>
                <c:pt idx="1380">
                  <c:v>23</c:v>
                </c:pt>
                <c:pt idx="1381">
                  <c:v>23.016666666666666</c:v>
                </c:pt>
                <c:pt idx="1382">
                  <c:v>23.033333333333335</c:v>
                </c:pt>
                <c:pt idx="1383">
                  <c:v>23.05</c:v>
                </c:pt>
                <c:pt idx="1384">
                  <c:v>23.066666666666666</c:v>
                </c:pt>
                <c:pt idx="1385">
                  <c:v>23.083333333333332</c:v>
                </c:pt>
                <c:pt idx="1386">
                  <c:v>23.1</c:v>
                </c:pt>
                <c:pt idx="1387">
                  <c:v>23.116666666666667</c:v>
                </c:pt>
                <c:pt idx="1388">
                  <c:v>23.133333333333333</c:v>
                </c:pt>
                <c:pt idx="1389">
                  <c:v>23.15</c:v>
                </c:pt>
                <c:pt idx="1390">
                  <c:v>23.166666666666668</c:v>
                </c:pt>
                <c:pt idx="1391">
                  <c:v>23.183333333333334</c:v>
                </c:pt>
                <c:pt idx="1392">
                  <c:v>23.2</c:v>
                </c:pt>
                <c:pt idx="1393">
                  <c:v>23.216666666666665</c:v>
                </c:pt>
                <c:pt idx="1394">
                  <c:v>23.233333333333334</c:v>
                </c:pt>
                <c:pt idx="1395">
                  <c:v>23.25</c:v>
                </c:pt>
                <c:pt idx="1396">
                  <c:v>23.266666666666666</c:v>
                </c:pt>
                <c:pt idx="1397">
                  <c:v>23.283333333333335</c:v>
                </c:pt>
                <c:pt idx="1398">
                  <c:v>23.3</c:v>
                </c:pt>
                <c:pt idx="1399">
                  <c:v>23.316666666666666</c:v>
                </c:pt>
                <c:pt idx="1400">
                  <c:v>23.333333333333332</c:v>
                </c:pt>
                <c:pt idx="1401">
                  <c:v>23.35</c:v>
                </c:pt>
                <c:pt idx="1402">
                  <c:v>23.366666666666667</c:v>
                </c:pt>
                <c:pt idx="1403">
                  <c:v>23.383333333333333</c:v>
                </c:pt>
                <c:pt idx="1404">
                  <c:v>23.4</c:v>
                </c:pt>
                <c:pt idx="1405">
                  <c:v>23.416666666666668</c:v>
                </c:pt>
                <c:pt idx="1406">
                  <c:v>23.433333333333334</c:v>
                </c:pt>
                <c:pt idx="1407">
                  <c:v>23.45</c:v>
                </c:pt>
                <c:pt idx="1408">
                  <c:v>23.466666666666665</c:v>
                </c:pt>
                <c:pt idx="1409">
                  <c:v>23.483333333333334</c:v>
                </c:pt>
                <c:pt idx="1410">
                  <c:v>23.5</c:v>
                </c:pt>
                <c:pt idx="1411">
                  <c:v>23.516666666666666</c:v>
                </c:pt>
                <c:pt idx="1412">
                  <c:v>23.533333333333335</c:v>
                </c:pt>
                <c:pt idx="1413">
                  <c:v>23.55</c:v>
                </c:pt>
                <c:pt idx="1414">
                  <c:v>23.566666666666666</c:v>
                </c:pt>
                <c:pt idx="1415">
                  <c:v>23.583333333333332</c:v>
                </c:pt>
                <c:pt idx="1416">
                  <c:v>23.6</c:v>
                </c:pt>
                <c:pt idx="1417">
                  <c:v>23.616666666666667</c:v>
                </c:pt>
                <c:pt idx="1418">
                  <c:v>23.633333333333333</c:v>
                </c:pt>
                <c:pt idx="1419">
                  <c:v>23.65</c:v>
                </c:pt>
                <c:pt idx="1420">
                  <c:v>23.666666666666668</c:v>
                </c:pt>
                <c:pt idx="1421">
                  <c:v>23.683333333333334</c:v>
                </c:pt>
                <c:pt idx="1422">
                  <c:v>23.7</c:v>
                </c:pt>
                <c:pt idx="1423">
                  <c:v>23.716666666666665</c:v>
                </c:pt>
                <c:pt idx="1424">
                  <c:v>23.733333333333334</c:v>
                </c:pt>
                <c:pt idx="1425">
                  <c:v>23.75</c:v>
                </c:pt>
                <c:pt idx="1426">
                  <c:v>23.766666666666666</c:v>
                </c:pt>
              </c:numCache>
            </c:numRef>
          </c:xVal>
          <c:yVal>
            <c:numRef>
              <c:f>'ESS 12-03-2015 10h52'!$M$2:$M$1428</c:f>
              <c:numCache>
                <c:formatCode>General</c:formatCode>
                <c:ptCount val="1427"/>
                <c:pt idx="0">
                  <c:v>292.11</c:v>
                </c:pt>
                <c:pt idx="1">
                  <c:v>292.11</c:v>
                </c:pt>
                <c:pt idx="2">
                  <c:v>292.08999999999997</c:v>
                </c:pt>
                <c:pt idx="3">
                  <c:v>292.07</c:v>
                </c:pt>
                <c:pt idx="4">
                  <c:v>292.05</c:v>
                </c:pt>
                <c:pt idx="5">
                  <c:v>292.04000000000002</c:v>
                </c:pt>
                <c:pt idx="6">
                  <c:v>292</c:v>
                </c:pt>
                <c:pt idx="7">
                  <c:v>291.99</c:v>
                </c:pt>
                <c:pt idx="8">
                  <c:v>291.95999999999998</c:v>
                </c:pt>
                <c:pt idx="9">
                  <c:v>291.94</c:v>
                </c:pt>
                <c:pt idx="10">
                  <c:v>291.92</c:v>
                </c:pt>
                <c:pt idx="11">
                  <c:v>291.88</c:v>
                </c:pt>
                <c:pt idx="12">
                  <c:v>291.87</c:v>
                </c:pt>
                <c:pt idx="13">
                  <c:v>291.83999999999997</c:v>
                </c:pt>
                <c:pt idx="14">
                  <c:v>291.82</c:v>
                </c:pt>
                <c:pt idx="15">
                  <c:v>291.77999999999997</c:v>
                </c:pt>
                <c:pt idx="16">
                  <c:v>291.75</c:v>
                </c:pt>
                <c:pt idx="17">
                  <c:v>291.72000000000003</c:v>
                </c:pt>
                <c:pt idx="18">
                  <c:v>291.69</c:v>
                </c:pt>
                <c:pt idx="19">
                  <c:v>291.67</c:v>
                </c:pt>
                <c:pt idx="20">
                  <c:v>291.64999999999998</c:v>
                </c:pt>
                <c:pt idx="21">
                  <c:v>291.61</c:v>
                </c:pt>
                <c:pt idx="22">
                  <c:v>291.58</c:v>
                </c:pt>
                <c:pt idx="23">
                  <c:v>291.54000000000002</c:v>
                </c:pt>
                <c:pt idx="24">
                  <c:v>291.51</c:v>
                </c:pt>
                <c:pt idx="25">
                  <c:v>291.48</c:v>
                </c:pt>
                <c:pt idx="26">
                  <c:v>291.45</c:v>
                </c:pt>
                <c:pt idx="27">
                  <c:v>291.42</c:v>
                </c:pt>
                <c:pt idx="28">
                  <c:v>291.38</c:v>
                </c:pt>
                <c:pt idx="29">
                  <c:v>291.33999999999997</c:v>
                </c:pt>
                <c:pt idx="30">
                  <c:v>291.3</c:v>
                </c:pt>
                <c:pt idx="31">
                  <c:v>291.27</c:v>
                </c:pt>
                <c:pt idx="32">
                  <c:v>291.23</c:v>
                </c:pt>
                <c:pt idx="33">
                  <c:v>291.19</c:v>
                </c:pt>
                <c:pt idx="34">
                  <c:v>291.16000000000003</c:v>
                </c:pt>
                <c:pt idx="35">
                  <c:v>291.11</c:v>
                </c:pt>
                <c:pt idx="36">
                  <c:v>291.07</c:v>
                </c:pt>
                <c:pt idx="37">
                  <c:v>291.02999999999997</c:v>
                </c:pt>
                <c:pt idx="38">
                  <c:v>290.99</c:v>
                </c:pt>
                <c:pt idx="39">
                  <c:v>290.95</c:v>
                </c:pt>
                <c:pt idx="40">
                  <c:v>290.89999999999998</c:v>
                </c:pt>
                <c:pt idx="41">
                  <c:v>290.85000000000002</c:v>
                </c:pt>
                <c:pt idx="42">
                  <c:v>290.81</c:v>
                </c:pt>
                <c:pt idx="43">
                  <c:v>290.77</c:v>
                </c:pt>
                <c:pt idx="44">
                  <c:v>290.73</c:v>
                </c:pt>
                <c:pt idx="45">
                  <c:v>290.68</c:v>
                </c:pt>
                <c:pt idx="46">
                  <c:v>290.63</c:v>
                </c:pt>
                <c:pt idx="47">
                  <c:v>290.58</c:v>
                </c:pt>
                <c:pt idx="48">
                  <c:v>290.52999999999997</c:v>
                </c:pt>
                <c:pt idx="49">
                  <c:v>290.48</c:v>
                </c:pt>
                <c:pt idx="50">
                  <c:v>290.42</c:v>
                </c:pt>
                <c:pt idx="51">
                  <c:v>290.38</c:v>
                </c:pt>
                <c:pt idx="52">
                  <c:v>290.33</c:v>
                </c:pt>
                <c:pt idx="53">
                  <c:v>290.27999999999997</c:v>
                </c:pt>
                <c:pt idx="54">
                  <c:v>290.20999999999998</c:v>
                </c:pt>
                <c:pt idx="55">
                  <c:v>290.17</c:v>
                </c:pt>
                <c:pt idx="56">
                  <c:v>290.11</c:v>
                </c:pt>
                <c:pt idx="57">
                  <c:v>290.06</c:v>
                </c:pt>
                <c:pt idx="58">
                  <c:v>290</c:v>
                </c:pt>
                <c:pt idx="59">
                  <c:v>289.94</c:v>
                </c:pt>
                <c:pt idx="60">
                  <c:v>289.88</c:v>
                </c:pt>
                <c:pt idx="61">
                  <c:v>289.82</c:v>
                </c:pt>
                <c:pt idx="62">
                  <c:v>289.75</c:v>
                </c:pt>
                <c:pt idx="63">
                  <c:v>289.7</c:v>
                </c:pt>
                <c:pt idx="64">
                  <c:v>289.64999999999998</c:v>
                </c:pt>
                <c:pt idx="65">
                  <c:v>289.58</c:v>
                </c:pt>
                <c:pt idx="66">
                  <c:v>289.51</c:v>
                </c:pt>
                <c:pt idx="67">
                  <c:v>289.45</c:v>
                </c:pt>
                <c:pt idx="68">
                  <c:v>289.38</c:v>
                </c:pt>
                <c:pt idx="69">
                  <c:v>289.32</c:v>
                </c:pt>
                <c:pt idx="70">
                  <c:v>289.26</c:v>
                </c:pt>
                <c:pt idx="71">
                  <c:v>289.18</c:v>
                </c:pt>
                <c:pt idx="72">
                  <c:v>289.08999999999997</c:v>
                </c:pt>
                <c:pt idx="73">
                  <c:v>289.04000000000002</c:v>
                </c:pt>
                <c:pt idx="74">
                  <c:v>288.98</c:v>
                </c:pt>
                <c:pt idx="75">
                  <c:v>288.92</c:v>
                </c:pt>
                <c:pt idx="76">
                  <c:v>288.83</c:v>
                </c:pt>
                <c:pt idx="77">
                  <c:v>288.76</c:v>
                </c:pt>
                <c:pt idx="78">
                  <c:v>288.68</c:v>
                </c:pt>
                <c:pt idx="79">
                  <c:v>288.61</c:v>
                </c:pt>
                <c:pt idx="80">
                  <c:v>288.54000000000002</c:v>
                </c:pt>
                <c:pt idx="81">
                  <c:v>288.45999999999998</c:v>
                </c:pt>
                <c:pt idx="82">
                  <c:v>288.39999999999998</c:v>
                </c:pt>
                <c:pt idx="83">
                  <c:v>288.3</c:v>
                </c:pt>
                <c:pt idx="84">
                  <c:v>288.24</c:v>
                </c:pt>
                <c:pt idx="85">
                  <c:v>288.16000000000003</c:v>
                </c:pt>
                <c:pt idx="86">
                  <c:v>288.08</c:v>
                </c:pt>
                <c:pt idx="87">
                  <c:v>288</c:v>
                </c:pt>
                <c:pt idx="88">
                  <c:v>287.91000000000003</c:v>
                </c:pt>
                <c:pt idx="89">
                  <c:v>287.83</c:v>
                </c:pt>
                <c:pt idx="90">
                  <c:v>287.76</c:v>
                </c:pt>
                <c:pt idx="91">
                  <c:v>287.67</c:v>
                </c:pt>
                <c:pt idx="92">
                  <c:v>287.58999999999997</c:v>
                </c:pt>
                <c:pt idx="93">
                  <c:v>287.5</c:v>
                </c:pt>
                <c:pt idx="94">
                  <c:v>287.42</c:v>
                </c:pt>
                <c:pt idx="95">
                  <c:v>287.33</c:v>
                </c:pt>
                <c:pt idx="96">
                  <c:v>287.25</c:v>
                </c:pt>
                <c:pt idx="97">
                  <c:v>287.16000000000003</c:v>
                </c:pt>
                <c:pt idx="98">
                  <c:v>287.07</c:v>
                </c:pt>
                <c:pt idx="99">
                  <c:v>286.99</c:v>
                </c:pt>
                <c:pt idx="100">
                  <c:v>286.89</c:v>
                </c:pt>
                <c:pt idx="101">
                  <c:v>286.81</c:v>
                </c:pt>
                <c:pt idx="102">
                  <c:v>286.72000000000003</c:v>
                </c:pt>
                <c:pt idx="103">
                  <c:v>286.62</c:v>
                </c:pt>
                <c:pt idx="104">
                  <c:v>286.54000000000002</c:v>
                </c:pt>
                <c:pt idx="105">
                  <c:v>286.44</c:v>
                </c:pt>
                <c:pt idx="106">
                  <c:v>286.36</c:v>
                </c:pt>
                <c:pt idx="107">
                  <c:v>286.26</c:v>
                </c:pt>
                <c:pt idx="108">
                  <c:v>286.17</c:v>
                </c:pt>
                <c:pt idx="109">
                  <c:v>286.07</c:v>
                </c:pt>
                <c:pt idx="110">
                  <c:v>285.98</c:v>
                </c:pt>
                <c:pt idx="111">
                  <c:v>285.88</c:v>
                </c:pt>
                <c:pt idx="112">
                  <c:v>285.79000000000002</c:v>
                </c:pt>
                <c:pt idx="113">
                  <c:v>285.68</c:v>
                </c:pt>
                <c:pt idx="114">
                  <c:v>285.58999999999997</c:v>
                </c:pt>
                <c:pt idx="115">
                  <c:v>285.49</c:v>
                </c:pt>
                <c:pt idx="116">
                  <c:v>285.39</c:v>
                </c:pt>
                <c:pt idx="117">
                  <c:v>285.3</c:v>
                </c:pt>
                <c:pt idx="118">
                  <c:v>285.19</c:v>
                </c:pt>
                <c:pt idx="119">
                  <c:v>285.10000000000002</c:v>
                </c:pt>
                <c:pt idx="120">
                  <c:v>284.99</c:v>
                </c:pt>
                <c:pt idx="121">
                  <c:v>284.89</c:v>
                </c:pt>
                <c:pt idx="122">
                  <c:v>284.77999999999997</c:v>
                </c:pt>
                <c:pt idx="123">
                  <c:v>284.68</c:v>
                </c:pt>
                <c:pt idx="124">
                  <c:v>284.58</c:v>
                </c:pt>
                <c:pt idx="125">
                  <c:v>284.47000000000003</c:v>
                </c:pt>
                <c:pt idx="126">
                  <c:v>284.37</c:v>
                </c:pt>
                <c:pt idx="127">
                  <c:v>284.27</c:v>
                </c:pt>
                <c:pt idx="128">
                  <c:v>284.14999999999998</c:v>
                </c:pt>
                <c:pt idx="129">
                  <c:v>284.02999999999997</c:v>
                </c:pt>
                <c:pt idx="130">
                  <c:v>283.94</c:v>
                </c:pt>
                <c:pt idx="131">
                  <c:v>283.82</c:v>
                </c:pt>
                <c:pt idx="132">
                  <c:v>283.70999999999998</c:v>
                </c:pt>
                <c:pt idx="133">
                  <c:v>283.60000000000002</c:v>
                </c:pt>
                <c:pt idx="134">
                  <c:v>283.49</c:v>
                </c:pt>
                <c:pt idx="135">
                  <c:v>283.37</c:v>
                </c:pt>
                <c:pt idx="136">
                  <c:v>283.25</c:v>
                </c:pt>
                <c:pt idx="137">
                  <c:v>283.13</c:v>
                </c:pt>
                <c:pt idx="138">
                  <c:v>283.01</c:v>
                </c:pt>
                <c:pt idx="139">
                  <c:v>282.89999999999998</c:v>
                </c:pt>
                <c:pt idx="140">
                  <c:v>282.77</c:v>
                </c:pt>
                <c:pt idx="141">
                  <c:v>282.64</c:v>
                </c:pt>
                <c:pt idx="142">
                  <c:v>282.51</c:v>
                </c:pt>
                <c:pt idx="143">
                  <c:v>282.39</c:v>
                </c:pt>
                <c:pt idx="144">
                  <c:v>282.26</c:v>
                </c:pt>
                <c:pt idx="145">
                  <c:v>282.13</c:v>
                </c:pt>
                <c:pt idx="146">
                  <c:v>281.99</c:v>
                </c:pt>
                <c:pt idx="147">
                  <c:v>281.86</c:v>
                </c:pt>
                <c:pt idx="148">
                  <c:v>281.70999999999998</c:v>
                </c:pt>
                <c:pt idx="149">
                  <c:v>281.56</c:v>
                </c:pt>
                <c:pt idx="150">
                  <c:v>281.43</c:v>
                </c:pt>
                <c:pt idx="151">
                  <c:v>281.29000000000002</c:v>
                </c:pt>
                <c:pt idx="152">
                  <c:v>281.13</c:v>
                </c:pt>
                <c:pt idx="153">
                  <c:v>280.99</c:v>
                </c:pt>
                <c:pt idx="154">
                  <c:v>280.83</c:v>
                </c:pt>
                <c:pt idx="155">
                  <c:v>280.69</c:v>
                </c:pt>
                <c:pt idx="156">
                  <c:v>280.55</c:v>
                </c:pt>
                <c:pt idx="157">
                  <c:v>280.39</c:v>
                </c:pt>
                <c:pt idx="158">
                  <c:v>280.24</c:v>
                </c:pt>
                <c:pt idx="159">
                  <c:v>280.08999999999997</c:v>
                </c:pt>
                <c:pt idx="160">
                  <c:v>279.94</c:v>
                </c:pt>
                <c:pt idx="161">
                  <c:v>279.79000000000002</c:v>
                </c:pt>
                <c:pt idx="162">
                  <c:v>279.64999999999998</c:v>
                </c:pt>
                <c:pt idx="163">
                  <c:v>279.49</c:v>
                </c:pt>
                <c:pt idx="164">
                  <c:v>279.35000000000002</c:v>
                </c:pt>
                <c:pt idx="165">
                  <c:v>279.19</c:v>
                </c:pt>
                <c:pt idx="166">
                  <c:v>279.05</c:v>
                </c:pt>
                <c:pt idx="167">
                  <c:v>278.89999999999998</c:v>
                </c:pt>
                <c:pt idx="168">
                  <c:v>278.75</c:v>
                </c:pt>
                <c:pt idx="169">
                  <c:v>278.61</c:v>
                </c:pt>
                <c:pt idx="170">
                  <c:v>278.45999999999998</c:v>
                </c:pt>
                <c:pt idx="171">
                  <c:v>278.3</c:v>
                </c:pt>
                <c:pt idx="172">
                  <c:v>278.16000000000003</c:v>
                </c:pt>
                <c:pt idx="173">
                  <c:v>278.01</c:v>
                </c:pt>
                <c:pt idx="174">
                  <c:v>277.86</c:v>
                </c:pt>
                <c:pt idx="175">
                  <c:v>277.72000000000003</c:v>
                </c:pt>
                <c:pt idx="176">
                  <c:v>277.57</c:v>
                </c:pt>
                <c:pt idx="177">
                  <c:v>277.42</c:v>
                </c:pt>
                <c:pt idx="178">
                  <c:v>277.27999999999997</c:v>
                </c:pt>
                <c:pt idx="179">
                  <c:v>277.13</c:v>
                </c:pt>
                <c:pt idx="180">
                  <c:v>276.99</c:v>
                </c:pt>
                <c:pt idx="181">
                  <c:v>276.85000000000002</c:v>
                </c:pt>
                <c:pt idx="182">
                  <c:v>276.7</c:v>
                </c:pt>
                <c:pt idx="183">
                  <c:v>276.56</c:v>
                </c:pt>
                <c:pt idx="184">
                  <c:v>276.41000000000003</c:v>
                </c:pt>
                <c:pt idx="185">
                  <c:v>276.26</c:v>
                </c:pt>
                <c:pt idx="186">
                  <c:v>276.11</c:v>
                </c:pt>
                <c:pt idx="187">
                  <c:v>275.97000000000003</c:v>
                </c:pt>
                <c:pt idx="188">
                  <c:v>275.82</c:v>
                </c:pt>
                <c:pt idx="189">
                  <c:v>275.67</c:v>
                </c:pt>
                <c:pt idx="190">
                  <c:v>275.52</c:v>
                </c:pt>
                <c:pt idx="191">
                  <c:v>275.38</c:v>
                </c:pt>
                <c:pt idx="192">
                  <c:v>275.24</c:v>
                </c:pt>
                <c:pt idx="193">
                  <c:v>275.08999999999997</c:v>
                </c:pt>
                <c:pt idx="194">
                  <c:v>274.94</c:v>
                </c:pt>
                <c:pt idx="195">
                  <c:v>274.8</c:v>
                </c:pt>
                <c:pt idx="196">
                  <c:v>274.64999999999998</c:v>
                </c:pt>
                <c:pt idx="197">
                  <c:v>274.51</c:v>
                </c:pt>
                <c:pt idx="198">
                  <c:v>274.36</c:v>
                </c:pt>
                <c:pt idx="199">
                  <c:v>274.22000000000003</c:v>
                </c:pt>
                <c:pt idx="200">
                  <c:v>274.07</c:v>
                </c:pt>
                <c:pt idx="201">
                  <c:v>273.92</c:v>
                </c:pt>
                <c:pt idx="202">
                  <c:v>273.77</c:v>
                </c:pt>
                <c:pt idx="203">
                  <c:v>273.63</c:v>
                </c:pt>
                <c:pt idx="204">
                  <c:v>273.47000000000003</c:v>
                </c:pt>
                <c:pt idx="205">
                  <c:v>273.33</c:v>
                </c:pt>
                <c:pt idx="206">
                  <c:v>273.18</c:v>
                </c:pt>
                <c:pt idx="207">
                  <c:v>273.04000000000002</c:v>
                </c:pt>
                <c:pt idx="208">
                  <c:v>272.89</c:v>
                </c:pt>
                <c:pt idx="209">
                  <c:v>272.73</c:v>
                </c:pt>
                <c:pt idx="210">
                  <c:v>272.58999999999997</c:v>
                </c:pt>
                <c:pt idx="211">
                  <c:v>272.44</c:v>
                </c:pt>
                <c:pt idx="212">
                  <c:v>272.27999999999997</c:v>
                </c:pt>
                <c:pt idx="213">
                  <c:v>272.13</c:v>
                </c:pt>
                <c:pt idx="214">
                  <c:v>271.99</c:v>
                </c:pt>
                <c:pt idx="215">
                  <c:v>271.83</c:v>
                </c:pt>
                <c:pt idx="216">
                  <c:v>271.69</c:v>
                </c:pt>
                <c:pt idx="217">
                  <c:v>271.54000000000002</c:v>
                </c:pt>
                <c:pt idx="218">
                  <c:v>271.39</c:v>
                </c:pt>
                <c:pt idx="219">
                  <c:v>271.23</c:v>
                </c:pt>
                <c:pt idx="220">
                  <c:v>271.07</c:v>
                </c:pt>
                <c:pt idx="221">
                  <c:v>270.92</c:v>
                </c:pt>
                <c:pt idx="222">
                  <c:v>270.77</c:v>
                </c:pt>
                <c:pt idx="223">
                  <c:v>270.62</c:v>
                </c:pt>
                <c:pt idx="224">
                  <c:v>270.47000000000003</c:v>
                </c:pt>
                <c:pt idx="225">
                  <c:v>270.32</c:v>
                </c:pt>
                <c:pt idx="226">
                  <c:v>270.17</c:v>
                </c:pt>
                <c:pt idx="227">
                  <c:v>270.02</c:v>
                </c:pt>
                <c:pt idx="228">
                  <c:v>269.83999999999997</c:v>
                </c:pt>
                <c:pt idx="229">
                  <c:v>269.7</c:v>
                </c:pt>
                <c:pt idx="230">
                  <c:v>269.55</c:v>
                </c:pt>
                <c:pt idx="231">
                  <c:v>269.39</c:v>
                </c:pt>
                <c:pt idx="232">
                  <c:v>269.23</c:v>
                </c:pt>
                <c:pt idx="233">
                  <c:v>269.07</c:v>
                </c:pt>
                <c:pt idx="234">
                  <c:v>268.92</c:v>
                </c:pt>
                <c:pt idx="235">
                  <c:v>268.76</c:v>
                </c:pt>
                <c:pt idx="236">
                  <c:v>268.61</c:v>
                </c:pt>
                <c:pt idx="237">
                  <c:v>268.44</c:v>
                </c:pt>
                <c:pt idx="238">
                  <c:v>268.29000000000002</c:v>
                </c:pt>
                <c:pt idx="239">
                  <c:v>268.13</c:v>
                </c:pt>
                <c:pt idx="240">
                  <c:v>267.97000000000003</c:v>
                </c:pt>
                <c:pt idx="241">
                  <c:v>267.81</c:v>
                </c:pt>
                <c:pt idx="242">
                  <c:v>267.64999999999998</c:v>
                </c:pt>
                <c:pt idx="243">
                  <c:v>267.49</c:v>
                </c:pt>
                <c:pt idx="244">
                  <c:v>267.33</c:v>
                </c:pt>
                <c:pt idx="245">
                  <c:v>267.17</c:v>
                </c:pt>
                <c:pt idx="246">
                  <c:v>267.01</c:v>
                </c:pt>
                <c:pt idx="247">
                  <c:v>266.83999999999997</c:v>
                </c:pt>
                <c:pt idx="248">
                  <c:v>266.69</c:v>
                </c:pt>
                <c:pt idx="249">
                  <c:v>266.52999999999997</c:v>
                </c:pt>
                <c:pt idx="250">
                  <c:v>266.36</c:v>
                </c:pt>
                <c:pt idx="251">
                  <c:v>266.19</c:v>
                </c:pt>
                <c:pt idx="252">
                  <c:v>266.02999999999997</c:v>
                </c:pt>
                <c:pt idx="253">
                  <c:v>265.86</c:v>
                </c:pt>
                <c:pt idx="254">
                  <c:v>265.69</c:v>
                </c:pt>
                <c:pt idx="255">
                  <c:v>265.52</c:v>
                </c:pt>
                <c:pt idx="256">
                  <c:v>265.37</c:v>
                </c:pt>
                <c:pt idx="257">
                  <c:v>265.2</c:v>
                </c:pt>
                <c:pt idx="258">
                  <c:v>265.02999999999997</c:v>
                </c:pt>
                <c:pt idx="259">
                  <c:v>264.87</c:v>
                </c:pt>
                <c:pt idx="260">
                  <c:v>264.7</c:v>
                </c:pt>
                <c:pt idx="261">
                  <c:v>264.54000000000002</c:v>
                </c:pt>
                <c:pt idx="262">
                  <c:v>264.36</c:v>
                </c:pt>
                <c:pt idx="263">
                  <c:v>264.19</c:v>
                </c:pt>
                <c:pt idx="264">
                  <c:v>264.02</c:v>
                </c:pt>
                <c:pt idx="265">
                  <c:v>263.86</c:v>
                </c:pt>
                <c:pt idx="266">
                  <c:v>263.67</c:v>
                </c:pt>
                <c:pt idx="267">
                  <c:v>263.52</c:v>
                </c:pt>
                <c:pt idx="268">
                  <c:v>263.33999999999997</c:v>
                </c:pt>
                <c:pt idx="269">
                  <c:v>263.17</c:v>
                </c:pt>
                <c:pt idx="270">
                  <c:v>263</c:v>
                </c:pt>
                <c:pt idx="271">
                  <c:v>262.82</c:v>
                </c:pt>
                <c:pt idx="272">
                  <c:v>262.64999999999998</c:v>
                </c:pt>
                <c:pt idx="273">
                  <c:v>262.48</c:v>
                </c:pt>
                <c:pt idx="274">
                  <c:v>262.3</c:v>
                </c:pt>
                <c:pt idx="275">
                  <c:v>262.14</c:v>
                </c:pt>
                <c:pt idx="276">
                  <c:v>261.95</c:v>
                </c:pt>
                <c:pt idx="277">
                  <c:v>261.77999999999997</c:v>
                </c:pt>
                <c:pt idx="278">
                  <c:v>261.60000000000002</c:v>
                </c:pt>
                <c:pt idx="279">
                  <c:v>261.43</c:v>
                </c:pt>
                <c:pt idx="280">
                  <c:v>261.26</c:v>
                </c:pt>
                <c:pt idx="281">
                  <c:v>261.07</c:v>
                </c:pt>
                <c:pt idx="282">
                  <c:v>260.89999999999998</c:v>
                </c:pt>
                <c:pt idx="283">
                  <c:v>260.72000000000003</c:v>
                </c:pt>
                <c:pt idx="284">
                  <c:v>260.55</c:v>
                </c:pt>
                <c:pt idx="285">
                  <c:v>260.37</c:v>
                </c:pt>
                <c:pt idx="286">
                  <c:v>260.19</c:v>
                </c:pt>
                <c:pt idx="287">
                  <c:v>260.01</c:v>
                </c:pt>
                <c:pt idx="288">
                  <c:v>259.82</c:v>
                </c:pt>
                <c:pt idx="289">
                  <c:v>259.64999999999998</c:v>
                </c:pt>
                <c:pt idx="290">
                  <c:v>259.47000000000003</c:v>
                </c:pt>
                <c:pt idx="291">
                  <c:v>259.29000000000002</c:v>
                </c:pt>
                <c:pt idx="292">
                  <c:v>259.11</c:v>
                </c:pt>
                <c:pt idx="293">
                  <c:v>258.93</c:v>
                </c:pt>
                <c:pt idx="294">
                  <c:v>258.75</c:v>
                </c:pt>
                <c:pt idx="295">
                  <c:v>258.57</c:v>
                </c:pt>
                <c:pt idx="296">
                  <c:v>258.39</c:v>
                </c:pt>
                <c:pt idx="297">
                  <c:v>258.20999999999998</c:v>
                </c:pt>
                <c:pt idx="298">
                  <c:v>258.02</c:v>
                </c:pt>
                <c:pt idx="299">
                  <c:v>257.85000000000002</c:v>
                </c:pt>
                <c:pt idx="300">
                  <c:v>257.66000000000003</c:v>
                </c:pt>
                <c:pt idx="301">
                  <c:v>257.47000000000003</c:v>
                </c:pt>
                <c:pt idx="302">
                  <c:v>257.29000000000002</c:v>
                </c:pt>
                <c:pt idx="303">
                  <c:v>257.11</c:v>
                </c:pt>
                <c:pt idx="304">
                  <c:v>256.92</c:v>
                </c:pt>
                <c:pt idx="305">
                  <c:v>256.75</c:v>
                </c:pt>
                <c:pt idx="306">
                  <c:v>256.56</c:v>
                </c:pt>
                <c:pt idx="307">
                  <c:v>256.38</c:v>
                </c:pt>
                <c:pt idx="308">
                  <c:v>256.19</c:v>
                </c:pt>
                <c:pt idx="309">
                  <c:v>256.01</c:v>
                </c:pt>
                <c:pt idx="310">
                  <c:v>255.82</c:v>
                </c:pt>
                <c:pt idx="311">
                  <c:v>255.64</c:v>
                </c:pt>
                <c:pt idx="312">
                  <c:v>255.45</c:v>
                </c:pt>
                <c:pt idx="313">
                  <c:v>255.28</c:v>
                </c:pt>
                <c:pt idx="314">
                  <c:v>255.08</c:v>
                </c:pt>
                <c:pt idx="315">
                  <c:v>254.9</c:v>
                </c:pt>
                <c:pt idx="316">
                  <c:v>254.71</c:v>
                </c:pt>
                <c:pt idx="317">
                  <c:v>254.53</c:v>
                </c:pt>
                <c:pt idx="318">
                  <c:v>254.34</c:v>
                </c:pt>
                <c:pt idx="319">
                  <c:v>254.15</c:v>
                </c:pt>
                <c:pt idx="320">
                  <c:v>253.96</c:v>
                </c:pt>
                <c:pt idx="321">
                  <c:v>253.78</c:v>
                </c:pt>
                <c:pt idx="322">
                  <c:v>253.6</c:v>
                </c:pt>
                <c:pt idx="323">
                  <c:v>253.4</c:v>
                </c:pt>
                <c:pt idx="324">
                  <c:v>253.21</c:v>
                </c:pt>
                <c:pt idx="325">
                  <c:v>253.02</c:v>
                </c:pt>
                <c:pt idx="326">
                  <c:v>252.83</c:v>
                </c:pt>
                <c:pt idx="327">
                  <c:v>252.65</c:v>
                </c:pt>
                <c:pt idx="328">
                  <c:v>252.46</c:v>
                </c:pt>
                <c:pt idx="329">
                  <c:v>252.26</c:v>
                </c:pt>
                <c:pt idx="330">
                  <c:v>252.08</c:v>
                </c:pt>
                <c:pt idx="331">
                  <c:v>251.88</c:v>
                </c:pt>
                <c:pt idx="332">
                  <c:v>251.7</c:v>
                </c:pt>
                <c:pt idx="333">
                  <c:v>251.51</c:v>
                </c:pt>
                <c:pt idx="334">
                  <c:v>251.33</c:v>
                </c:pt>
                <c:pt idx="335">
                  <c:v>251.13</c:v>
                </c:pt>
                <c:pt idx="336">
                  <c:v>250.94</c:v>
                </c:pt>
                <c:pt idx="337">
                  <c:v>250.75</c:v>
                </c:pt>
                <c:pt idx="338">
                  <c:v>250.56</c:v>
                </c:pt>
                <c:pt idx="339">
                  <c:v>250.38</c:v>
                </c:pt>
                <c:pt idx="340">
                  <c:v>250.18</c:v>
                </c:pt>
                <c:pt idx="341">
                  <c:v>249.99</c:v>
                </c:pt>
                <c:pt idx="342">
                  <c:v>249.8</c:v>
                </c:pt>
                <c:pt idx="343">
                  <c:v>249.6</c:v>
                </c:pt>
                <c:pt idx="344">
                  <c:v>249.42</c:v>
                </c:pt>
                <c:pt idx="345">
                  <c:v>249.23</c:v>
                </c:pt>
                <c:pt idx="346">
                  <c:v>249.04</c:v>
                </c:pt>
                <c:pt idx="347">
                  <c:v>248.85</c:v>
                </c:pt>
                <c:pt idx="348">
                  <c:v>248.66</c:v>
                </c:pt>
                <c:pt idx="349">
                  <c:v>248.46</c:v>
                </c:pt>
                <c:pt idx="350">
                  <c:v>248.27</c:v>
                </c:pt>
                <c:pt idx="351">
                  <c:v>248.09</c:v>
                </c:pt>
                <c:pt idx="352">
                  <c:v>247.89</c:v>
                </c:pt>
                <c:pt idx="353">
                  <c:v>247.69</c:v>
                </c:pt>
                <c:pt idx="354">
                  <c:v>247.5</c:v>
                </c:pt>
                <c:pt idx="355">
                  <c:v>247.31</c:v>
                </c:pt>
                <c:pt idx="356">
                  <c:v>247.12</c:v>
                </c:pt>
                <c:pt idx="357">
                  <c:v>246.93</c:v>
                </c:pt>
                <c:pt idx="358">
                  <c:v>246.73</c:v>
                </c:pt>
                <c:pt idx="359">
                  <c:v>246.54</c:v>
                </c:pt>
                <c:pt idx="360">
                  <c:v>246.35</c:v>
                </c:pt>
                <c:pt idx="361">
                  <c:v>246.16</c:v>
                </c:pt>
                <c:pt idx="362">
                  <c:v>245.96</c:v>
                </c:pt>
                <c:pt idx="363">
                  <c:v>245.76</c:v>
                </c:pt>
                <c:pt idx="364">
                  <c:v>245.58</c:v>
                </c:pt>
                <c:pt idx="365">
                  <c:v>245.38</c:v>
                </c:pt>
                <c:pt idx="366">
                  <c:v>245.18</c:v>
                </c:pt>
                <c:pt idx="367">
                  <c:v>244.99</c:v>
                </c:pt>
                <c:pt idx="368">
                  <c:v>244.79</c:v>
                </c:pt>
                <c:pt idx="369">
                  <c:v>244.61</c:v>
                </c:pt>
                <c:pt idx="370">
                  <c:v>244.4</c:v>
                </c:pt>
                <c:pt idx="371">
                  <c:v>244.22</c:v>
                </c:pt>
                <c:pt idx="372">
                  <c:v>244.01</c:v>
                </c:pt>
                <c:pt idx="373">
                  <c:v>243.83</c:v>
                </c:pt>
                <c:pt idx="374">
                  <c:v>243.64</c:v>
                </c:pt>
                <c:pt idx="375">
                  <c:v>243.44</c:v>
                </c:pt>
                <c:pt idx="376">
                  <c:v>243.24</c:v>
                </c:pt>
                <c:pt idx="377">
                  <c:v>243.05</c:v>
                </c:pt>
                <c:pt idx="378">
                  <c:v>242.85</c:v>
                </c:pt>
                <c:pt idx="379">
                  <c:v>242.66</c:v>
                </c:pt>
                <c:pt idx="380">
                  <c:v>242.48</c:v>
                </c:pt>
                <c:pt idx="381">
                  <c:v>242.28</c:v>
                </c:pt>
                <c:pt idx="382">
                  <c:v>242.09</c:v>
                </c:pt>
                <c:pt idx="383">
                  <c:v>241.89</c:v>
                </c:pt>
                <c:pt idx="384">
                  <c:v>241.69</c:v>
                </c:pt>
                <c:pt idx="385">
                  <c:v>241.5</c:v>
                </c:pt>
                <c:pt idx="386">
                  <c:v>241.31</c:v>
                </c:pt>
                <c:pt idx="387">
                  <c:v>241.12</c:v>
                </c:pt>
                <c:pt idx="388">
                  <c:v>240.91</c:v>
                </c:pt>
                <c:pt idx="389">
                  <c:v>240.73</c:v>
                </c:pt>
                <c:pt idx="390">
                  <c:v>240.53</c:v>
                </c:pt>
                <c:pt idx="391">
                  <c:v>240.34</c:v>
                </c:pt>
                <c:pt idx="392">
                  <c:v>240.15</c:v>
                </c:pt>
                <c:pt idx="393">
                  <c:v>239.95</c:v>
                </c:pt>
                <c:pt idx="394">
                  <c:v>239.76</c:v>
                </c:pt>
                <c:pt idx="395">
                  <c:v>239.56</c:v>
                </c:pt>
                <c:pt idx="396">
                  <c:v>239.37</c:v>
                </c:pt>
                <c:pt idx="397">
                  <c:v>239.18</c:v>
                </c:pt>
                <c:pt idx="398">
                  <c:v>238.98</c:v>
                </c:pt>
                <c:pt idx="399">
                  <c:v>238.79</c:v>
                </c:pt>
                <c:pt idx="400">
                  <c:v>238.6</c:v>
                </c:pt>
                <c:pt idx="401">
                  <c:v>238.4</c:v>
                </c:pt>
                <c:pt idx="402">
                  <c:v>238.21</c:v>
                </c:pt>
                <c:pt idx="403">
                  <c:v>238.01</c:v>
                </c:pt>
                <c:pt idx="404">
                  <c:v>237.81</c:v>
                </c:pt>
                <c:pt idx="405">
                  <c:v>237.62</c:v>
                </c:pt>
                <c:pt idx="406">
                  <c:v>237.43</c:v>
                </c:pt>
                <c:pt idx="407">
                  <c:v>237.24</c:v>
                </c:pt>
                <c:pt idx="408">
                  <c:v>237.05</c:v>
                </c:pt>
                <c:pt idx="409">
                  <c:v>236.86</c:v>
                </c:pt>
                <c:pt idx="410">
                  <c:v>236.66</c:v>
                </c:pt>
                <c:pt idx="411">
                  <c:v>236.47</c:v>
                </c:pt>
                <c:pt idx="412">
                  <c:v>236.28</c:v>
                </c:pt>
                <c:pt idx="413">
                  <c:v>236.1</c:v>
                </c:pt>
                <c:pt idx="414">
                  <c:v>235.9</c:v>
                </c:pt>
                <c:pt idx="415">
                  <c:v>235.7</c:v>
                </c:pt>
                <c:pt idx="416">
                  <c:v>235.51</c:v>
                </c:pt>
                <c:pt idx="417">
                  <c:v>235.31</c:v>
                </c:pt>
                <c:pt idx="418">
                  <c:v>235.12</c:v>
                </c:pt>
                <c:pt idx="419">
                  <c:v>234.92</c:v>
                </c:pt>
                <c:pt idx="420">
                  <c:v>234.73</c:v>
                </c:pt>
                <c:pt idx="421">
                  <c:v>234.54</c:v>
                </c:pt>
                <c:pt idx="422">
                  <c:v>234.35</c:v>
                </c:pt>
                <c:pt idx="423">
                  <c:v>234.15</c:v>
                </c:pt>
                <c:pt idx="424">
                  <c:v>233.96</c:v>
                </c:pt>
                <c:pt idx="425">
                  <c:v>233.76</c:v>
                </c:pt>
                <c:pt idx="426">
                  <c:v>233.57</c:v>
                </c:pt>
                <c:pt idx="427">
                  <c:v>233.37</c:v>
                </c:pt>
                <c:pt idx="428">
                  <c:v>233.19</c:v>
                </c:pt>
                <c:pt idx="429">
                  <c:v>232.98</c:v>
                </c:pt>
                <c:pt idx="430">
                  <c:v>232.79</c:v>
                </c:pt>
                <c:pt idx="431">
                  <c:v>232.59</c:v>
                </c:pt>
                <c:pt idx="432">
                  <c:v>232.39</c:v>
                </c:pt>
                <c:pt idx="433">
                  <c:v>232.19</c:v>
                </c:pt>
                <c:pt idx="434">
                  <c:v>232.01</c:v>
                </c:pt>
                <c:pt idx="435">
                  <c:v>231.8</c:v>
                </c:pt>
                <c:pt idx="436">
                  <c:v>231.61</c:v>
                </c:pt>
                <c:pt idx="437">
                  <c:v>231.39</c:v>
                </c:pt>
                <c:pt idx="438">
                  <c:v>231.19</c:v>
                </c:pt>
                <c:pt idx="439">
                  <c:v>230.98</c:v>
                </c:pt>
                <c:pt idx="440">
                  <c:v>230.77</c:v>
                </c:pt>
                <c:pt idx="441">
                  <c:v>230.56</c:v>
                </c:pt>
                <c:pt idx="442">
                  <c:v>230.33</c:v>
                </c:pt>
                <c:pt idx="443">
                  <c:v>230.13</c:v>
                </c:pt>
                <c:pt idx="444">
                  <c:v>229.9</c:v>
                </c:pt>
                <c:pt idx="445">
                  <c:v>229.68</c:v>
                </c:pt>
                <c:pt idx="446">
                  <c:v>229.46</c:v>
                </c:pt>
                <c:pt idx="447">
                  <c:v>229.22</c:v>
                </c:pt>
                <c:pt idx="448">
                  <c:v>228.98</c:v>
                </c:pt>
                <c:pt idx="449">
                  <c:v>228.75</c:v>
                </c:pt>
                <c:pt idx="450">
                  <c:v>228.5</c:v>
                </c:pt>
                <c:pt idx="451">
                  <c:v>228.24</c:v>
                </c:pt>
                <c:pt idx="452">
                  <c:v>227.98</c:v>
                </c:pt>
                <c:pt idx="453">
                  <c:v>227.71</c:v>
                </c:pt>
                <c:pt idx="454">
                  <c:v>227.43</c:v>
                </c:pt>
                <c:pt idx="455">
                  <c:v>227.16</c:v>
                </c:pt>
                <c:pt idx="456">
                  <c:v>226.86</c:v>
                </c:pt>
                <c:pt idx="457">
                  <c:v>226.55</c:v>
                </c:pt>
                <c:pt idx="458">
                  <c:v>226.24</c:v>
                </c:pt>
                <c:pt idx="459">
                  <c:v>225.92</c:v>
                </c:pt>
                <c:pt idx="460">
                  <c:v>225.59</c:v>
                </c:pt>
                <c:pt idx="461">
                  <c:v>225.24</c:v>
                </c:pt>
                <c:pt idx="462">
                  <c:v>224.91</c:v>
                </c:pt>
                <c:pt idx="463">
                  <c:v>224.57</c:v>
                </c:pt>
                <c:pt idx="464">
                  <c:v>224.21</c:v>
                </c:pt>
                <c:pt idx="465">
                  <c:v>223.87</c:v>
                </c:pt>
                <c:pt idx="466">
                  <c:v>223.52</c:v>
                </c:pt>
                <c:pt idx="467">
                  <c:v>223.16</c:v>
                </c:pt>
                <c:pt idx="468">
                  <c:v>222.8</c:v>
                </c:pt>
                <c:pt idx="469">
                  <c:v>222.45</c:v>
                </c:pt>
                <c:pt idx="470">
                  <c:v>222.1</c:v>
                </c:pt>
                <c:pt idx="471">
                  <c:v>221.77</c:v>
                </c:pt>
                <c:pt idx="472">
                  <c:v>221.44</c:v>
                </c:pt>
                <c:pt idx="473">
                  <c:v>221.12</c:v>
                </c:pt>
                <c:pt idx="474">
                  <c:v>220.82</c:v>
                </c:pt>
                <c:pt idx="475">
                  <c:v>220.51</c:v>
                </c:pt>
                <c:pt idx="476">
                  <c:v>220.21</c:v>
                </c:pt>
                <c:pt idx="477">
                  <c:v>219.9</c:v>
                </c:pt>
                <c:pt idx="478">
                  <c:v>219.59</c:v>
                </c:pt>
                <c:pt idx="479">
                  <c:v>219.29</c:v>
                </c:pt>
                <c:pt idx="480">
                  <c:v>218.99</c:v>
                </c:pt>
                <c:pt idx="481">
                  <c:v>218.69</c:v>
                </c:pt>
                <c:pt idx="482">
                  <c:v>218.38</c:v>
                </c:pt>
                <c:pt idx="483">
                  <c:v>218.09</c:v>
                </c:pt>
                <c:pt idx="484">
                  <c:v>217.79</c:v>
                </c:pt>
                <c:pt idx="485">
                  <c:v>217.49</c:v>
                </c:pt>
                <c:pt idx="486">
                  <c:v>217.2</c:v>
                </c:pt>
                <c:pt idx="487">
                  <c:v>216.89</c:v>
                </c:pt>
                <c:pt idx="488">
                  <c:v>216.61</c:v>
                </c:pt>
                <c:pt idx="489">
                  <c:v>216.3</c:v>
                </c:pt>
                <c:pt idx="490">
                  <c:v>216.01</c:v>
                </c:pt>
                <c:pt idx="491">
                  <c:v>215.74</c:v>
                </c:pt>
                <c:pt idx="492">
                  <c:v>215.45</c:v>
                </c:pt>
                <c:pt idx="493">
                  <c:v>215.17</c:v>
                </c:pt>
                <c:pt idx="494">
                  <c:v>214.89</c:v>
                </c:pt>
                <c:pt idx="495">
                  <c:v>214.61</c:v>
                </c:pt>
                <c:pt idx="496">
                  <c:v>214.35</c:v>
                </c:pt>
                <c:pt idx="497">
                  <c:v>214.08</c:v>
                </c:pt>
                <c:pt idx="498">
                  <c:v>213.81</c:v>
                </c:pt>
                <c:pt idx="499">
                  <c:v>213.54</c:v>
                </c:pt>
                <c:pt idx="500">
                  <c:v>213.28</c:v>
                </c:pt>
                <c:pt idx="501">
                  <c:v>213.02</c:v>
                </c:pt>
                <c:pt idx="502">
                  <c:v>212.76</c:v>
                </c:pt>
                <c:pt idx="503">
                  <c:v>212.5</c:v>
                </c:pt>
                <c:pt idx="504">
                  <c:v>212.25</c:v>
                </c:pt>
                <c:pt idx="505">
                  <c:v>212</c:v>
                </c:pt>
                <c:pt idx="506">
                  <c:v>211.75</c:v>
                </c:pt>
                <c:pt idx="507">
                  <c:v>211.5</c:v>
                </c:pt>
                <c:pt idx="508">
                  <c:v>211.24</c:v>
                </c:pt>
                <c:pt idx="509">
                  <c:v>211.09</c:v>
                </c:pt>
                <c:pt idx="510">
                  <c:v>210.95</c:v>
                </c:pt>
                <c:pt idx="511">
                  <c:v>210.81</c:v>
                </c:pt>
                <c:pt idx="512">
                  <c:v>210.65</c:v>
                </c:pt>
                <c:pt idx="513">
                  <c:v>210.5</c:v>
                </c:pt>
                <c:pt idx="514">
                  <c:v>210.34</c:v>
                </c:pt>
                <c:pt idx="515">
                  <c:v>210.19</c:v>
                </c:pt>
                <c:pt idx="516">
                  <c:v>210.03</c:v>
                </c:pt>
                <c:pt idx="517">
                  <c:v>209.87</c:v>
                </c:pt>
                <c:pt idx="518">
                  <c:v>209.72</c:v>
                </c:pt>
                <c:pt idx="519">
                  <c:v>209.55</c:v>
                </c:pt>
                <c:pt idx="520">
                  <c:v>209.39</c:v>
                </c:pt>
                <c:pt idx="521">
                  <c:v>209.23</c:v>
                </c:pt>
                <c:pt idx="522">
                  <c:v>209.06</c:v>
                </c:pt>
                <c:pt idx="523">
                  <c:v>208.89</c:v>
                </c:pt>
                <c:pt idx="524">
                  <c:v>208.72</c:v>
                </c:pt>
                <c:pt idx="525">
                  <c:v>208.55</c:v>
                </c:pt>
                <c:pt idx="526">
                  <c:v>208.37</c:v>
                </c:pt>
                <c:pt idx="527">
                  <c:v>208.19</c:v>
                </c:pt>
                <c:pt idx="528">
                  <c:v>208.01</c:v>
                </c:pt>
                <c:pt idx="529">
                  <c:v>207.83</c:v>
                </c:pt>
                <c:pt idx="530">
                  <c:v>207.66</c:v>
                </c:pt>
                <c:pt idx="531">
                  <c:v>207.48</c:v>
                </c:pt>
                <c:pt idx="532">
                  <c:v>207.3</c:v>
                </c:pt>
                <c:pt idx="533">
                  <c:v>207.12</c:v>
                </c:pt>
                <c:pt idx="534">
                  <c:v>206.95</c:v>
                </c:pt>
                <c:pt idx="535">
                  <c:v>206.77</c:v>
                </c:pt>
                <c:pt idx="536">
                  <c:v>206.59</c:v>
                </c:pt>
                <c:pt idx="537">
                  <c:v>206.42</c:v>
                </c:pt>
                <c:pt idx="538">
                  <c:v>206.24</c:v>
                </c:pt>
                <c:pt idx="539">
                  <c:v>206.07</c:v>
                </c:pt>
                <c:pt idx="540">
                  <c:v>205.89</c:v>
                </c:pt>
                <c:pt idx="541">
                  <c:v>205.72</c:v>
                </c:pt>
                <c:pt idx="542">
                  <c:v>205.54</c:v>
                </c:pt>
                <c:pt idx="543">
                  <c:v>205.37</c:v>
                </c:pt>
                <c:pt idx="544">
                  <c:v>205.21</c:v>
                </c:pt>
                <c:pt idx="545">
                  <c:v>205.03</c:v>
                </c:pt>
                <c:pt idx="546">
                  <c:v>204.86</c:v>
                </c:pt>
                <c:pt idx="547">
                  <c:v>204.69</c:v>
                </c:pt>
                <c:pt idx="548">
                  <c:v>204.52</c:v>
                </c:pt>
                <c:pt idx="549">
                  <c:v>204.35</c:v>
                </c:pt>
                <c:pt idx="550">
                  <c:v>204.19</c:v>
                </c:pt>
                <c:pt idx="551">
                  <c:v>204.02</c:v>
                </c:pt>
                <c:pt idx="552">
                  <c:v>203.85</c:v>
                </c:pt>
                <c:pt idx="553">
                  <c:v>203.68</c:v>
                </c:pt>
                <c:pt idx="554">
                  <c:v>203.52</c:v>
                </c:pt>
                <c:pt idx="555">
                  <c:v>203.36</c:v>
                </c:pt>
                <c:pt idx="556">
                  <c:v>203.18</c:v>
                </c:pt>
                <c:pt idx="557">
                  <c:v>203.02</c:v>
                </c:pt>
                <c:pt idx="558">
                  <c:v>202.86</c:v>
                </c:pt>
                <c:pt idx="559">
                  <c:v>202.69</c:v>
                </c:pt>
                <c:pt idx="560">
                  <c:v>202.53</c:v>
                </c:pt>
                <c:pt idx="561">
                  <c:v>202.37</c:v>
                </c:pt>
                <c:pt idx="562">
                  <c:v>202.2</c:v>
                </c:pt>
                <c:pt idx="563">
                  <c:v>202.04</c:v>
                </c:pt>
                <c:pt idx="564">
                  <c:v>201.88</c:v>
                </c:pt>
                <c:pt idx="565">
                  <c:v>201.71</c:v>
                </c:pt>
                <c:pt idx="566">
                  <c:v>201.55</c:v>
                </c:pt>
                <c:pt idx="567">
                  <c:v>201.39</c:v>
                </c:pt>
                <c:pt idx="568">
                  <c:v>201.23</c:v>
                </c:pt>
                <c:pt idx="569">
                  <c:v>201.07</c:v>
                </c:pt>
                <c:pt idx="570">
                  <c:v>200.91</c:v>
                </c:pt>
                <c:pt idx="571">
                  <c:v>200.75</c:v>
                </c:pt>
                <c:pt idx="572">
                  <c:v>200.59</c:v>
                </c:pt>
                <c:pt idx="573">
                  <c:v>200.42</c:v>
                </c:pt>
                <c:pt idx="574">
                  <c:v>200.27</c:v>
                </c:pt>
                <c:pt idx="575">
                  <c:v>200.11</c:v>
                </c:pt>
                <c:pt idx="576">
                  <c:v>199.95</c:v>
                </c:pt>
                <c:pt idx="577">
                  <c:v>199.79</c:v>
                </c:pt>
                <c:pt idx="578">
                  <c:v>199.63</c:v>
                </c:pt>
                <c:pt idx="579">
                  <c:v>199.48</c:v>
                </c:pt>
                <c:pt idx="580">
                  <c:v>199.32</c:v>
                </c:pt>
                <c:pt idx="581">
                  <c:v>199.17</c:v>
                </c:pt>
                <c:pt idx="582">
                  <c:v>199.01</c:v>
                </c:pt>
                <c:pt idx="583">
                  <c:v>198.86</c:v>
                </c:pt>
                <c:pt idx="584">
                  <c:v>198.7</c:v>
                </c:pt>
                <c:pt idx="585">
                  <c:v>198.55</c:v>
                </c:pt>
                <c:pt idx="586">
                  <c:v>198.38</c:v>
                </c:pt>
                <c:pt idx="587">
                  <c:v>198.23</c:v>
                </c:pt>
                <c:pt idx="588">
                  <c:v>198.08</c:v>
                </c:pt>
                <c:pt idx="589">
                  <c:v>197.93</c:v>
                </c:pt>
                <c:pt idx="590">
                  <c:v>197.78</c:v>
                </c:pt>
                <c:pt idx="591">
                  <c:v>197.63</c:v>
                </c:pt>
                <c:pt idx="592">
                  <c:v>197.47</c:v>
                </c:pt>
                <c:pt idx="593">
                  <c:v>197.33</c:v>
                </c:pt>
                <c:pt idx="594">
                  <c:v>197.17</c:v>
                </c:pt>
                <c:pt idx="595">
                  <c:v>197.02</c:v>
                </c:pt>
                <c:pt idx="596">
                  <c:v>196.87</c:v>
                </c:pt>
                <c:pt idx="597">
                  <c:v>196.72</c:v>
                </c:pt>
                <c:pt idx="598">
                  <c:v>196.57</c:v>
                </c:pt>
                <c:pt idx="599">
                  <c:v>196.42</c:v>
                </c:pt>
                <c:pt idx="600">
                  <c:v>196.28</c:v>
                </c:pt>
                <c:pt idx="601">
                  <c:v>196.13</c:v>
                </c:pt>
                <c:pt idx="602">
                  <c:v>195.98</c:v>
                </c:pt>
                <c:pt idx="603">
                  <c:v>195.84</c:v>
                </c:pt>
                <c:pt idx="604">
                  <c:v>195.69</c:v>
                </c:pt>
                <c:pt idx="605">
                  <c:v>195.54</c:v>
                </c:pt>
                <c:pt idx="606">
                  <c:v>195.39</c:v>
                </c:pt>
                <c:pt idx="607">
                  <c:v>195.25</c:v>
                </c:pt>
                <c:pt idx="608">
                  <c:v>195.1</c:v>
                </c:pt>
                <c:pt idx="609">
                  <c:v>194.96</c:v>
                </c:pt>
                <c:pt idx="610">
                  <c:v>194.82</c:v>
                </c:pt>
                <c:pt idx="611">
                  <c:v>194.66</c:v>
                </c:pt>
                <c:pt idx="612">
                  <c:v>194.52</c:v>
                </c:pt>
                <c:pt idx="613">
                  <c:v>194.37</c:v>
                </c:pt>
                <c:pt idx="614">
                  <c:v>194.23</c:v>
                </c:pt>
                <c:pt idx="615">
                  <c:v>194.09</c:v>
                </c:pt>
                <c:pt idx="616">
                  <c:v>193.95</c:v>
                </c:pt>
                <c:pt idx="617">
                  <c:v>193.8</c:v>
                </c:pt>
                <c:pt idx="618">
                  <c:v>193.66</c:v>
                </c:pt>
                <c:pt idx="619">
                  <c:v>193.51</c:v>
                </c:pt>
                <c:pt idx="620">
                  <c:v>193.36</c:v>
                </c:pt>
                <c:pt idx="621">
                  <c:v>193.22</c:v>
                </c:pt>
                <c:pt idx="622">
                  <c:v>193.08</c:v>
                </c:pt>
                <c:pt idx="623">
                  <c:v>192.94</c:v>
                </c:pt>
                <c:pt idx="624">
                  <c:v>192.8</c:v>
                </c:pt>
                <c:pt idx="625">
                  <c:v>192.66</c:v>
                </c:pt>
                <c:pt idx="626">
                  <c:v>192.51</c:v>
                </c:pt>
                <c:pt idx="627">
                  <c:v>192.37</c:v>
                </c:pt>
                <c:pt idx="628">
                  <c:v>192.23</c:v>
                </c:pt>
                <c:pt idx="629">
                  <c:v>192.08</c:v>
                </c:pt>
                <c:pt idx="630">
                  <c:v>191.94</c:v>
                </c:pt>
                <c:pt idx="631">
                  <c:v>191.8</c:v>
                </c:pt>
                <c:pt idx="632">
                  <c:v>191.65</c:v>
                </c:pt>
                <c:pt idx="633">
                  <c:v>191.51</c:v>
                </c:pt>
                <c:pt idx="634">
                  <c:v>191.37</c:v>
                </c:pt>
                <c:pt idx="635">
                  <c:v>191.22</c:v>
                </c:pt>
                <c:pt idx="636">
                  <c:v>191.07</c:v>
                </c:pt>
                <c:pt idx="637">
                  <c:v>190.92</c:v>
                </c:pt>
                <c:pt idx="638">
                  <c:v>190.78</c:v>
                </c:pt>
                <c:pt idx="639">
                  <c:v>190.64</c:v>
                </c:pt>
                <c:pt idx="640">
                  <c:v>190.49</c:v>
                </c:pt>
                <c:pt idx="641">
                  <c:v>190.34</c:v>
                </c:pt>
                <c:pt idx="642">
                  <c:v>190.19</c:v>
                </c:pt>
                <c:pt idx="643">
                  <c:v>190.04</c:v>
                </c:pt>
                <c:pt idx="644">
                  <c:v>189.89</c:v>
                </c:pt>
                <c:pt idx="645">
                  <c:v>189.74</c:v>
                </c:pt>
                <c:pt idx="646">
                  <c:v>189.59</c:v>
                </c:pt>
                <c:pt idx="647">
                  <c:v>189.43</c:v>
                </c:pt>
                <c:pt idx="648">
                  <c:v>189.27</c:v>
                </c:pt>
                <c:pt idx="649">
                  <c:v>189.11</c:v>
                </c:pt>
                <c:pt idx="650">
                  <c:v>188.96</c:v>
                </c:pt>
                <c:pt idx="651">
                  <c:v>188.8</c:v>
                </c:pt>
                <c:pt idx="652">
                  <c:v>188.64</c:v>
                </c:pt>
                <c:pt idx="653">
                  <c:v>188.47</c:v>
                </c:pt>
                <c:pt idx="654">
                  <c:v>188.31</c:v>
                </c:pt>
                <c:pt idx="655">
                  <c:v>188.14</c:v>
                </c:pt>
                <c:pt idx="656">
                  <c:v>187.97</c:v>
                </c:pt>
                <c:pt idx="657">
                  <c:v>187.8</c:v>
                </c:pt>
                <c:pt idx="658">
                  <c:v>187.62</c:v>
                </c:pt>
                <c:pt idx="659">
                  <c:v>187.44</c:v>
                </c:pt>
                <c:pt idx="660">
                  <c:v>187.26</c:v>
                </c:pt>
                <c:pt idx="661">
                  <c:v>187.08</c:v>
                </c:pt>
                <c:pt idx="662">
                  <c:v>186.89</c:v>
                </c:pt>
                <c:pt idx="663">
                  <c:v>186.71</c:v>
                </c:pt>
                <c:pt idx="664">
                  <c:v>186.52</c:v>
                </c:pt>
                <c:pt idx="665">
                  <c:v>186.33</c:v>
                </c:pt>
                <c:pt idx="666">
                  <c:v>186.14</c:v>
                </c:pt>
                <c:pt idx="667">
                  <c:v>185.94</c:v>
                </c:pt>
                <c:pt idx="668">
                  <c:v>185.74</c:v>
                </c:pt>
                <c:pt idx="669">
                  <c:v>185.54</c:v>
                </c:pt>
                <c:pt idx="670">
                  <c:v>185.33</c:v>
                </c:pt>
                <c:pt idx="671">
                  <c:v>185.13</c:v>
                </c:pt>
                <c:pt idx="672">
                  <c:v>184.92</c:v>
                </c:pt>
                <c:pt idx="673">
                  <c:v>184.71</c:v>
                </c:pt>
                <c:pt idx="674">
                  <c:v>184.5</c:v>
                </c:pt>
                <c:pt idx="675">
                  <c:v>184.28</c:v>
                </c:pt>
                <c:pt idx="676">
                  <c:v>184.07</c:v>
                </c:pt>
                <c:pt idx="677">
                  <c:v>183.86</c:v>
                </c:pt>
                <c:pt idx="678">
                  <c:v>183.65</c:v>
                </c:pt>
                <c:pt idx="679">
                  <c:v>183.45</c:v>
                </c:pt>
                <c:pt idx="680">
                  <c:v>183.25</c:v>
                </c:pt>
                <c:pt idx="681">
                  <c:v>183.05</c:v>
                </c:pt>
                <c:pt idx="682">
                  <c:v>182.85</c:v>
                </c:pt>
                <c:pt idx="683">
                  <c:v>182.65</c:v>
                </c:pt>
                <c:pt idx="684">
                  <c:v>182.45</c:v>
                </c:pt>
                <c:pt idx="685">
                  <c:v>182.25</c:v>
                </c:pt>
                <c:pt idx="686">
                  <c:v>182.05</c:v>
                </c:pt>
                <c:pt idx="687">
                  <c:v>181.86</c:v>
                </c:pt>
                <c:pt idx="688">
                  <c:v>181.66</c:v>
                </c:pt>
                <c:pt idx="689">
                  <c:v>181.47</c:v>
                </c:pt>
                <c:pt idx="690">
                  <c:v>181.27</c:v>
                </c:pt>
                <c:pt idx="691">
                  <c:v>181.08</c:v>
                </c:pt>
                <c:pt idx="692">
                  <c:v>180.89</c:v>
                </c:pt>
                <c:pt idx="693">
                  <c:v>180.7</c:v>
                </c:pt>
                <c:pt idx="694">
                  <c:v>180.51</c:v>
                </c:pt>
                <c:pt idx="695">
                  <c:v>180.32</c:v>
                </c:pt>
                <c:pt idx="696">
                  <c:v>180.13</c:v>
                </c:pt>
                <c:pt idx="697">
                  <c:v>179.94</c:v>
                </c:pt>
                <c:pt idx="698">
                  <c:v>179.75</c:v>
                </c:pt>
                <c:pt idx="699">
                  <c:v>179.56</c:v>
                </c:pt>
                <c:pt idx="700">
                  <c:v>179.37</c:v>
                </c:pt>
                <c:pt idx="701">
                  <c:v>179.18</c:v>
                </c:pt>
                <c:pt idx="702">
                  <c:v>178.99</c:v>
                </c:pt>
                <c:pt idx="703">
                  <c:v>178.8</c:v>
                </c:pt>
                <c:pt idx="704">
                  <c:v>178.61</c:v>
                </c:pt>
                <c:pt idx="705">
                  <c:v>178.42</c:v>
                </c:pt>
                <c:pt idx="706">
                  <c:v>178.23</c:v>
                </c:pt>
                <c:pt idx="707">
                  <c:v>178.05</c:v>
                </c:pt>
                <c:pt idx="708">
                  <c:v>177.85</c:v>
                </c:pt>
                <c:pt idx="709">
                  <c:v>177.67</c:v>
                </c:pt>
                <c:pt idx="710">
                  <c:v>177.48</c:v>
                </c:pt>
                <c:pt idx="711">
                  <c:v>177.3</c:v>
                </c:pt>
                <c:pt idx="712">
                  <c:v>177.11</c:v>
                </c:pt>
                <c:pt idx="713">
                  <c:v>176.93</c:v>
                </c:pt>
                <c:pt idx="714">
                  <c:v>176.75</c:v>
                </c:pt>
                <c:pt idx="715">
                  <c:v>176.57</c:v>
                </c:pt>
                <c:pt idx="716">
                  <c:v>176.39</c:v>
                </c:pt>
                <c:pt idx="717">
                  <c:v>176.22</c:v>
                </c:pt>
                <c:pt idx="718">
                  <c:v>176.04</c:v>
                </c:pt>
                <c:pt idx="719">
                  <c:v>175.86</c:v>
                </c:pt>
                <c:pt idx="720">
                  <c:v>175.68</c:v>
                </c:pt>
                <c:pt idx="721">
                  <c:v>175.51</c:v>
                </c:pt>
                <c:pt idx="722">
                  <c:v>175.33</c:v>
                </c:pt>
                <c:pt idx="723">
                  <c:v>175.16</c:v>
                </c:pt>
                <c:pt idx="724">
                  <c:v>174.99</c:v>
                </c:pt>
                <c:pt idx="725">
                  <c:v>174.82</c:v>
                </c:pt>
                <c:pt idx="726">
                  <c:v>174.65</c:v>
                </c:pt>
                <c:pt idx="727">
                  <c:v>174.48</c:v>
                </c:pt>
                <c:pt idx="728">
                  <c:v>174.3</c:v>
                </c:pt>
                <c:pt idx="729">
                  <c:v>174.14</c:v>
                </c:pt>
                <c:pt idx="730">
                  <c:v>173.97</c:v>
                </c:pt>
                <c:pt idx="731">
                  <c:v>173.8</c:v>
                </c:pt>
                <c:pt idx="732">
                  <c:v>173.64</c:v>
                </c:pt>
                <c:pt idx="733">
                  <c:v>173.47</c:v>
                </c:pt>
                <c:pt idx="734">
                  <c:v>173.31</c:v>
                </c:pt>
                <c:pt idx="735">
                  <c:v>173.15</c:v>
                </c:pt>
                <c:pt idx="736">
                  <c:v>172.99</c:v>
                </c:pt>
                <c:pt idx="737">
                  <c:v>172.82</c:v>
                </c:pt>
                <c:pt idx="738">
                  <c:v>172.65</c:v>
                </c:pt>
                <c:pt idx="739">
                  <c:v>172.49</c:v>
                </c:pt>
                <c:pt idx="740">
                  <c:v>172.33</c:v>
                </c:pt>
                <c:pt idx="741">
                  <c:v>172.17</c:v>
                </c:pt>
                <c:pt idx="742">
                  <c:v>172.01</c:v>
                </c:pt>
                <c:pt idx="743">
                  <c:v>171.86</c:v>
                </c:pt>
                <c:pt idx="744">
                  <c:v>171.7</c:v>
                </c:pt>
                <c:pt idx="745">
                  <c:v>171.6</c:v>
                </c:pt>
                <c:pt idx="746">
                  <c:v>171.48</c:v>
                </c:pt>
                <c:pt idx="747">
                  <c:v>171.37</c:v>
                </c:pt>
                <c:pt idx="748">
                  <c:v>171.25</c:v>
                </c:pt>
                <c:pt idx="749">
                  <c:v>171.14</c:v>
                </c:pt>
                <c:pt idx="750">
                  <c:v>171.02</c:v>
                </c:pt>
                <c:pt idx="751">
                  <c:v>170.92</c:v>
                </c:pt>
                <c:pt idx="752">
                  <c:v>170.8</c:v>
                </c:pt>
                <c:pt idx="753">
                  <c:v>170.69</c:v>
                </c:pt>
                <c:pt idx="754">
                  <c:v>170.57</c:v>
                </c:pt>
                <c:pt idx="755">
                  <c:v>170.47</c:v>
                </c:pt>
                <c:pt idx="756">
                  <c:v>170.35</c:v>
                </c:pt>
                <c:pt idx="757">
                  <c:v>170.23</c:v>
                </c:pt>
                <c:pt idx="758">
                  <c:v>170.11</c:v>
                </c:pt>
                <c:pt idx="759">
                  <c:v>169.99</c:v>
                </c:pt>
                <c:pt idx="760">
                  <c:v>169.86</c:v>
                </c:pt>
                <c:pt idx="761">
                  <c:v>169.73</c:v>
                </c:pt>
                <c:pt idx="762">
                  <c:v>169.6</c:v>
                </c:pt>
                <c:pt idx="763">
                  <c:v>169.48</c:v>
                </c:pt>
                <c:pt idx="764">
                  <c:v>169.34</c:v>
                </c:pt>
                <c:pt idx="765">
                  <c:v>169.21</c:v>
                </c:pt>
                <c:pt idx="766">
                  <c:v>169.08</c:v>
                </c:pt>
                <c:pt idx="767">
                  <c:v>168.95</c:v>
                </c:pt>
                <c:pt idx="768">
                  <c:v>168.83</c:v>
                </c:pt>
                <c:pt idx="769">
                  <c:v>168.7</c:v>
                </c:pt>
                <c:pt idx="770">
                  <c:v>168.57</c:v>
                </c:pt>
                <c:pt idx="771">
                  <c:v>168.45</c:v>
                </c:pt>
                <c:pt idx="772">
                  <c:v>168.33</c:v>
                </c:pt>
                <c:pt idx="773">
                  <c:v>168.2</c:v>
                </c:pt>
                <c:pt idx="774">
                  <c:v>168.08</c:v>
                </c:pt>
                <c:pt idx="775">
                  <c:v>167.96</c:v>
                </c:pt>
                <c:pt idx="776">
                  <c:v>167.84</c:v>
                </c:pt>
                <c:pt idx="777">
                  <c:v>167.72</c:v>
                </c:pt>
                <c:pt idx="778">
                  <c:v>167.6</c:v>
                </c:pt>
                <c:pt idx="779">
                  <c:v>167.49</c:v>
                </c:pt>
                <c:pt idx="780">
                  <c:v>167.37</c:v>
                </c:pt>
                <c:pt idx="781">
                  <c:v>167.26</c:v>
                </c:pt>
                <c:pt idx="782">
                  <c:v>167.15</c:v>
                </c:pt>
                <c:pt idx="783">
                  <c:v>167.03</c:v>
                </c:pt>
                <c:pt idx="784">
                  <c:v>166.91</c:v>
                </c:pt>
                <c:pt idx="785">
                  <c:v>166.8</c:v>
                </c:pt>
                <c:pt idx="786">
                  <c:v>166.69</c:v>
                </c:pt>
                <c:pt idx="787">
                  <c:v>166.58</c:v>
                </c:pt>
                <c:pt idx="788">
                  <c:v>166.47</c:v>
                </c:pt>
                <c:pt idx="789">
                  <c:v>166.36</c:v>
                </c:pt>
                <c:pt idx="790">
                  <c:v>166.25</c:v>
                </c:pt>
                <c:pt idx="791">
                  <c:v>166.14</c:v>
                </c:pt>
                <c:pt idx="792">
                  <c:v>166.03</c:v>
                </c:pt>
                <c:pt idx="793">
                  <c:v>165.93</c:v>
                </c:pt>
                <c:pt idx="794">
                  <c:v>165.82</c:v>
                </c:pt>
                <c:pt idx="795">
                  <c:v>165.72</c:v>
                </c:pt>
                <c:pt idx="796">
                  <c:v>165.61</c:v>
                </c:pt>
                <c:pt idx="797">
                  <c:v>165.51</c:v>
                </c:pt>
                <c:pt idx="798">
                  <c:v>165.4</c:v>
                </c:pt>
                <c:pt idx="799">
                  <c:v>165.3</c:v>
                </c:pt>
                <c:pt idx="800">
                  <c:v>165.19</c:v>
                </c:pt>
                <c:pt idx="801">
                  <c:v>165.1</c:v>
                </c:pt>
                <c:pt idx="802">
                  <c:v>164.99</c:v>
                </c:pt>
                <c:pt idx="803">
                  <c:v>164.89</c:v>
                </c:pt>
                <c:pt idx="804">
                  <c:v>164.79</c:v>
                </c:pt>
                <c:pt idx="805">
                  <c:v>164.69</c:v>
                </c:pt>
                <c:pt idx="806">
                  <c:v>164.58</c:v>
                </c:pt>
                <c:pt idx="807">
                  <c:v>164.49</c:v>
                </c:pt>
                <c:pt idx="808">
                  <c:v>164.38</c:v>
                </c:pt>
                <c:pt idx="809">
                  <c:v>164.28</c:v>
                </c:pt>
                <c:pt idx="810">
                  <c:v>164.19</c:v>
                </c:pt>
                <c:pt idx="811">
                  <c:v>164.09</c:v>
                </c:pt>
                <c:pt idx="812">
                  <c:v>163.99</c:v>
                </c:pt>
                <c:pt idx="813">
                  <c:v>163.9</c:v>
                </c:pt>
                <c:pt idx="814">
                  <c:v>163.80000000000001</c:v>
                </c:pt>
                <c:pt idx="815">
                  <c:v>163.69999999999999</c:v>
                </c:pt>
                <c:pt idx="816">
                  <c:v>163.6</c:v>
                </c:pt>
                <c:pt idx="817">
                  <c:v>163.51</c:v>
                </c:pt>
                <c:pt idx="818">
                  <c:v>163.41</c:v>
                </c:pt>
                <c:pt idx="819">
                  <c:v>163.32</c:v>
                </c:pt>
                <c:pt idx="820">
                  <c:v>163.22999999999999</c:v>
                </c:pt>
                <c:pt idx="821">
                  <c:v>163.13</c:v>
                </c:pt>
                <c:pt idx="822">
                  <c:v>163.04</c:v>
                </c:pt>
                <c:pt idx="823">
                  <c:v>162.94</c:v>
                </c:pt>
                <c:pt idx="824">
                  <c:v>162.85</c:v>
                </c:pt>
                <c:pt idx="825">
                  <c:v>162.76</c:v>
                </c:pt>
                <c:pt idx="826">
                  <c:v>162.66999999999999</c:v>
                </c:pt>
                <c:pt idx="827">
                  <c:v>162.57</c:v>
                </c:pt>
                <c:pt idx="828">
                  <c:v>162.47999999999999</c:v>
                </c:pt>
                <c:pt idx="829">
                  <c:v>162.4</c:v>
                </c:pt>
                <c:pt idx="830">
                  <c:v>162.30000000000001</c:v>
                </c:pt>
                <c:pt idx="831">
                  <c:v>162.22</c:v>
                </c:pt>
                <c:pt idx="832">
                  <c:v>162.13</c:v>
                </c:pt>
                <c:pt idx="833">
                  <c:v>162.03</c:v>
                </c:pt>
                <c:pt idx="834">
                  <c:v>161.94999999999999</c:v>
                </c:pt>
                <c:pt idx="835">
                  <c:v>161.86000000000001</c:v>
                </c:pt>
                <c:pt idx="836">
                  <c:v>161.78</c:v>
                </c:pt>
                <c:pt idx="837">
                  <c:v>161.69</c:v>
                </c:pt>
                <c:pt idx="838">
                  <c:v>161.6</c:v>
                </c:pt>
                <c:pt idx="839">
                  <c:v>161.51</c:v>
                </c:pt>
                <c:pt idx="840">
                  <c:v>161.41999999999999</c:v>
                </c:pt>
                <c:pt idx="841">
                  <c:v>161.33000000000001</c:v>
                </c:pt>
                <c:pt idx="842">
                  <c:v>161.25</c:v>
                </c:pt>
                <c:pt idx="843">
                  <c:v>161.16</c:v>
                </c:pt>
                <c:pt idx="844">
                  <c:v>161.08000000000001</c:v>
                </c:pt>
                <c:pt idx="845">
                  <c:v>160.99</c:v>
                </c:pt>
                <c:pt idx="846">
                  <c:v>160.91</c:v>
                </c:pt>
                <c:pt idx="847">
                  <c:v>160.82</c:v>
                </c:pt>
                <c:pt idx="848">
                  <c:v>160.74</c:v>
                </c:pt>
                <c:pt idx="849">
                  <c:v>160.65</c:v>
                </c:pt>
                <c:pt idx="850">
                  <c:v>160.56</c:v>
                </c:pt>
                <c:pt idx="851">
                  <c:v>160.47999999999999</c:v>
                </c:pt>
                <c:pt idx="852">
                  <c:v>160.4</c:v>
                </c:pt>
                <c:pt idx="853">
                  <c:v>160.31</c:v>
                </c:pt>
                <c:pt idx="854">
                  <c:v>160.22999999999999</c:v>
                </c:pt>
                <c:pt idx="855">
                  <c:v>160.13999999999999</c:v>
                </c:pt>
                <c:pt idx="856">
                  <c:v>160.06</c:v>
                </c:pt>
                <c:pt idx="857">
                  <c:v>159.97</c:v>
                </c:pt>
                <c:pt idx="858">
                  <c:v>159.88999999999999</c:v>
                </c:pt>
                <c:pt idx="859">
                  <c:v>159.80000000000001</c:v>
                </c:pt>
                <c:pt idx="860">
                  <c:v>159.72</c:v>
                </c:pt>
                <c:pt idx="861">
                  <c:v>159.63999999999999</c:v>
                </c:pt>
                <c:pt idx="862">
                  <c:v>159.56</c:v>
                </c:pt>
                <c:pt idx="863">
                  <c:v>159.47</c:v>
                </c:pt>
                <c:pt idx="864">
                  <c:v>159.38999999999999</c:v>
                </c:pt>
                <c:pt idx="865">
                  <c:v>159.30000000000001</c:v>
                </c:pt>
                <c:pt idx="866">
                  <c:v>159.22999999999999</c:v>
                </c:pt>
                <c:pt idx="867">
                  <c:v>159.13999999999999</c:v>
                </c:pt>
                <c:pt idx="868">
                  <c:v>159.06</c:v>
                </c:pt>
                <c:pt idx="869">
                  <c:v>158.97</c:v>
                </c:pt>
                <c:pt idx="870">
                  <c:v>158.88999999999999</c:v>
                </c:pt>
                <c:pt idx="871">
                  <c:v>158.81</c:v>
                </c:pt>
                <c:pt idx="872">
                  <c:v>158.72999999999999</c:v>
                </c:pt>
                <c:pt idx="873">
                  <c:v>158.63999999999999</c:v>
                </c:pt>
                <c:pt idx="874">
                  <c:v>158.57</c:v>
                </c:pt>
                <c:pt idx="875">
                  <c:v>158.47999999999999</c:v>
                </c:pt>
                <c:pt idx="876">
                  <c:v>158.4</c:v>
                </c:pt>
                <c:pt idx="877">
                  <c:v>158.32</c:v>
                </c:pt>
                <c:pt idx="878">
                  <c:v>158.24</c:v>
                </c:pt>
                <c:pt idx="879">
                  <c:v>158.15</c:v>
                </c:pt>
                <c:pt idx="880">
                  <c:v>158.08000000000001</c:v>
                </c:pt>
                <c:pt idx="881">
                  <c:v>157.99</c:v>
                </c:pt>
                <c:pt idx="882">
                  <c:v>157.91</c:v>
                </c:pt>
                <c:pt idx="883">
                  <c:v>157.83000000000001</c:v>
                </c:pt>
                <c:pt idx="884">
                  <c:v>157.74</c:v>
                </c:pt>
                <c:pt idx="885">
                  <c:v>157.66</c:v>
                </c:pt>
                <c:pt idx="886">
                  <c:v>157.59</c:v>
                </c:pt>
                <c:pt idx="887">
                  <c:v>157.5</c:v>
                </c:pt>
                <c:pt idx="888">
                  <c:v>157.41999999999999</c:v>
                </c:pt>
                <c:pt idx="889">
                  <c:v>157.34</c:v>
                </c:pt>
                <c:pt idx="890">
                  <c:v>157.26</c:v>
                </c:pt>
                <c:pt idx="891">
                  <c:v>157.16999999999999</c:v>
                </c:pt>
                <c:pt idx="892">
                  <c:v>157.1</c:v>
                </c:pt>
                <c:pt idx="893">
                  <c:v>157.01</c:v>
                </c:pt>
                <c:pt idx="894">
                  <c:v>156.93</c:v>
                </c:pt>
                <c:pt idx="895">
                  <c:v>156.85</c:v>
                </c:pt>
                <c:pt idx="896">
                  <c:v>156.77000000000001</c:v>
                </c:pt>
                <c:pt idx="897">
                  <c:v>156.68</c:v>
                </c:pt>
                <c:pt idx="898">
                  <c:v>156.6</c:v>
                </c:pt>
                <c:pt idx="899">
                  <c:v>156.52000000000001</c:v>
                </c:pt>
                <c:pt idx="900">
                  <c:v>156.43</c:v>
                </c:pt>
                <c:pt idx="901">
                  <c:v>156.35</c:v>
                </c:pt>
                <c:pt idx="902">
                  <c:v>156.26</c:v>
                </c:pt>
                <c:pt idx="903">
                  <c:v>156.18</c:v>
                </c:pt>
                <c:pt idx="904">
                  <c:v>156.09</c:v>
                </c:pt>
                <c:pt idx="905">
                  <c:v>156.01</c:v>
                </c:pt>
                <c:pt idx="906">
                  <c:v>155.91999999999999</c:v>
                </c:pt>
                <c:pt idx="907">
                  <c:v>155.83000000000001</c:v>
                </c:pt>
                <c:pt idx="908">
                  <c:v>155.75</c:v>
                </c:pt>
                <c:pt idx="909">
                  <c:v>155.66</c:v>
                </c:pt>
                <c:pt idx="910">
                  <c:v>155.57</c:v>
                </c:pt>
                <c:pt idx="911">
                  <c:v>155.47999999999999</c:v>
                </c:pt>
                <c:pt idx="912">
                  <c:v>155.38999999999999</c:v>
                </c:pt>
                <c:pt idx="913">
                  <c:v>155.30000000000001</c:v>
                </c:pt>
                <c:pt idx="914">
                  <c:v>155.21</c:v>
                </c:pt>
                <c:pt idx="915">
                  <c:v>155.12</c:v>
                </c:pt>
                <c:pt idx="916">
                  <c:v>155.02000000000001</c:v>
                </c:pt>
                <c:pt idx="917">
                  <c:v>154.93</c:v>
                </c:pt>
                <c:pt idx="918">
                  <c:v>154.84</c:v>
                </c:pt>
                <c:pt idx="919">
                  <c:v>154.75</c:v>
                </c:pt>
                <c:pt idx="920">
                  <c:v>154.63999999999999</c:v>
                </c:pt>
                <c:pt idx="921">
                  <c:v>154.55000000000001</c:v>
                </c:pt>
                <c:pt idx="922">
                  <c:v>154.44999999999999</c:v>
                </c:pt>
                <c:pt idx="923">
                  <c:v>154.36000000000001</c:v>
                </c:pt>
                <c:pt idx="924">
                  <c:v>154.26</c:v>
                </c:pt>
                <c:pt idx="925">
                  <c:v>154.16</c:v>
                </c:pt>
                <c:pt idx="926">
                  <c:v>154.06</c:v>
                </c:pt>
                <c:pt idx="927">
                  <c:v>153.96</c:v>
                </c:pt>
                <c:pt idx="928">
                  <c:v>153.85</c:v>
                </c:pt>
                <c:pt idx="929">
                  <c:v>153.75</c:v>
                </c:pt>
                <c:pt idx="930">
                  <c:v>153.63999999999999</c:v>
                </c:pt>
                <c:pt idx="931">
                  <c:v>153.53</c:v>
                </c:pt>
                <c:pt idx="932">
                  <c:v>153.43</c:v>
                </c:pt>
                <c:pt idx="933">
                  <c:v>153.32</c:v>
                </c:pt>
                <c:pt idx="934">
                  <c:v>153.21</c:v>
                </c:pt>
                <c:pt idx="935">
                  <c:v>153.1</c:v>
                </c:pt>
                <c:pt idx="936">
                  <c:v>152.99</c:v>
                </c:pt>
                <c:pt idx="937">
                  <c:v>152.88</c:v>
                </c:pt>
                <c:pt idx="938">
                  <c:v>152.76</c:v>
                </c:pt>
                <c:pt idx="939">
                  <c:v>152.65</c:v>
                </c:pt>
                <c:pt idx="940">
                  <c:v>152.53</c:v>
                </c:pt>
                <c:pt idx="941">
                  <c:v>152.41999999999999</c:v>
                </c:pt>
                <c:pt idx="942">
                  <c:v>152.30000000000001</c:v>
                </c:pt>
                <c:pt idx="943">
                  <c:v>152.18</c:v>
                </c:pt>
                <c:pt idx="944">
                  <c:v>152.06</c:v>
                </c:pt>
                <c:pt idx="945">
                  <c:v>151.94</c:v>
                </c:pt>
                <c:pt idx="946">
                  <c:v>151.82</c:v>
                </c:pt>
                <c:pt idx="947">
                  <c:v>151.69</c:v>
                </c:pt>
                <c:pt idx="948">
                  <c:v>151.57</c:v>
                </c:pt>
                <c:pt idx="949">
                  <c:v>151.44</c:v>
                </c:pt>
                <c:pt idx="950">
                  <c:v>151.32</c:v>
                </c:pt>
                <c:pt idx="951">
                  <c:v>151.19</c:v>
                </c:pt>
                <c:pt idx="952">
                  <c:v>151.07</c:v>
                </c:pt>
                <c:pt idx="953">
                  <c:v>150.94</c:v>
                </c:pt>
                <c:pt idx="954">
                  <c:v>150.81</c:v>
                </c:pt>
                <c:pt idx="955">
                  <c:v>150.68</c:v>
                </c:pt>
                <c:pt idx="956">
                  <c:v>150.56</c:v>
                </c:pt>
                <c:pt idx="957">
                  <c:v>150.43</c:v>
                </c:pt>
                <c:pt idx="958">
                  <c:v>150.31</c:v>
                </c:pt>
                <c:pt idx="959">
                  <c:v>150.18</c:v>
                </c:pt>
                <c:pt idx="960">
                  <c:v>150.06</c:v>
                </c:pt>
                <c:pt idx="961">
                  <c:v>149.94</c:v>
                </c:pt>
                <c:pt idx="962">
                  <c:v>149.82</c:v>
                </c:pt>
                <c:pt idx="963">
                  <c:v>149.69</c:v>
                </c:pt>
                <c:pt idx="964">
                  <c:v>149.57</c:v>
                </c:pt>
                <c:pt idx="965">
                  <c:v>149.44999999999999</c:v>
                </c:pt>
                <c:pt idx="966">
                  <c:v>149.32</c:v>
                </c:pt>
                <c:pt idx="967">
                  <c:v>149.19</c:v>
                </c:pt>
                <c:pt idx="968">
                  <c:v>149.07</c:v>
                </c:pt>
                <c:pt idx="969">
                  <c:v>148.94</c:v>
                </c:pt>
                <c:pt idx="970">
                  <c:v>148.81</c:v>
                </c:pt>
                <c:pt idx="971">
                  <c:v>148.69</c:v>
                </c:pt>
                <c:pt idx="972">
                  <c:v>148.57</c:v>
                </c:pt>
                <c:pt idx="973">
                  <c:v>148.44</c:v>
                </c:pt>
                <c:pt idx="974">
                  <c:v>148.31</c:v>
                </c:pt>
                <c:pt idx="975">
                  <c:v>148.19</c:v>
                </c:pt>
                <c:pt idx="976">
                  <c:v>148.06</c:v>
                </c:pt>
                <c:pt idx="977">
                  <c:v>147.94</c:v>
                </c:pt>
                <c:pt idx="978">
                  <c:v>147.81</c:v>
                </c:pt>
                <c:pt idx="979">
                  <c:v>147.69</c:v>
                </c:pt>
                <c:pt idx="980">
                  <c:v>147.57</c:v>
                </c:pt>
                <c:pt idx="981">
                  <c:v>147.44</c:v>
                </c:pt>
                <c:pt idx="982">
                  <c:v>147.31</c:v>
                </c:pt>
                <c:pt idx="983">
                  <c:v>147.19</c:v>
                </c:pt>
                <c:pt idx="984">
                  <c:v>147.06</c:v>
                </c:pt>
                <c:pt idx="985">
                  <c:v>146.93</c:v>
                </c:pt>
                <c:pt idx="986">
                  <c:v>146.80000000000001</c:v>
                </c:pt>
                <c:pt idx="987">
                  <c:v>146.66999999999999</c:v>
                </c:pt>
                <c:pt idx="988">
                  <c:v>146.55000000000001</c:v>
                </c:pt>
                <c:pt idx="989">
                  <c:v>146.41999999999999</c:v>
                </c:pt>
                <c:pt idx="990">
                  <c:v>146.29</c:v>
                </c:pt>
                <c:pt idx="991">
                  <c:v>146.16</c:v>
                </c:pt>
                <c:pt idx="992">
                  <c:v>146.04</c:v>
                </c:pt>
                <c:pt idx="993">
                  <c:v>145.91</c:v>
                </c:pt>
                <c:pt idx="994">
                  <c:v>145.78</c:v>
                </c:pt>
                <c:pt idx="995">
                  <c:v>145.66</c:v>
                </c:pt>
                <c:pt idx="996">
                  <c:v>145.53</c:v>
                </c:pt>
                <c:pt idx="997">
                  <c:v>145.41</c:v>
                </c:pt>
                <c:pt idx="998">
                  <c:v>145.28</c:v>
                </c:pt>
                <c:pt idx="999">
                  <c:v>145.16</c:v>
                </c:pt>
                <c:pt idx="1000">
                  <c:v>145.03</c:v>
                </c:pt>
                <c:pt idx="1001">
                  <c:v>144.91</c:v>
                </c:pt>
                <c:pt idx="1002">
                  <c:v>144.79</c:v>
                </c:pt>
                <c:pt idx="1003">
                  <c:v>144.66</c:v>
                </c:pt>
                <c:pt idx="1004">
                  <c:v>144.54</c:v>
                </c:pt>
                <c:pt idx="1005">
                  <c:v>144.41999999999999</c:v>
                </c:pt>
                <c:pt idx="1006">
                  <c:v>144.30000000000001</c:v>
                </c:pt>
                <c:pt idx="1007">
                  <c:v>144.18</c:v>
                </c:pt>
                <c:pt idx="1008">
                  <c:v>144.06</c:v>
                </c:pt>
                <c:pt idx="1009">
                  <c:v>143.93</c:v>
                </c:pt>
                <c:pt idx="1010">
                  <c:v>143.81</c:v>
                </c:pt>
                <c:pt idx="1011">
                  <c:v>143.69</c:v>
                </c:pt>
                <c:pt idx="1012">
                  <c:v>143.57</c:v>
                </c:pt>
                <c:pt idx="1013">
                  <c:v>143.44999999999999</c:v>
                </c:pt>
                <c:pt idx="1014">
                  <c:v>143.33000000000001</c:v>
                </c:pt>
                <c:pt idx="1015">
                  <c:v>143.21</c:v>
                </c:pt>
                <c:pt idx="1016">
                  <c:v>143.09</c:v>
                </c:pt>
                <c:pt idx="1017">
                  <c:v>142.97</c:v>
                </c:pt>
                <c:pt idx="1018">
                  <c:v>142.85</c:v>
                </c:pt>
                <c:pt idx="1019">
                  <c:v>142.72999999999999</c:v>
                </c:pt>
                <c:pt idx="1020">
                  <c:v>142.61000000000001</c:v>
                </c:pt>
                <c:pt idx="1021">
                  <c:v>142.5</c:v>
                </c:pt>
                <c:pt idx="1022">
                  <c:v>142.38</c:v>
                </c:pt>
                <c:pt idx="1023">
                  <c:v>142.26</c:v>
                </c:pt>
                <c:pt idx="1024">
                  <c:v>142.15</c:v>
                </c:pt>
                <c:pt idx="1025">
                  <c:v>142.03</c:v>
                </c:pt>
                <c:pt idx="1026">
                  <c:v>141.91999999999999</c:v>
                </c:pt>
                <c:pt idx="1027">
                  <c:v>141.81</c:v>
                </c:pt>
                <c:pt idx="1028">
                  <c:v>141.72</c:v>
                </c:pt>
                <c:pt idx="1029">
                  <c:v>141.63</c:v>
                </c:pt>
                <c:pt idx="1030">
                  <c:v>141.54</c:v>
                </c:pt>
                <c:pt idx="1031">
                  <c:v>141.44999999999999</c:v>
                </c:pt>
                <c:pt idx="1032">
                  <c:v>141.36000000000001</c:v>
                </c:pt>
                <c:pt idx="1033">
                  <c:v>141.27000000000001</c:v>
                </c:pt>
                <c:pt idx="1034">
                  <c:v>141.18</c:v>
                </c:pt>
                <c:pt idx="1035">
                  <c:v>141.09</c:v>
                </c:pt>
                <c:pt idx="1036">
                  <c:v>141</c:v>
                </c:pt>
                <c:pt idx="1037">
                  <c:v>140.91999999999999</c:v>
                </c:pt>
                <c:pt idx="1038">
                  <c:v>140.82</c:v>
                </c:pt>
                <c:pt idx="1039">
                  <c:v>140.72999999999999</c:v>
                </c:pt>
                <c:pt idx="1040">
                  <c:v>140.63999999999999</c:v>
                </c:pt>
                <c:pt idx="1041">
                  <c:v>140.53</c:v>
                </c:pt>
                <c:pt idx="1042">
                  <c:v>140.43</c:v>
                </c:pt>
                <c:pt idx="1043">
                  <c:v>140.32</c:v>
                </c:pt>
                <c:pt idx="1044">
                  <c:v>140.21</c:v>
                </c:pt>
                <c:pt idx="1045">
                  <c:v>140.1</c:v>
                </c:pt>
                <c:pt idx="1046">
                  <c:v>139.99</c:v>
                </c:pt>
                <c:pt idx="1047">
                  <c:v>139.88</c:v>
                </c:pt>
                <c:pt idx="1048">
                  <c:v>139.77000000000001</c:v>
                </c:pt>
                <c:pt idx="1049">
                  <c:v>139.66</c:v>
                </c:pt>
                <c:pt idx="1050">
                  <c:v>139.55000000000001</c:v>
                </c:pt>
                <c:pt idx="1051">
                  <c:v>139.44999999999999</c:v>
                </c:pt>
                <c:pt idx="1052">
                  <c:v>139.34</c:v>
                </c:pt>
                <c:pt idx="1053">
                  <c:v>139.24</c:v>
                </c:pt>
                <c:pt idx="1054">
                  <c:v>139.13</c:v>
                </c:pt>
                <c:pt idx="1055">
                  <c:v>139.03</c:v>
                </c:pt>
                <c:pt idx="1056">
                  <c:v>138.93</c:v>
                </c:pt>
                <c:pt idx="1057">
                  <c:v>138.83000000000001</c:v>
                </c:pt>
                <c:pt idx="1058">
                  <c:v>138.72999999999999</c:v>
                </c:pt>
                <c:pt idx="1059">
                  <c:v>138.63</c:v>
                </c:pt>
                <c:pt idx="1060">
                  <c:v>138.54</c:v>
                </c:pt>
                <c:pt idx="1061">
                  <c:v>138.44</c:v>
                </c:pt>
                <c:pt idx="1062">
                  <c:v>138.34</c:v>
                </c:pt>
                <c:pt idx="1063">
                  <c:v>138.25</c:v>
                </c:pt>
                <c:pt idx="1064">
                  <c:v>138.15</c:v>
                </c:pt>
                <c:pt idx="1065">
                  <c:v>138.06</c:v>
                </c:pt>
                <c:pt idx="1066">
                  <c:v>137.97</c:v>
                </c:pt>
                <c:pt idx="1067">
                  <c:v>137.87</c:v>
                </c:pt>
                <c:pt idx="1068">
                  <c:v>137.78</c:v>
                </c:pt>
                <c:pt idx="1069">
                  <c:v>137.69</c:v>
                </c:pt>
                <c:pt idx="1070">
                  <c:v>137.6</c:v>
                </c:pt>
                <c:pt idx="1071">
                  <c:v>137.51</c:v>
                </c:pt>
                <c:pt idx="1072">
                  <c:v>137.43</c:v>
                </c:pt>
                <c:pt idx="1073">
                  <c:v>137.34</c:v>
                </c:pt>
                <c:pt idx="1074">
                  <c:v>137.25</c:v>
                </c:pt>
                <c:pt idx="1075">
                  <c:v>137.16</c:v>
                </c:pt>
                <c:pt idx="1076">
                  <c:v>137.07</c:v>
                </c:pt>
                <c:pt idx="1077">
                  <c:v>136.97999999999999</c:v>
                </c:pt>
                <c:pt idx="1078">
                  <c:v>136.9</c:v>
                </c:pt>
                <c:pt idx="1079">
                  <c:v>136.81</c:v>
                </c:pt>
                <c:pt idx="1080">
                  <c:v>136.72999999999999</c:v>
                </c:pt>
                <c:pt idx="1081">
                  <c:v>136.63999999999999</c:v>
                </c:pt>
                <c:pt idx="1082">
                  <c:v>136.56</c:v>
                </c:pt>
                <c:pt idx="1083">
                  <c:v>136.47</c:v>
                </c:pt>
                <c:pt idx="1084">
                  <c:v>136.38999999999999</c:v>
                </c:pt>
                <c:pt idx="1085">
                  <c:v>136.31</c:v>
                </c:pt>
                <c:pt idx="1086">
                  <c:v>136.22</c:v>
                </c:pt>
                <c:pt idx="1087">
                  <c:v>136.13999999999999</c:v>
                </c:pt>
                <c:pt idx="1088">
                  <c:v>136.06</c:v>
                </c:pt>
                <c:pt idx="1089">
                  <c:v>135.97</c:v>
                </c:pt>
                <c:pt idx="1090">
                  <c:v>135.88999999999999</c:v>
                </c:pt>
                <c:pt idx="1091">
                  <c:v>135.81</c:v>
                </c:pt>
                <c:pt idx="1092">
                  <c:v>135.72999999999999</c:v>
                </c:pt>
                <c:pt idx="1093">
                  <c:v>135.65</c:v>
                </c:pt>
                <c:pt idx="1094">
                  <c:v>135.57</c:v>
                </c:pt>
                <c:pt idx="1095">
                  <c:v>135.49</c:v>
                </c:pt>
                <c:pt idx="1096">
                  <c:v>135.41</c:v>
                </c:pt>
                <c:pt idx="1097">
                  <c:v>135.33000000000001</c:v>
                </c:pt>
                <c:pt idx="1098">
                  <c:v>135.25</c:v>
                </c:pt>
                <c:pt idx="1099">
                  <c:v>135.16999999999999</c:v>
                </c:pt>
                <c:pt idx="1100">
                  <c:v>135.09</c:v>
                </c:pt>
                <c:pt idx="1101">
                  <c:v>135.01</c:v>
                </c:pt>
                <c:pt idx="1102">
                  <c:v>134.94</c:v>
                </c:pt>
                <c:pt idx="1103">
                  <c:v>134.86000000000001</c:v>
                </c:pt>
                <c:pt idx="1104">
                  <c:v>134.78</c:v>
                </c:pt>
                <c:pt idx="1105">
                  <c:v>134.69999999999999</c:v>
                </c:pt>
                <c:pt idx="1106">
                  <c:v>134.62</c:v>
                </c:pt>
                <c:pt idx="1107">
                  <c:v>134.54</c:v>
                </c:pt>
                <c:pt idx="1108">
                  <c:v>134.47</c:v>
                </c:pt>
                <c:pt idx="1109">
                  <c:v>134.38999999999999</c:v>
                </c:pt>
                <c:pt idx="1110">
                  <c:v>134.31</c:v>
                </c:pt>
                <c:pt idx="1111">
                  <c:v>134.24</c:v>
                </c:pt>
                <c:pt idx="1112">
                  <c:v>134.16</c:v>
                </c:pt>
                <c:pt idx="1113">
                  <c:v>134.09</c:v>
                </c:pt>
                <c:pt idx="1114">
                  <c:v>134.02000000000001</c:v>
                </c:pt>
                <c:pt idx="1115">
                  <c:v>133.94</c:v>
                </c:pt>
                <c:pt idx="1116">
                  <c:v>133.86000000000001</c:v>
                </c:pt>
                <c:pt idx="1117">
                  <c:v>133.79</c:v>
                </c:pt>
                <c:pt idx="1118">
                  <c:v>133.71</c:v>
                </c:pt>
                <c:pt idx="1119">
                  <c:v>133.63999999999999</c:v>
                </c:pt>
                <c:pt idx="1120">
                  <c:v>133.56</c:v>
                </c:pt>
                <c:pt idx="1121">
                  <c:v>133.49</c:v>
                </c:pt>
                <c:pt idx="1122">
                  <c:v>133.41</c:v>
                </c:pt>
                <c:pt idx="1123">
                  <c:v>133.34</c:v>
                </c:pt>
                <c:pt idx="1124">
                  <c:v>133.27000000000001</c:v>
                </c:pt>
                <c:pt idx="1125">
                  <c:v>133.19</c:v>
                </c:pt>
                <c:pt idx="1126">
                  <c:v>133.12</c:v>
                </c:pt>
                <c:pt idx="1127">
                  <c:v>133.05000000000001</c:v>
                </c:pt>
                <c:pt idx="1128">
                  <c:v>132.97999999999999</c:v>
                </c:pt>
                <c:pt idx="1129">
                  <c:v>132.9</c:v>
                </c:pt>
                <c:pt idx="1130">
                  <c:v>132.83000000000001</c:v>
                </c:pt>
                <c:pt idx="1131">
                  <c:v>132.76</c:v>
                </c:pt>
                <c:pt idx="1132">
                  <c:v>132.68</c:v>
                </c:pt>
                <c:pt idx="1133">
                  <c:v>132.61000000000001</c:v>
                </c:pt>
                <c:pt idx="1134">
                  <c:v>132.54</c:v>
                </c:pt>
                <c:pt idx="1135">
                  <c:v>132.46</c:v>
                </c:pt>
                <c:pt idx="1136">
                  <c:v>132.38999999999999</c:v>
                </c:pt>
                <c:pt idx="1137">
                  <c:v>132.32</c:v>
                </c:pt>
                <c:pt idx="1138">
                  <c:v>132.25</c:v>
                </c:pt>
                <c:pt idx="1139">
                  <c:v>132.16999999999999</c:v>
                </c:pt>
                <c:pt idx="1140">
                  <c:v>132.1</c:v>
                </c:pt>
                <c:pt idx="1141">
                  <c:v>132.03</c:v>
                </c:pt>
                <c:pt idx="1142">
                  <c:v>131.96</c:v>
                </c:pt>
                <c:pt idx="1143">
                  <c:v>131.88999999999999</c:v>
                </c:pt>
                <c:pt idx="1144">
                  <c:v>131.82</c:v>
                </c:pt>
                <c:pt idx="1145">
                  <c:v>131.74</c:v>
                </c:pt>
                <c:pt idx="1146">
                  <c:v>131.66999999999999</c:v>
                </c:pt>
                <c:pt idx="1147">
                  <c:v>131.6</c:v>
                </c:pt>
                <c:pt idx="1148">
                  <c:v>131.53</c:v>
                </c:pt>
                <c:pt idx="1149">
                  <c:v>131.46</c:v>
                </c:pt>
                <c:pt idx="1150">
                  <c:v>131.38999999999999</c:v>
                </c:pt>
                <c:pt idx="1151">
                  <c:v>131.32</c:v>
                </c:pt>
                <c:pt idx="1152">
                  <c:v>131.24</c:v>
                </c:pt>
                <c:pt idx="1153">
                  <c:v>131.16999999999999</c:v>
                </c:pt>
                <c:pt idx="1154">
                  <c:v>131.1</c:v>
                </c:pt>
                <c:pt idx="1155">
                  <c:v>131.03</c:v>
                </c:pt>
                <c:pt idx="1156">
                  <c:v>130.96</c:v>
                </c:pt>
                <c:pt idx="1157">
                  <c:v>130.88999999999999</c:v>
                </c:pt>
                <c:pt idx="1158">
                  <c:v>130.82</c:v>
                </c:pt>
                <c:pt idx="1159">
                  <c:v>130.74</c:v>
                </c:pt>
                <c:pt idx="1160">
                  <c:v>130.66999999999999</c:v>
                </c:pt>
                <c:pt idx="1161">
                  <c:v>130.6</c:v>
                </c:pt>
                <c:pt idx="1162">
                  <c:v>130.53</c:v>
                </c:pt>
                <c:pt idx="1163">
                  <c:v>130.46</c:v>
                </c:pt>
                <c:pt idx="1164">
                  <c:v>130.38</c:v>
                </c:pt>
                <c:pt idx="1165">
                  <c:v>130.32</c:v>
                </c:pt>
                <c:pt idx="1166">
                  <c:v>130.24</c:v>
                </c:pt>
                <c:pt idx="1167">
                  <c:v>130.16999999999999</c:v>
                </c:pt>
                <c:pt idx="1168">
                  <c:v>130.1</c:v>
                </c:pt>
                <c:pt idx="1169">
                  <c:v>130.03</c:v>
                </c:pt>
                <c:pt idx="1170">
                  <c:v>129.96</c:v>
                </c:pt>
                <c:pt idx="1171">
                  <c:v>129.88999999999999</c:v>
                </c:pt>
                <c:pt idx="1172">
                  <c:v>129.81</c:v>
                </c:pt>
                <c:pt idx="1173">
                  <c:v>129.75</c:v>
                </c:pt>
                <c:pt idx="1174">
                  <c:v>129.66999999999999</c:v>
                </c:pt>
                <c:pt idx="1175">
                  <c:v>129.61000000000001</c:v>
                </c:pt>
                <c:pt idx="1176">
                  <c:v>129.54</c:v>
                </c:pt>
                <c:pt idx="1177">
                  <c:v>129.47</c:v>
                </c:pt>
                <c:pt idx="1178">
                  <c:v>129.4</c:v>
                </c:pt>
                <c:pt idx="1179">
                  <c:v>129.32</c:v>
                </c:pt>
                <c:pt idx="1180">
                  <c:v>129.25</c:v>
                </c:pt>
                <c:pt idx="1181">
                  <c:v>129.18</c:v>
                </c:pt>
                <c:pt idx="1182">
                  <c:v>129.11000000000001</c:v>
                </c:pt>
                <c:pt idx="1183">
                  <c:v>129.04</c:v>
                </c:pt>
                <c:pt idx="1184">
                  <c:v>128.97</c:v>
                </c:pt>
                <c:pt idx="1185">
                  <c:v>128.9</c:v>
                </c:pt>
                <c:pt idx="1186">
                  <c:v>128.82</c:v>
                </c:pt>
                <c:pt idx="1187">
                  <c:v>128.76</c:v>
                </c:pt>
                <c:pt idx="1188">
                  <c:v>128.68</c:v>
                </c:pt>
                <c:pt idx="1189">
                  <c:v>128.61000000000001</c:v>
                </c:pt>
                <c:pt idx="1190">
                  <c:v>128.54</c:v>
                </c:pt>
                <c:pt idx="1191">
                  <c:v>128.47</c:v>
                </c:pt>
                <c:pt idx="1192">
                  <c:v>128.4</c:v>
                </c:pt>
                <c:pt idx="1193">
                  <c:v>128.33000000000001</c:v>
                </c:pt>
                <c:pt idx="1194">
                  <c:v>128.25</c:v>
                </c:pt>
                <c:pt idx="1195">
                  <c:v>128.18</c:v>
                </c:pt>
                <c:pt idx="1196">
                  <c:v>128.11000000000001</c:v>
                </c:pt>
                <c:pt idx="1197">
                  <c:v>128.04</c:v>
                </c:pt>
                <c:pt idx="1198">
                  <c:v>127.97</c:v>
                </c:pt>
                <c:pt idx="1199">
                  <c:v>127.9</c:v>
                </c:pt>
                <c:pt idx="1200">
                  <c:v>127.82</c:v>
                </c:pt>
                <c:pt idx="1201">
                  <c:v>127.75</c:v>
                </c:pt>
                <c:pt idx="1202">
                  <c:v>127.68</c:v>
                </c:pt>
                <c:pt idx="1203">
                  <c:v>127.61</c:v>
                </c:pt>
                <c:pt idx="1204">
                  <c:v>127.54</c:v>
                </c:pt>
                <c:pt idx="1205">
                  <c:v>127.47</c:v>
                </c:pt>
                <c:pt idx="1206">
                  <c:v>127.39</c:v>
                </c:pt>
                <c:pt idx="1207">
                  <c:v>127.32</c:v>
                </c:pt>
                <c:pt idx="1208">
                  <c:v>127.25</c:v>
                </c:pt>
                <c:pt idx="1209">
                  <c:v>127.18</c:v>
                </c:pt>
                <c:pt idx="1210">
                  <c:v>127.11</c:v>
                </c:pt>
                <c:pt idx="1211">
                  <c:v>127.04</c:v>
                </c:pt>
                <c:pt idx="1212">
                  <c:v>126.97</c:v>
                </c:pt>
                <c:pt idx="1213">
                  <c:v>126.9</c:v>
                </c:pt>
                <c:pt idx="1214">
                  <c:v>126.82</c:v>
                </c:pt>
                <c:pt idx="1215">
                  <c:v>126.75</c:v>
                </c:pt>
                <c:pt idx="1216">
                  <c:v>126.68</c:v>
                </c:pt>
                <c:pt idx="1217">
                  <c:v>126.61</c:v>
                </c:pt>
                <c:pt idx="1218">
                  <c:v>126.54</c:v>
                </c:pt>
                <c:pt idx="1219">
                  <c:v>126.46</c:v>
                </c:pt>
                <c:pt idx="1220">
                  <c:v>126.39</c:v>
                </c:pt>
                <c:pt idx="1221">
                  <c:v>126.32</c:v>
                </c:pt>
                <c:pt idx="1222">
                  <c:v>126.25</c:v>
                </c:pt>
                <c:pt idx="1223">
                  <c:v>126.18</c:v>
                </c:pt>
                <c:pt idx="1224">
                  <c:v>126.1</c:v>
                </c:pt>
                <c:pt idx="1225">
                  <c:v>126.02</c:v>
                </c:pt>
                <c:pt idx="1226">
                  <c:v>125.95</c:v>
                </c:pt>
                <c:pt idx="1227">
                  <c:v>125.88</c:v>
                </c:pt>
                <c:pt idx="1228">
                  <c:v>125.81</c:v>
                </c:pt>
                <c:pt idx="1229">
                  <c:v>125.73</c:v>
                </c:pt>
                <c:pt idx="1230">
                  <c:v>125.66</c:v>
                </c:pt>
                <c:pt idx="1231">
                  <c:v>125.58</c:v>
                </c:pt>
                <c:pt idx="1232">
                  <c:v>125.51</c:v>
                </c:pt>
                <c:pt idx="1233">
                  <c:v>125.44</c:v>
                </c:pt>
                <c:pt idx="1234">
                  <c:v>125.36</c:v>
                </c:pt>
                <c:pt idx="1235">
                  <c:v>125.29</c:v>
                </c:pt>
                <c:pt idx="1236">
                  <c:v>125.21</c:v>
                </c:pt>
                <c:pt idx="1237">
                  <c:v>125.13</c:v>
                </c:pt>
                <c:pt idx="1238">
                  <c:v>125.06</c:v>
                </c:pt>
                <c:pt idx="1239">
                  <c:v>124.98</c:v>
                </c:pt>
                <c:pt idx="1240">
                  <c:v>124.91</c:v>
                </c:pt>
                <c:pt idx="1241">
                  <c:v>124.84</c:v>
                </c:pt>
                <c:pt idx="1242">
                  <c:v>124.78</c:v>
                </c:pt>
                <c:pt idx="1243">
                  <c:v>124.71</c:v>
                </c:pt>
                <c:pt idx="1244">
                  <c:v>124.64</c:v>
                </c:pt>
                <c:pt idx="1245">
                  <c:v>124.57</c:v>
                </c:pt>
                <c:pt idx="1246">
                  <c:v>124.51</c:v>
                </c:pt>
                <c:pt idx="1247">
                  <c:v>124.43</c:v>
                </c:pt>
                <c:pt idx="1248">
                  <c:v>124.35</c:v>
                </c:pt>
                <c:pt idx="1249">
                  <c:v>124.27</c:v>
                </c:pt>
                <c:pt idx="1250">
                  <c:v>124.18</c:v>
                </c:pt>
                <c:pt idx="1251">
                  <c:v>124.09</c:v>
                </c:pt>
                <c:pt idx="1252">
                  <c:v>124</c:v>
                </c:pt>
                <c:pt idx="1253">
                  <c:v>123.92</c:v>
                </c:pt>
                <c:pt idx="1254">
                  <c:v>123.83</c:v>
                </c:pt>
                <c:pt idx="1255">
                  <c:v>123.74</c:v>
                </c:pt>
                <c:pt idx="1256">
                  <c:v>123.65</c:v>
                </c:pt>
                <c:pt idx="1257">
                  <c:v>123.56</c:v>
                </c:pt>
                <c:pt idx="1258">
                  <c:v>123.47</c:v>
                </c:pt>
                <c:pt idx="1259">
                  <c:v>123.39</c:v>
                </c:pt>
                <c:pt idx="1260">
                  <c:v>123.3</c:v>
                </c:pt>
                <c:pt idx="1261">
                  <c:v>123.22</c:v>
                </c:pt>
                <c:pt idx="1262">
                  <c:v>123.13</c:v>
                </c:pt>
                <c:pt idx="1263">
                  <c:v>123.04</c:v>
                </c:pt>
                <c:pt idx="1264">
                  <c:v>122.96</c:v>
                </c:pt>
                <c:pt idx="1265">
                  <c:v>122.88</c:v>
                </c:pt>
                <c:pt idx="1266">
                  <c:v>122.79</c:v>
                </c:pt>
                <c:pt idx="1267">
                  <c:v>122.71</c:v>
                </c:pt>
                <c:pt idx="1268">
                  <c:v>122.62</c:v>
                </c:pt>
                <c:pt idx="1269">
                  <c:v>122.54</c:v>
                </c:pt>
                <c:pt idx="1270">
                  <c:v>122.46</c:v>
                </c:pt>
                <c:pt idx="1271">
                  <c:v>122.37</c:v>
                </c:pt>
                <c:pt idx="1272">
                  <c:v>122.29</c:v>
                </c:pt>
                <c:pt idx="1273">
                  <c:v>122.21</c:v>
                </c:pt>
                <c:pt idx="1274">
                  <c:v>122.13</c:v>
                </c:pt>
                <c:pt idx="1275">
                  <c:v>122.05</c:v>
                </c:pt>
                <c:pt idx="1276">
                  <c:v>121.97</c:v>
                </c:pt>
                <c:pt idx="1277">
                  <c:v>121.89</c:v>
                </c:pt>
                <c:pt idx="1278">
                  <c:v>121.81</c:v>
                </c:pt>
                <c:pt idx="1279">
                  <c:v>121.73</c:v>
                </c:pt>
                <c:pt idx="1280">
                  <c:v>121.66</c:v>
                </c:pt>
                <c:pt idx="1281">
                  <c:v>121.58</c:v>
                </c:pt>
                <c:pt idx="1282">
                  <c:v>121.5</c:v>
                </c:pt>
                <c:pt idx="1283">
                  <c:v>121.42</c:v>
                </c:pt>
                <c:pt idx="1284">
                  <c:v>121.34</c:v>
                </c:pt>
                <c:pt idx="1285">
                  <c:v>121.27</c:v>
                </c:pt>
                <c:pt idx="1286">
                  <c:v>121.19</c:v>
                </c:pt>
                <c:pt idx="1287">
                  <c:v>121.11</c:v>
                </c:pt>
                <c:pt idx="1288">
                  <c:v>121.04</c:v>
                </c:pt>
                <c:pt idx="1289">
                  <c:v>120.96</c:v>
                </c:pt>
                <c:pt idx="1290">
                  <c:v>120.88</c:v>
                </c:pt>
                <c:pt idx="1291">
                  <c:v>120.8</c:v>
                </c:pt>
                <c:pt idx="1292">
                  <c:v>120.73</c:v>
                </c:pt>
                <c:pt idx="1293">
                  <c:v>120.65</c:v>
                </c:pt>
                <c:pt idx="1294">
                  <c:v>120.58</c:v>
                </c:pt>
                <c:pt idx="1295">
                  <c:v>120.5</c:v>
                </c:pt>
                <c:pt idx="1296">
                  <c:v>120.43</c:v>
                </c:pt>
                <c:pt idx="1297">
                  <c:v>120.35</c:v>
                </c:pt>
                <c:pt idx="1298">
                  <c:v>120.27</c:v>
                </c:pt>
                <c:pt idx="1299">
                  <c:v>120.2</c:v>
                </c:pt>
                <c:pt idx="1300">
                  <c:v>120.13</c:v>
                </c:pt>
                <c:pt idx="1301">
                  <c:v>120.05</c:v>
                </c:pt>
                <c:pt idx="1302">
                  <c:v>119.98</c:v>
                </c:pt>
                <c:pt idx="1303">
                  <c:v>119.9</c:v>
                </c:pt>
                <c:pt idx="1304">
                  <c:v>119.83</c:v>
                </c:pt>
                <c:pt idx="1305">
                  <c:v>119.75</c:v>
                </c:pt>
                <c:pt idx="1306">
                  <c:v>119.67</c:v>
                </c:pt>
                <c:pt idx="1307">
                  <c:v>119.6</c:v>
                </c:pt>
                <c:pt idx="1308">
                  <c:v>119.53</c:v>
                </c:pt>
                <c:pt idx="1309">
                  <c:v>119.45</c:v>
                </c:pt>
                <c:pt idx="1310">
                  <c:v>119.38</c:v>
                </c:pt>
                <c:pt idx="1311">
                  <c:v>119.3</c:v>
                </c:pt>
                <c:pt idx="1312">
                  <c:v>119.23</c:v>
                </c:pt>
                <c:pt idx="1313">
                  <c:v>119.16</c:v>
                </c:pt>
                <c:pt idx="1314">
                  <c:v>119.08</c:v>
                </c:pt>
                <c:pt idx="1315">
                  <c:v>119.01</c:v>
                </c:pt>
                <c:pt idx="1316">
                  <c:v>118.94</c:v>
                </c:pt>
                <c:pt idx="1317">
                  <c:v>118.86</c:v>
                </c:pt>
                <c:pt idx="1318">
                  <c:v>118.79</c:v>
                </c:pt>
                <c:pt idx="1319">
                  <c:v>118.71</c:v>
                </c:pt>
                <c:pt idx="1320">
                  <c:v>118.64</c:v>
                </c:pt>
                <c:pt idx="1321">
                  <c:v>118.57</c:v>
                </c:pt>
                <c:pt idx="1322">
                  <c:v>118.49</c:v>
                </c:pt>
                <c:pt idx="1323">
                  <c:v>118.42</c:v>
                </c:pt>
                <c:pt idx="1324">
                  <c:v>118.35</c:v>
                </c:pt>
                <c:pt idx="1325">
                  <c:v>118.27</c:v>
                </c:pt>
                <c:pt idx="1326">
                  <c:v>118.2</c:v>
                </c:pt>
                <c:pt idx="1327">
                  <c:v>118.13</c:v>
                </c:pt>
                <c:pt idx="1328">
                  <c:v>118.05</c:v>
                </c:pt>
                <c:pt idx="1329">
                  <c:v>117.98</c:v>
                </c:pt>
                <c:pt idx="1330">
                  <c:v>117.91</c:v>
                </c:pt>
                <c:pt idx="1331">
                  <c:v>117.84</c:v>
                </c:pt>
                <c:pt idx="1332">
                  <c:v>117.76</c:v>
                </c:pt>
                <c:pt idx="1333">
                  <c:v>117.69</c:v>
                </c:pt>
                <c:pt idx="1334">
                  <c:v>117.62</c:v>
                </c:pt>
                <c:pt idx="1335">
                  <c:v>117.54</c:v>
                </c:pt>
                <c:pt idx="1336">
                  <c:v>117.47</c:v>
                </c:pt>
                <c:pt idx="1337">
                  <c:v>117.4</c:v>
                </c:pt>
                <c:pt idx="1338">
                  <c:v>117.32</c:v>
                </c:pt>
                <c:pt idx="1339">
                  <c:v>117.25</c:v>
                </c:pt>
                <c:pt idx="1340">
                  <c:v>117.18</c:v>
                </c:pt>
                <c:pt idx="1341">
                  <c:v>117.11</c:v>
                </c:pt>
                <c:pt idx="1342">
                  <c:v>117.03</c:v>
                </c:pt>
                <c:pt idx="1343">
                  <c:v>116.96</c:v>
                </c:pt>
                <c:pt idx="1344">
                  <c:v>116.89</c:v>
                </c:pt>
                <c:pt idx="1345">
                  <c:v>116.82</c:v>
                </c:pt>
                <c:pt idx="1346">
                  <c:v>116.75</c:v>
                </c:pt>
                <c:pt idx="1347">
                  <c:v>116.67</c:v>
                </c:pt>
                <c:pt idx="1348">
                  <c:v>116.6</c:v>
                </c:pt>
                <c:pt idx="1349">
                  <c:v>116.53</c:v>
                </c:pt>
                <c:pt idx="1350">
                  <c:v>116.45</c:v>
                </c:pt>
                <c:pt idx="1351">
                  <c:v>116.38</c:v>
                </c:pt>
                <c:pt idx="1352">
                  <c:v>116.31</c:v>
                </c:pt>
                <c:pt idx="1353">
                  <c:v>116.24</c:v>
                </c:pt>
                <c:pt idx="1354">
                  <c:v>116.16</c:v>
                </c:pt>
                <c:pt idx="1355">
                  <c:v>116.09</c:v>
                </c:pt>
                <c:pt idx="1356">
                  <c:v>116.02</c:v>
                </c:pt>
                <c:pt idx="1357">
                  <c:v>115.95</c:v>
                </c:pt>
                <c:pt idx="1358">
                  <c:v>115.88</c:v>
                </c:pt>
                <c:pt idx="1359">
                  <c:v>115.8</c:v>
                </c:pt>
                <c:pt idx="1360">
                  <c:v>115.73</c:v>
                </c:pt>
                <c:pt idx="1361">
                  <c:v>115.66</c:v>
                </c:pt>
                <c:pt idx="1362">
                  <c:v>115.59</c:v>
                </c:pt>
                <c:pt idx="1363">
                  <c:v>115.52</c:v>
                </c:pt>
                <c:pt idx="1364">
                  <c:v>115.44</c:v>
                </c:pt>
                <c:pt idx="1365">
                  <c:v>115.37</c:v>
                </c:pt>
                <c:pt idx="1366">
                  <c:v>115.3</c:v>
                </c:pt>
                <c:pt idx="1367">
                  <c:v>115.22</c:v>
                </c:pt>
                <c:pt idx="1368">
                  <c:v>115.15</c:v>
                </c:pt>
                <c:pt idx="1369">
                  <c:v>115.08</c:v>
                </c:pt>
                <c:pt idx="1370">
                  <c:v>115.01</c:v>
                </c:pt>
                <c:pt idx="1371">
                  <c:v>114.94</c:v>
                </c:pt>
                <c:pt idx="1372">
                  <c:v>114.87</c:v>
                </c:pt>
                <c:pt idx="1373">
                  <c:v>114.79</c:v>
                </c:pt>
                <c:pt idx="1374">
                  <c:v>114.72</c:v>
                </c:pt>
                <c:pt idx="1375">
                  <c:v>114.65</c:v>
                </c:pt>
                <c:pt idx="1376">
                  <c:v>114.58</c:v>
                </c:pt>
                <c:pt idx="1377">
                  <c:v>114.51</c:v>
                </c:pt>
                <c:pt idx="1378">
                  <c:v>114.43</c:v>
                </c:pt>
                <c:pt idx="1379">
                  <c:v>114.36</c:v>
                </c:pt>
                <c:pt idx="1380">
                  <c:v>114.29</c:v>
                </c:pt>
                <c:pt idx="1381">
                  <c:v>114.22</c:v>
                </c:pt>
                <c:pt idx="1382">
                  <c:v>114.15</c:v>
                </c:pt>
                <c:pt idx="1383">
                  <c:v>114.08</c:v>
                </c:pt>
                <c:pt idx="1384">
                  <c:v>114</c:v>
                </c:pt>
                <c:pt idx="1385">
                  <c:v>113.93</c:v>
                </c:pt>
                <c:pt idx="1386">
                  <c:v>113.86</c:v>
                </c:pt>
                <c:pt idx="1387">
                  <c:v>113.79</c:v>
                </c:pt>
                <c:pt idx="1388">
                  <c:v>113.72</c:v>
                </c:pt>
                <c:pt idx="1389">
                  <c:v>113.65</c:v>
                </c:pt>
                <c:pt idx="1390">
                  <c:v>113.58</c:v>
                </c:pt>
                <c:pt idx="1391">
                  <c:v>113.5</c:v>
                </c:pt>
                <c:pt idx="1392">
                  <c:v>113.43</c:v>
                </c:pt>
                <c:pt idx="1393">
                  <c:v>113.36</c:v>
                </c:pt>
                <c:pt idx="1394">
                  <c:v>113.29</c:v>
                </c:pt>
                <c:pt idx="1395">
                  <c:v>113.22</c:v>
                </c:pt>
                <c:pt idx="1396">
                  <c:v>113.15</c:v>
                </c:pt>
                <c:pt idx="1397">
                  <c:v>113.07</c:v>
                </c:pt>
                <c:pt idx="1398">
                  <c:v>113</c:v>
                </c:pt>
                <c:pt idx="1399">
                  <c:v>112.93</c:v>
                </c:pt>
                <c:pt idx="1400">
                  <c:v>112.86</c:v>
                </c:pt>
                <c:pt idx="1401">
                  <c:v>112.79</c:v>
                </c:pt>
                <c:pt idx="1402">
                  <c:v>112.72</c:v>
                </c:pt>
                <c:pt idx="1403">
                  <c:v>112.65</c:v>
                </c:pt>
                <c:pt idx="1404">
                  <c:v>112.57</c:v>
                </c:pt>
                <c:pt idx="1405">
                  <c:v>112.5</c:v>
                </c:pt>
                <c:pt idx="1406">
                  <c:v>112.43</c:v>
                </c:pt>
                <c:pt idx="1407">
                  <c:v>112.36</c:v>
                </c:pt>
                <c:pt idx="1408">
                  <c:v>112.29</c:v>
                </c:pt>
                <c:pt idx="1409">
                  <c:v>112.22</c:v>
                </c:pt>
                <c:pt idx="1410">
                  <c:v>112.14</c:v>
                </c:pt>
                <c:pt idx="1411">
                  <c:v>112.07</c:v>
                </c:pt>
                <c:pt idx="1412">
                  <c:v>112</c:v>
                </c:pt>
                <c:pt idx="1413">
                  <c:v>111.93</c:v>
                </c:pt>
                <c:pt idx="1414">
                  <c:v>111.86</c:v>
                </c:pt>
                <c:pt idx="1415">
                  <c:v>111.79</c:v>
                </c:pt>
                <c:pt idx="1416">
                  <c:v>111.72</c:v>
                </c:pt>
                <c:pt idx="1417">
                  <c:v>111.64</c:v>
                </c:pt>
                <c:pt idx="1418">
                  <c:v>111.57</c:v>
                </c:pt>
                <c:pt idx="1419">
                  <c:v>111.5</c:v>
                </c:pt>
                <c:pt idx="1420">
                  <c:v>111.43</c:v>
                </c:pt>
                <c:pt idx="1421">
                  <c:v>111.36</c:v>
                </c:pt>
                <c:pt idx="1422">
                  <c:v>111.29</c:v>
                </c:pt>
                <c:pt idx="1423">
                  <c:v>111.22</c:v>
                </c:pt>
                <c:pt idx="1424">
                  <c:v>111.15</c:v>
                </c:pt>
                <c:pt idx="1425">
                  <c:v>111.07</c:v>
                </c:pt>
                <c:pt idx="1426">
                  <c:v>111</c:v>
                </c:pt>
              </c:numCache>
            </c:numRef>
          </c:yVal>
          <c:smooth val="0"/>
        </c:ser>
        <c:ser>
          <c:idx val="8"/>
          <c:order val="6"/>
          <c:tx>
            <c:strRef>
              <c:f>'ESS 12-03-2015 10h52'!$N$1</c:f>
              <c:strCache>
                <c:ptCount val="1"/>
                <c:pt idx="0">
                  <c:v>Voie 11_ SAF-Ecrou</c:v>
                </c:pt>
              </c:strCache>
            </c:strRef>
          </c:tx>
          <c:spPr>
            <a:ln>
              <a:solidFill>
                <a:schemeClr val="accent4"/>
              </a:solidFill>
            </a:ln>
          </c:spPr>
          <c:marker>
            <c:symbol val="none"/>
          </c:marker>
          <c:xVal>
            <c:numRef>
              <c:f>'ESS 12-03-2015 10h52'!$C$2:$C$1428</c:f>
              <c:numCache>
                <c:formatCode>0</c:formatCode>
                <c:ptCount val="1427"/>
                <c:pt idx="0">
                  <c:v>0</c:v>
                </c:pt>
                <c:pt idx="1">
                  <c:v>1.6666666666666666E-2</c:v>
                </c:pt>
                <c:pt idx="2">
                  <c:v>3.3333333333333333E-2</c:v>
                </c:pt>
                <c:pt idx="3">
                  <c:v>0.05</c:v>
                </c:pt>
                <c:pt idx="4">
                  <c:v>6.6666666666666666E-2</c:v>
                </c:pt>
                <c:pt idx="5">
                  <c:v>8.3333333333333329E-2</c:v>
                </c:pt>
                <c:pt idx="6">
                  <c:v>0.1</c:v>
                </c:pt>
                <c:pt idx="7">
                  <c:v>0.11666666666666667</c:v>
                </c:pt>
                <c:pt idx="8">
                  <c:v>0.13333333333333333</c:v>
                </c:pt>
                <c:pt idx="9">
                  <c:v>0.15</c:v>
                </c:pt>
                <c:pt idx="10">
                  <c:v>0.16666666666666666</c:v>
                </c:pt>
                <c:pt idx="11">
                  <c:v>0.18333333333333332</c:v>
                </c:pt>
                <c:pt idx="12">
                  <c:v>0.2</c:v>
                </c:pt>
                <c:pt idx="13">
                  <c:v>0.21666666666666667</c:v>
                </c:pt>
                <c:pt idx="14">
                  <c:v>0.23333333333333334</c:v>
                </c:pt>
                <c:pt idx="15">
                  <c:v>0.25</c:v>
                </c:pt>
                <c:pt idx="16">
                  <c:v>0.26666666666666666</c:v>
                </c:pt>
                <c:pt idx="17">
                  <c:v>0.28333333333333333</c:v>
                </c:pt>
                <c:pt idx="18">
                  <c:v>0.3</c:v>
                </c:pt>
                <c:pt idx="19">
                  <c:v>0.31666666666666665</c:v>
                </c:pt>
                <c:pt idx="20">
                  <c:v>0.33333333333333331</c:v>
                </c:pt>
                <c:pt idx="21">
                  <c:v>0.35</c:v>
                </c:pt>
                <c:pt idx="22">
                  <c:v>0.36666666666666664</c:v>
                </c:pt>
                <c:pt idx="23">
                  <c:v>0.38333333333333336</c:v>
                </c:pt>
                <c:pt idx="24">
                  <c:v>0.4</c:v>
                </c:pt>
                <c:pt idx="25">
                  <c:v>0.41666666666666669</c:v>
                </c:pt>
                <c:pt idx="26">
                  <c:v>0.43333333333333335</c:v>
                </c:pt>
                <c:pt idx="27">
                  <c:v>0.45</c:v>
                </c:pt>
                <c:pt idx="28">
                  <c:v>0.46666666666666667</c:v>
                </c:pt>
                <c:pt idx="29">
                  <c:v>0.48333333333333334</c:v>
                </c:pt>
                <c:pt idx="30">
                  <c:v>0.5</c:v>
                </c:pt>
                <c:pt idx="31">
                  <c:v>0.51666666666666672</c:v>
                </c:pt>
                <c:pt idx="32">
                  <c:v>0.53333333333333333</c:v>
                </c:pt>
                <c:pt idx="33">
                  <c:v>0.55000000000000004</c:v>
                </c:pt>
                <c:pt idx="34">
                  <c:v>0.56666666666666665</c:v>
                </c:pt>
                <c:pt idx="35">
                  <c:v>0.58333333333333337</c:v>
                </c:pt>
                <c:pt idx="36">
                  <c:v>0.6</c:v>
                </c:pt>
                <c:pt idx="37">
                  <c:v>0.6166666666666667</c:v>
                </c:pt>
                <c:pt idx="38">
                  <c:v>0.6333333333333333</c:v>
                </c:pt>
                <c:pt idx="39">
                  <c:v>0.65</c:v>
                </c:pt>
                <c:pt idx="40">
                  <c:v>0.66666666666666663</c:v>
                </c:pt>
                <c:pt idx="41">
                  <c:v>0.68333333333333335</c:v>
                </c:pt>
                <c:pt idx="42">
                  <c:v>0.7</c:v>
                </c:pt>
                <c:pt idx="43">
                  <c:v>0.71666666666666667</c:v>
                </c:pt>
                <c:pt idx="44">
                  <c:v>0.73333333333333328</c:v>
                </c:pt>
                <c:pt idx="45">
                  <c:v>0.75</c:v>
                </c:pt>
                <c:pt idx="46">
                  <c:v>0.76666666666666672</c:v>
                </c:pt>
                <c:pt idx="47">
                  <c:v>0.78333333333333333</c:v>
                </c:pt>
                <c:pt idx="48">
                  <c:v>0.8</c:v>
                </c:pt>
                <c:pt idx="49">
                  <c:v>0.81666666666666665</c:v>
                </c:pt>
                <c:pt idx="50">
                  <c:v>0.83333333333333337</c:v>
                </c:pt>
                <c:pt idx="51">
                  <c:v>0.85</c:v>
                </c:pt>
                <c:pt idx="52">
                  <c:v>0.8666666666666667</c:v>
                </c:pt>
                <c:pt idx="53">
                  <c:v>0.8833333333333333</c:v>
                </c:pt>
                <c:pt idx="54">
                  <c:v>0.9</c:v>
                </c:pt>
                <c:pt idx="55">
                  <c:v>0.91666666666666663</c:v>
                </c:pt>
                <c:pt idx="56">
                  <c:v>0.93333333333333335</c:v>
                </c:pt>
                <c:pt idx="57">
                  <c:v>0.95</c:v>
                </c:pt>
                <c:pt idx="58">
                  <c:v>0.96666666666666667</c:v>
                </c:pt>
                <c:pt idx="59">
                  <c:v>0.98333333333333328</c:v>
                </c:pt>
                <c:pt idx="60">
                  <c:v>1</c:v>
                </c:pt>
                <c:pt idx="61">
                  <c:v>1.0166666666666666</c:v>
                </c:pt>
                <c:pt idx="62">
                  <c:v>1.0333333333333334</c:v>
                </c:pt>
                <c:pt idx="63">
                  <c:v>1.05</c:v>
                </c:pt>
                <c:pt idx="64">
                  <c:v>1.0666666666666667</c:v>
                </c:pt>
                <c:pt idx="65">
                  <c:v>1.0833333333333333</c:v>
                </c:pt>
                <c:pt idx="66">
                  <c:v>1.1000000000000001</c:v>
                </c:pt>
                <c:pt idx="67">
                  <c:v>1.1166666666666667</c:v>
                </c:pt>
                <c:pt idx="68">
                  <c:v>1.1333333333333333</c:v>
                </c:pt>
                <c:pt idx="69">
                  <c:v>1.1499999999999999</c:v>
                </c:pt>
                <c:pt idx="70">
                  <c:v>1.1666666666666667</c:v>
                </c:pt>
                <c:pt idx="71">
                  <c:v>1.1833333333333333</c:v>
                </c:pt>
                <c:pt idx="72">
                  <c:v>1.2</c:v>
                </c:pt>
                <c:pt idx="73">
                  <c:v>1.2166666666666666</c:v>
                </c:pt>
                <c:pt idx="74">
                  <c:v>1.2333333333333334</c:v>
                </c:pt>
                <c:pt idx="75">
                  <c:v>1.25</c:v>
                </c:pt>
                <c:pt idx="76">
                  <c:v>1.2666666666666666</c:v>
                </c:pt>
                <c:pt idx="77">
                  <c:v>1.2833333333333334</c:v>
                </c:pt>
                <c:pt idx="78">
                  <c:v>1.3</c:v>
                </c:pt>
                <c:pt idx="79">
                  <c:v>1.3166666666666667</c:v>
                </c:pt>
                <c:pt idx="80">
                  <c:v>1.3333333333333333</c:v>
                </c:pt>
                <c:pt idx="81">
                  <c:v>1.35</c:v>
                </c:pt>
                <c:pt idx="82">
                  <c:v>1.3666666666666667</c:v>
                </c:pt>
                <c:pt idx="83">
                  <c:v>1.3833333333333333</c:v>
                </c:pt>
                <c:pt idx="84">
                  <c:v>1.4</c:v>
                </c:pt>
                <c:pt idx="85">
                  <c:v>1.4166666666666667</c:v>
                </c:pt>
                <c:pt idx="86">
                  <c:v>1.4333333333333333</c:v>
                </c:pt>
                <c:pt idx="87">
                  <c:v>1.45</c:v>
                </c:pt>
                <c:pt idx="88">
                  <c:v>1.4666666666666666</c:v>
                </c:pt>
                <c:pt idx="89">
                  <c:v>1.4833333333333334</c:v>
                </c:pt>
                <c:pt idx="90">
                  <c:v>1.5</c:v>
                </c:pt>
                <c:pt idx="91">
                  <c:v>1.5166666666666666</c:v>
                </c:pt>
                <c:pt idx="92">
                  <c:v>1.5333333333333334</c:v>
                </c:pt>
                <c:pt idx="93">
                  <c:v>1.55</c:v>
                </c:pt>
                <c:pt idx="94">
                  <c:v>1.5666666666666667</c:v>
                </c:pt>
                <c:pt idx="95">
                  <c:v>1.5833333333333333</c:v>
                </c:pt>
                <c:pt idx="96">
                  <c:v>1.6</c:v>
                </c:pt>
                <c:pt idx="97">
                  <c:v>1.6166666666666667</c:v>
                </c:pt>
                <c:pt idx="98">
                  <c:v>1.6333333333333333</c:v>
                </c:pt>
                <c:pt idx="99">
                  <c:v>1.65</c:v>
                </c:pt>
                <c:pt idx="100">
                  <c:v>1.6666666666666667</c:v>
                </c:pt>
                <c:pt idx="101">
                  <c:v>1.6833333333333333</c:v>
                </c:pt>
                <c:pt idx="102">
                  <c:v>1.7</c:v>
                </c:pt>
                <c:pt idx="103">
                  <c:v>1.7166666666666666</c:v>
                </c:pt>
                <c:pt idx="104">
                  <c:v>1.7333333333333334</c:v>
                </c:pt>
                <c:pt idx="105">
                  <c:v>1.75</c:v>
                </c:pt>
                <c:pt idx="106">
                  <c:v>1.7666666666666666</c:v>
                </c:pt>
                <c:pt idx="107">
                  <c:v>1.7833333333333334</c:v>
                </c:pt>
                <c:pt idx="108">
                  <c:v>1.8</c:v>
                </c:pt>
                <c:pt idx="109">
                  <c:v>1.8166666666666667</c:v>
                </c:pt>
                <c:pt idx="110">
                  <c:v>1.8333333333333333</c:v>
                </c:pt>
                <c:pt idx="111">
                  <c:v>1.85</c:v>
                </c:pt>
                <c:pt idx="112">
                  <c:v>1.8666666666666667</c:v>
                </c:pt>
                <c:pt idx="113">
                  <c:v>1.8833333333333333</c:v>
                </c:pt>
                <c:pt idx="114">
                  <c:v>1.9</c:v>
                </c:pt>
                <c:pt idx="115">
                  <c:v>1.9166666666666667</c:v>
                </c:pt>
                <c:pt idx="116">
                  <c:v>1.9333333333333333</c:v>
                </c:pt>
                <c:pt idx="117">
                  <c:v>1.95</c:v>
                </c:pt>
                <c:pt idx="118">
                  <c:v>1.9666666666666666</c:v>
                </c:pt>
                <c:pt idx="119">
                  <c:v>1.9833333333333334</c:v>
                </c:pt>
                <c:pt idx="120">
                  <c:v>2</c:v>
                </c:pt>
                <c:pt idx="121">
                  <c:v>2.0166666666666666</c:v>
                </c:pt>
                <c:pt idx="122">
                  <c:v>2.0333333333333332</c:v>
                </c:pt>
                <c:pt idx="123">
                  <c:v>2.0499999999999998</c:v>
                </c:pt>
                <c:pt idx="124">
                  <c:v>2.0666666666666669</c:v>
                </c:pt>
                <c:pt idx="125">
                  <c:v>2.0833333333333335</c:v>
                </c:pt>
                <c:pt idx="126">
                  <c:v>2.1</c:v>
                </c:pt>
                <c:pt idx="127">
                  <c:v>2.1166666666666667</c:v>
                </c:pt>
                <c:pt idx="128">
                  <c:v>2.1333333333333333</c:v>
                </c:pt>
                <c:pt idx="129">
                  <c:v>2.15</c:v>
                </c:pt>
                <c:pt idx="130">
                  <c:v>2.1666666666666665</c:v>
                </c:pt>
                <c:pt idx="131">
                  <c:v>2.1833333333333331</c:v>
                </c:pt>
                <c:pt idx="132">
                  <c:v>2.2000000000000002</c:v>
                </c:pt>
                <c:pt idx="133">
                  <c:v>2.2166666666666668</c:v>
                </c:pt>
                <c:pt idx="134">
                  <c:v>2.2333333333333334</c:v>
                </c:pt>
                <c:pt idx="135">
                  <c:v>2.25</c:v>
                </c:pt>
                <c:pt idx="136">
                  <c:v>2.2666666666666666</c:v>
                </c:pt>
                <c:pt idx="137">
                  <c:v>2.2833333333333332</c:v>
                </c:pt>
                <c:pt idx="138">
                  <c:v>2.2999999999999998</c:v>
                </c:pt>
                <c:pt idx="139">
                  <c:v>2.3166666666666669</c:v>
                </c:pt>
                <c:pt idx="140">
                  <c:v>2.3333333333333335</c:v>
                </c:pt>
                <c:pt idx="141">
                  <c:v>2.35</c:v>
                </c:pt>
                <c:pt idx="142">
                  <c:v>2.3666666666666667</c:v>
                </c:pt>
                <c:pt idx="143">
                  <c:v>2.3833333333333333</c:v>
                </c:pt>
                <c:pt idx="144">
                  <c:v>2.4</c:v>
                </c:pt>
                <c:pt idx="145">
                  <c:v>2.4166666666666665</c:v>
                </c:pt>
                <c:pt idx="146">
                  <c:v>2.4333333333333331</c:v>
                </c:pt>
                <c:pt idx="147">
                  <c:v>2.4500000000000002</c:v>
                </c:pt>
                <c:pt idx="148">
                  <c:v>2.4666666666666668</c:v>
                </c:pt>
                <c:pt idx="149">
                  <c:v>2.4833333333333334</c:v>
                </c:pt>
                <c:pt idx="150">
                  <c:v>2.5</c:v>
                </c:pt>
                <c:pt idx="151">
                  <c:v>2.5166666666666666</c:v>
                </c:pt>
                <c:pt idx="152">
                  <c:v>2.5333333333333332</c:v>
                </c:pt>
                <c:pt idx="153">
                  <c:v>2.5499999999999998</c:v>
                </c:pt>
                <c:pt idx="154">
                  <c:v>2.5666666666666669</c:v>
                </c:pt>
                <c:pt idx="155">
                  <c:v>2.5833333333333335</c:v>
                </c:pt>
                <c:pt idx="156">
                  <c:v>2.6</c:v>
                </c:pt>
                <c:pt idx="157">
                  <c:v>2.6166666666666667</c:v>
                </c:pt>
                <c:pt idx="158">
                  <c:v>2.6333333333333333</c:v>
                </c:pt>
                <c:pt idx="159">
                  <c:v>2.65</c:v>
                </c:pt>
                <c:pt idx="160">
                  <c:v>2.6666666666666665</c:v>
                </c:pt>
                <c:pt idx="161">
                  <c:v>2.6833333333333331</c:v>
                </c:pt>
                <c:pt idx="162">
                  <c:v>2.7</c:v>
                </c:pt>
                <c:pt idx="163">
                  <c:v>2.7166666666666668</c:v>
                </c:pt>
                <c:pt idx="164">
                  <c:v>2.7333333333333334</c:v>
                </c:pt>
                <c:pt idx="165">
                  <c:v>2.75</c:v>
                </c:pt>
                <c:pt idx="166">
                  <c:v>2.7666666666666666</c:v>
                </c:pt>
                <c:pt idx="167">
                  <c:v>2.7833333333333332</c:v>
                </c:pt>
                <c:pt idx="168">
                  <c:v>2.8</c:v>
                </c:pt>
                <c:pt idx="169">
                  <c:v>2.8166666666666669</c:v>
                </c:pt>
                <c:pt idx="170">
                  <c:v>2.8333333333333335</c:v>
                </c:pt>
                <c:pt idx="171">
                  <c:v>2.85</c:v>
                </c:pt>
                <c:pt idx="172">
                  <c:v>2.8666666666666667</c:v>
                </c:pt>
                <c:pt idx="173">
                  <c:v>2.8833333333333333</c:v>
                </c:pt>
                <c:pt idx="174">
                  <c:v>2.9</c:v>
                </c:pt>
                <c:pt idx="175">
                  <c:v>2.9166666666666665</c:v>
                </c:pt>
                <c:pt idx="176">
                  <c:v>2.9333333333333331</c:v>
                </c:pt>
                <c:pt idx="177">
                  <c:v>2.95</c:v>
                </c:pt>
                <c:pt idx="178">
                  <c:v>2.9666666666666668</c:v>
                </c:pt>
                <c:pt idx="179">
                  <c:v>2.9833333333333334</c:v>
                </c:pt>
                <c:pt idx="180">
                  <c:v>3</c:v>
                </c:pt>
                <c:pt idx="181">
                  <c:v>3.0166666666666666</c:v>
                </c:pt>
                <c:pt idx="182">
                  <c:v>3.0333333333333332</c:v>
                </c:pt>
                <c:pt idx="183">
                  <c:v>3.05</c:v>
                </c:pt>
                <c:pt idx="184">
                  <c:v>3.0666666666666669</c:v>
                </c:pt>
                <c:pt idx="185">
                  <c:v>3.0833333333333335</c:v>
                </c:pt>
                <c:pt idx="186">
                  <c:v>3.1</c:v>
                </c:pt>
                <c:pt idx="187">
                  <c:v>3.1166666666666667</c:v>
                </c:pt>
                <c:pt idx="188">
                  <c:v>3.1333333333333333</c:v>
                </c:pt>
                <c:pt idx="189">
                  <c:v>3.15</c:v>
                </c:pt>
                <c:pt idx="190">
                  <c:v>3.1666666666666665</c:v>
                </c:pt>
                <c:pt idx="191">
                  <c:v>3.1833333333333331</c:v>
                </c:pt>
                <c:pt idx="192">
                  <c:v>3.2</c:v>
                </c:pt>
                <c:pt idx="193">
                  <c:v>3.2166666666666668</c:v>
                </c:pt>
                <c:pt idx="194">
                  <c:v>3.2333333333333334</c:v>
                </c:pt>
                <c:pt idx="195">
                  <c:v>3.25</c:v>
                </c:pt>
                <c:pt idx="196">
                  <c:v>3.2666666666666666</c:v>
                </c:pt>
                <c:pt idx="197">
                  <c:v>3.2833333333333332</c:v>
                </c:pt>
                <c:pt idx="198">
                  <c:v>3.3</c:v>
                </c:pt>
                <c:pt idx="199">
                  <c:v>3.3166666666666669</c:v>
                </c:pt>
                <c:pt idx="200">
                  <c:v>3.3333333333333335</c:v>
                </c:pt>
                <c:pt idx="201">
                  <c:v>3.35</c:v>
                </c:pt>
                <c:pt idx="202">
                  <c:v>3.3666666666666667</c:v>
                </c:pt>
                <c:pt idx="203">
                  <c:v>3.3833333333333333</c:v>
                </c:pt>
                <c:pt idx="204">
                  <c:v>3.4</c:v>
                </c:pt>
                <c:pt idx="205">
                  <c:v>3.4166666666666665</c:v>
                </c:pt>
                <c:pt idx="206">
                  <c:v>3.4333333333333331</c:v>
                </c:pt>
                <c:pt idx="207">
                  <c:v>3.45</c:v>
                </c:pt>
                <c:pt idx="208">
                  <c:v>3.4666666666666668</c:v>
                </c:pt>
                <c:pt idx="209">
                  <c:v>3.4833333333333334</c:v>
                </c:pt>
                <c:pt idx="210">
                  <c:v>3.5</c:v>
                </c:pt>
                <c:pt idx="211">
                  <c:v>3.5166666666666666</c:v>
                </c:pt>
                <c:pt idx="212">
                  <c:v>3.5333333333333332</c:v>
                </c:pt>
                <c:pt idx="213">
                  <c:v>3.55</c:v>
                </c:pt>
                <c:pt idx="214">
                  <c:v>3.5666666666666669</c:v>
                </c:pt>
                <c:pt idx="215">
                  <c:v>3.5833333333333335</c:v>
                </c:pt>
                <c:pt idx="216">
                  <c:v>3.6</c:v>
                </c:pt>
                <c:pt idx="217">
                  <c:v>3.6166666666666667</c:v>
                </c:pt>
                <c:pt idx="218">
                  <c:v>3.6333333333333333</c:v>
                </c:pt>
                <c:pt idx="219">
                  <c:v>3.65</c:v>
                </c:pt>
                <c:pt idx="220">
                  <c:v>3.6666666666666665</c:v>
                </c:pt>
                <c:pt idx="221">
                  <c:v>3.6833333333333331</c:v>
                </c:pt>
                <c:pt idx="222">
                  <c:v>3.7</c:v>
                </c:pt>
                <c:pt idx="223">
                  <c:v>3.7166666666666668</c:v>
                </c:pt>
                <c:pt idx="224">
                  <c:v>3.7333333333333334</c:v>
                </c:pt>
                <c:pt idx="225">
                  <c:v>3.75</c:v>
                </c:pt>
                <c:pt idx="226">
                  <c:v>3.7666666666666666</c:v>
                </c:pt>
                <c:pt idx="227">
                  <c:v>3.7833333333333332</c:v>
                </c:pt>
                <c:pt idx="228">
                  <c:v>3.8</c:v>
                </c:pt>
                <c:pt idx="229">
                  <c:v>3.8166666666666669</c:v>
                </c:pt>
                <c:pt idx="230">
                  <c:v>3.8333333333333335</c:v>
                </c:pt>
                <c:pt idx="231">
                  <c:v>3.85</c:v>
                </c:pt>
                <c:pt idx="232">
                  <c:v>3.8666666666666667</c:v>
                </c:pt>
                <c:pt idx="233">
                  <c:v>3.8833333333333333</c:v>
                </c:pt>
                <c:pt idx="234">
                  <c:v>3.9</c:v>
                </c:pt>
                <c:pt idx="235">
                  <c:v>3.9166666666666665</c:v>
                </c:pt>
                <c:pt idx="236">
                  <c:v>3.9333333333333331</c:v>
                </c:pt>
                <c:pt idx="237">
                  <c:v>3.95</c:v>
                </c:pt>
                <c:pt idx="238">
                  <c:v>3.9666666666666668</c:v>
                </c:pt>
                <c:pt idx="239">
                  <c:v>3.9833333333333334</c:v>
                </c:pt>
                <c:pt idx="240">
                  <c:v>4</c:v>
                </c:pt>
                <c:pt idx="241">
                  <c:v>4.0166666666666666</c:v>
                </c:pt>
                <c:pt idx="242">
                  <c:v>4.0333333333333332</c:v>
                </c:pt>
                <c:pt idx="243">
                  <c:v>4.05</c:v>
                </c:pt>
                <c:pt idx="244">
                  <c:v>4.0666666666666664</c:v>
                </c:pt>
                <c:pt idx="245">
                  <c:v>4.083333333333333</c:v>
                </c:pt>
                <c:pt idx="246">
                  <c:v>4.0999999999999996</c:v>
                </c:pt>
                <c:pt idx="247">
                  <c:v>4.1166666666666663</c:v>
                </c:pt>
                <c:pt idx="248">
                  <c:v>4.1333333333333337</c:v>
                </c:pt>
                <c:pt idx="249">
                  <c:v>4.1500000000000004</c:v>
                </c:pt>
                <c:pt idx="250">
                  <c:v>4.166666666666667</c:v>
                </c:pt>
                <c:pt idx="251">
                  <c:v>4.1833333333333336</c:v>
                </c:pt>
                <c:pt idx="252">
                  <c:v>4.2</c:v>
                </c:pt>
                <c:pt idx="253">
                  <c:v>4.2166666666666668</c:v>
                </c:pt>
                <c:pt idx="254">
                  <c:v>4.2333333333333334</c:v>
                </c:pt>
                <c:pt idx="255">
                  <c:v>4.25</c:v>
                </c:pt>
                <c:pt idx="256">
                  <c:v>4.2666666666666666</c:v>
                </c:pt>
                <c:pt idx="257">
                  <c:v>4.2833333333333332</c:v>
                </c:pt>
                <c:pt idx="258">
                  <c:v>4.3</c:v>
                </c:pt>
                <c:pt idx="259">
                  <c:v>4.3166666666666664</c:v>
                </c:pt>
                <c:pt idx="260">
                  <c:v>4.333333333333333</c:v>
                </c:pt>
                <c:pt idx="261">
                  <c:v>4.3499999999999996</c:v>
                </c:pt>
                <c:pt idx="262">
                  <c:v>4.3666666666666663</c:v>
                </c:pt>
                <c:pt idx="263">
                  <c:v>4.3833333333333337</c:v>
                </c:pt>
                <c:pt idx="264">
                  <c:v>4.4000000000000004</c:v>
                </c:pt>
                <c:pt idx="265">
                  <c:v>4.416666666666667</c:v>
                </c:pt>
                <c:pt idx="266">
                  <c:v>4.4333333333333336</c:v>
                </c:pt>
                <c:pt idx="267">
                  <c:v>4.45</c:v>
                </c:pt>
                <c:pt idx="268">
                  <c:v>4.4666666666666668</c:v>
                </c:pt>
                <c:pt idx="269">
                  <c:v>4.4833333333333334</c:v>
                </c:pt>
                <c:pt idx="270">
                  <c:v>4.5</c:v>
                </c:pt>
                <c:pt idx="271">
                  <c:v>4.5166666666666666</c:v>
                </c:pt>
                <c:pt idx="272">
                  <c:v>4.5333333333333332</c:v>
                </c:pt>
                <c:pt idx="273">
                  <c:v>4.55</c:v>
                </c:pt>
                <c:pt idx="274">
                  <c:v>4.5666666666666664</c:v>
                </c:pt>
                <c:pt idx="275">
                  <c:v>4.583333333333333</c:v>
                </c:pt>
                <c:pt idx="276">
                  <c:v>4.5999999999999996</c:v>
                </c:pt>
                <c:pt idx="277">
                  <c:v>4.6166666666666663</c:v>
                </c:pt>
                <c:pt idx="278">
                  <c:v>4.6333333333333337</c:v>
                </c:pt>
                <c:pt idx="279">
                  <c:v>4.6500000000000004</c:v>
                </c:pt>
                <c:pt idx="280">
                  <c:v>4.666666666666667</c:v>
                </c:pt>
                <c:pt idx="281">
                  <c:v>4.6833333333333336</c:v>
                </c:pt>
                <c:pt idx="282">
                  <c:v>4.7</c:v>
                </c:pt>
                <c:pt idx="283">
                  <c:v>4.7166666666666668</c:v>
                </c:pt>
                <c:pt idx="284">
                  <c:v>4.7333333333333334</c:v>
                </c:pt>
                <c:pt idx="285">
                  <c:v>4.75</c:v>
                </c:pt>
                <c:pt idx="286">
                  <c:v>4.7666666666666666</c:v>
                </c:pt>
                <c:pt idx="287">
                  <c:v>4.7833333333333332</c:v>
                </c:pt>
                <c:pt idx="288">
                  <c:v>4.8</c:v>
                </c:pt>
                <c:pt idx="289">
                  <c:v>4.8166666666666664</c:v>
                </c:pt>
                <c:pt idx="290">
                  <c:v>4.833333333333333</c:v>
                </c:pt>
                <c:pt idx="291">
                  <c:v>4.8499999999999996</c:v>
                </c:pt>
                <c:pt idx="292">
                  <c:v>4.8666666666666663</c:v>
                </c:pt>
                <c:pt idx="293">
                  <c:v>4.8833333333333337</c:v>
                </c:pt>
                <c:pt idx="294">
                  <c:v>4.9000000000000004</c:v>
                </c:pt>
                <c:pt idx="295">
                  <c:v>4.916666666666667</c:v>
                </c:pt>
                <c:pt idx="296">
                  <c:v>4.9333333333333336</c:v>
                </c:pt>
                <c:pt idx="297">
                  <c:v>4.95</c:v>
                </c:pt>
                <c:pt idx="298">
                  <c:v>4.9666666666666668</c:v>
                </c:pt>
                <c:pt idx="299">
                  <c:v>4.9833333333333334</c:v>
                </c:pt>
                <c:pt idx="300">
                  <c:v>5</c:v>
                </c:pt>
                <c:pt idx="301">
                  <c:v>5.0166666666666666</c:v>
                </c:pt>
                <c:pt idx="302">
                  <c:v>5.0333333333333332</c:v>
                </c:pt>
                <c:pt idx="303">
                  <c:v>5.05</c:v>
                </c:pt>
                <c:pt idx="304">
                  <c:v>5.0666666666666664</c:v>
                </c:pt>
                <c:pt idx="305">
                  <c:v>5.083333333333333</c:v>
                </c:pt>
                <c:pt idx="306">
                  <c:v>5.0999999999999996</c:v>
                </c:pt>
                <c:pt idx="307">
                  <c:v>5.1166666666666663</c:v>
                </c:pt>
                <c:pt idx="308">
                  <c:v>5.1333333333333337</c:v>
                </c:pt>
                <c:pt idx="309">
                  <c:v>5.15</c:v>
                </c:pt>
                <c:pt idx="310">
                  <c:v>5.166666666666667</c:v>
                </c:pt>
                <c:pt idx="311">
                  <c:v>5.1833333333333336</c:v>
                </c:pt>
                <c:pt idx="312">
                  <c:v>5.2</c:v>
                </c:pt>
                <c:pt idx="313">
                  <c:v>5.2166666666666668</c:v>
                </c:pt>
                <c:pt idx="314">
                  <c:v>5.2333333333333334</c:v>
                </c:pt>
                <c:pt idx="315">
                  <c:v>5.25</c:v>
                </c:pt>
                <c:pt idx="316">
                  <c:v>5.2666666666666666</c:v>
                </c:pt>
                <c:pt idx="317">
                  <c:v>5.2833333333333332</c:v>
                </c:pt>
                <c:pt idx="318">
                  <c:v>5.3</c:v>
                </c:pt>
                <c:pt idx="319">
                  <c:v>5.3166666666666664</c:v>
                </c:pt>
                <c:pt idx="320">
                  <c:v>5.333333333333333</c:v>
                </c:pt>
                <c:pt idx="321">
                  <c:v>5.35</c:v>
                </c:pt>
                <c:pt idx="322">
                  <c:v>5.3666666666666663</c:v>
                </c:pt>
                <c:pt idx="323">
                  <c:v>5.3833333333333337</c:v>
                </c:pt>
                <c:pt idx="324">
                  <c:v>5.4</c:v>
                </c:pt>
                <c:pt idx="325">
                  <c:v>5.416666666666667</c:v>
                </c:pt>
                <c:pt idx="326">
                  <c:v>5.4333333333333336</c:v>
                </c:pt>
                <c:pt idx="327">
                  <c:v>5.45</c:v>
                </c:pt>
                <c:pt idx="328">
                  <c:v>5.4666666666666668</c:v>
                </c:pt>
                <c:pt idx="329">
                  <c:v>5.4833333333333334</c:v>
                </c:pt>
                <c:pt idx="330">
                  <c:v>5.5</c:v>
                </c:pt>
                <c:pt idx="331">
                  <c:v>5.5166666666666666</c:v>
                </c:pt>
                <c:pt idx="332">
                  <c:v>5.5333333333333332</c:v>
                </c:pt>
                <c:pt idx="333">
                  <c:v>5.55</c:v>
                </c:pt>
                <c:pt idx="334">
                  <c:v>5.5666666666666664</c:v>
                </c:pt>
                <c:pt idx="335">
                  <c:v>5.583333333333333</c:v>
                </c:pt>
                <c:pt idx="336">
                  <c:v>5.6</c:v>
                </c:pt>
                <c:pt idx="337">
                  <c:v>5.6166666666666663</c:v>
                </c:pt>
                <c:pt idx="338">
                  <c:v>5.6333333333333337</c:v>
                </c:pt>
                <c:pt idx="339">
                  <c:v>5.65</c:v>
                </c:pt>
                <c:pt idx="340">
                  <c:v>5.666666666666667</c:v>
                </c:pt>
                <c:pt idx="341">
                  <c:v>5.6833333333333336</c:v>
                </c:pt>
                <c:pt idx="342">
                  <c:v>5.7</c:v>
                </c:pt>
                <c:pt idx="343">
                  <c:v>5.7166666666666668</c:v>
                </c:pt>
                <c:pt idx="344">
                  <c:v>5.7333333333333334</c:v>
                </c:pt>
                <c:pt idx="345">
                  <c:v>5.75</c:v>
                </c:pt>
                <c:pt idx="346">
                  <c:v>5.7666666666666666</c:v>
                </c:pt>
                <c:pt idx="347">
                  <c:v>5.7833333333333332</c:v>
                </c:pt>
                <c:pt idx="348">
                  <c:v>5.8</c:v>
                </c:pt>
                <c:pt idx="349">
                  <c:v>5.8166666666666664</c:v>
                </c:pt>
                <c:pt idx="350">
                  <c:v>5.833333333333333</c:v>
                </c:pt>
                <c:pt idx="351">
                  <c:v>5.85</c:v>
                </c:pt>
                <c:pt idx="352">
                  <c:v>5.8666666666666663</c:v>
                </c:pt>
                <c:pt idx="353">
                  <c:v>5.8833333333333337</c:v>
                </c:pt>
                <c:pt idx="354">
                  <c:v>5.9</c:v>
                </c:pt>
                <c:pt idx="355">
                  <c:v>5.916666666666667</c:v>
                </c:pt>
                <c:pt idx="356">
                  <c:v>5.9333333333333336</c:v>
                </c:pt>
                <c:pt idx="357">
                  <c:v>5.95</c:v>
                </c:pt>
                <c:pt idx="358">
                  <c:v>5.9666666666666668</c:v>
                </c:pt>
                <c:pt idx="359">
                  <c:v>5.9833333333333334</c:v>
                </c:pt>
                <c:pt idx="360">
                  <c:v>6</c:v>
                </c:pt>
                <c:pt idx="361">
                  <c:v>6.0166666666666666</c:v>
                </c:pt>
                <c:pt idx="362">
                  <c:v>6.0333333333333332</c:v>
                </c:pt>
                <c:pt idx="363">
                  <c:v>6.05</c:v>
                </c:pt>
                <c:pt idx="364">
                  <c:v>6.0666666666666664</c:v>
                </c:pt>
                <c:pt idx="365">
                  <c:v>6.083333333333333</c:v>
                </c:pt>
                <c:pt idx="366">
                  <c:v>6.1</c:v>
                </c:pt>
                <c:pt idx="367">
                  <c:v>6.1166666666666663</c:v>
                </c:pt>
                <c:pt idx="368">
                  <c:v>6.1333333333333337</c:v>
                </c:pt>
                <c:pt idx="369">
                  <c:v>6.15</c:v>
                </c:pt>
                <c:pt idx="370">
                  <c:v>6.166666666666667</c:v>
                </c:pt>
                <c:pt idx="371">
                  <c:v>6.1833333333333336</c:v>
                </c:pt>
                <c:pt idx="372">
                  <c:v>6.2</c:v>
                </c:pt>
                <c:pt idx="373">
                  <c:v>6.2166666666666668</c:v>
                </c:pt>
                <c:pt idx="374">
                  <c:v>6.2333333333333334</c:v>
                </c:pt>
                <c:pt idx="375">
                  <c:v>6.25</c:v>
                </c:pt>
                <c:pt idx="376">
                  <c:v>6.2666666666666666</c:v>
                </c:pt>
                <c:pt idx="377">
                  <c:v>6.2833333333333332</c:v>
                </c:pt>
                <c:pt idx="378">
                  <c:v>6.3</c:v>
                </c:pt>
                <c:pt idx="379">
                  <c:v>6.3166666666666664</c:v>
                </c:pt>
                <c:pt idx="380">
                  <c:v>6.333333333333333</c:v>
                </c:pt>
                <c:pt idx="381">
                  <c:v>6.35</c:v>
                </c:pt>
                <c:pt idx="382">
                  <c:v>6.3666666666666663</c:v>
                </c:pt>
                <c:pt idx="383">
                  <c:v>6.3833333333333337</c:v>
                </c:pt>
                <c:pt idx="384">
                  <c:v>6.4</c:v>
                </c:pt>
                <c:pt idx="385">
                  <c:v>6.416666666666667</c:v>
                </c:pt>
                <c:pt idx="386">
                  <c:v>6.4333333333333336</c:v>
                </c:pt>
                <c:pt idx="387">
                  <c:v>6.45</c:v>
                </c:pt>
                <c:pt idx="388">
                  <c:v>6.4666666666666668</c:v>
                </c:pt>
                <c:pt idx="389">
                  <c:v>6.4833333333333334</c:v>
                </c:pt>
                <c:pt idx="390">
                  <c:v>6.5</c:v>
                </c:pt>
                <c:pt idx="391">
                  <c:v>6.5166666666666666</c:v>
                </c:pt>
                <c:pt idx="392">
                  <c:v>6.5333333333333332</c:v>
                </c:pt>
                <c:pt idx="393">
                  <c:v>6.55</c:v>
                </c:pt>
                <c:pt idx="394">
                  <c:v>6.5666666666666664</c:v>
                </c:pt>
                <c:pt idx="395">
                  <c:v>6.583333333333333</c:v>
                </c:pt>
                <c:pt idx="396">
                  <c:v>6.6</c:v>
                </c:pt>
                <c:pt idx="397">
                  <c:v>6.6166666666666663</c:v>
                </c:pt>
                <c:pt idx="398">
                  <c:v>6.6333333333333337</c:v>
                </c:pt>
                <c:pt idx="399">
                  <c:v>6.65</c:v>
                </c:pt>
                <c:pt idx="400">
                  <c:v>6.666666666666667</c:v>
                </c:pt>
                <c:pt idx="401">
                  <c:v>6.6833333333333336</c:v>
                </c:pt>
                <c:pt idx="402">
                  <c:v>6.7</c:v>
                </c:pt>
                <c:pt idx="403">
                  <c:v>6.7166666666666668</c:v>
                </c:pt>
                <c:pt idx="404">
                  <c:v>6.7333333333333334</c:v>
                </c:pt>
                <c:pt idx="405">
                  <c:v>6.75</c:v>
                </c:pt>
                <c:pt idx="406">
                  <c:v>6.7666666666666666</c:v>
                </c:pt>
                <c:pt idx="407">
                  <c:v>6.7833333333333332</c:v>
                </c:pt>
                <c:pt idx="408">
                  <c:v>6.8</c:v>
                </c:pt>
                <c:pt idx="409">
                  <c:v>6.8166666666666664</c:v>
                </c:pt>
                <c:pt idx="410">
                  <c:v>6.833333333333333</c:v>
                </c:pt>
                <c:pt idx="411">
                  <c:v>6.85</c:v>
                </c:pt>
                <c:pt idx="412">
                  <c:v>6.8666666666666663</c:v>
                </c:pt>
                <c:pt idx="413">
                  <c:v>6.8833333333333337</c:v>
                </c:pt>
                <c:pt idx="414">
                  <c:v>6.9</c:v>
                </c:pt>
                <c:pt idx="415">
                  <c:v>6.916666666666667</c:v>
                </c:pt>
                <c:pt idx="416">
                  <c:v>6.9333333333333336</c:v>
                </c:pt>
                <c:pt idx="417">
                  <c:v>6.95</c:v>
                </c:pt>
                <c:pt idx="418">
                  <c:v>6.9666666666666668</c:v>
                </c:pt>
                <c:pt idx="419">
                  <c:v>6.9833333333333334</c:v>
                </c:pt>
                <c:pt idx="420">
                  <c:v>7</c:v>
                </c:pt>
                <c:pt idx="421">
                  <c:v>7.0166666666666666</c:v>
                </c:pt>
                <c:pt idx="422">
                  <c:v>7.0333333333333332</c:v>
                </c:pt>
                <c:pt idx="423">
                  <c:v>7.05</c:v>
                </c:pt>
                <c:pt idx="424">
                  <c:v>7.0666666666666664</c:v>
                </c:pt>
                <c:pt idx="425">
                  <c:v>7.083333333333333</c:v>
                </c:pt>
                <c:pt idx="426">
                  <c:v>7.1</c:v>
                </c:pt>
                <c:pt idx="427">
                  <c:v>7.1166666666666663</c:v>
                </c:pt>
                <c:pt idx="428">
                  <c:v>7.1333333333333337</c:v>
                </c:pt>
                <c:pt idx="429">
                  <c:v>7.15</c:v>
                </c:pt>
                <c:pt idx="430">
                  <c:v>7.166666666666667</c:v>
                </c:pt>
                <c:pt idx="431">
                  <c:v>7.1833333333333336</c:v>
                </c:pt>
                <c:pt idx="432">
                  <c:v>7.2</c:v>
                </c:pt>
                <c:pt idx="433">
                  <c:v>7.2166666666666668</c:v>
                </c:pt>
                <c:pt idx="434">
                  <c:v>7.2333333333333334</c:v>
                </c:pt>
                <c:pt idx="435">
                  <c:v>7.25</c:v>
                </c:pt>
                <c:pt idx="436">
                  <c:v>7.2666666666666666</c:v>
                </c:pt>
                <c:pt idx="437">
                  <c:v>7.2833333333333332</c:v>
                </c:pt>
                <c:pt idx="438">
                  <c:v>7.3</c:v>
                </c:pt>
                <c:pt idx="439">
                  <c:v>7.3166666666666664</c:v>
                </c:pt>
                <c:pt idx="440">
                  <c:v>7.333333333333333</c:v>
                </c:pt>
                <c:pt idx="441">
                  <c:v>7.35</c:v>
                </c:pt>
                <c:pt idx="442">
                  <c:v>7.3666666666666663</c:v>
                </c:pt>
                <c:pt idx="443">
                  <c:v>7.3833333333333337</c:v>
                </c:pt>
                <c:pt idx="444">
                  <c:v>7.4</c:v>
                </c:pt>
                <c:pt idx="445">
                  <c:v>7.416666666666667</c:v>
                </c:pt>
                <c:pt idx="446">
                  <c:v>7.4333333333333336</c:v>
                </c:pt>
                <c:pt idx="447">
                  <c:v>7.45</c:v>
                </c:pt>
                <c:pt idx="448">
                  <c:v>7.4666666666666668</c:v>
                </c:pt>
                <c:pt idx="449">
                  <c:v>7.4833333333333334</c:v>
                </c:pt>
                <c:pt idx="450">
                  <c:v>7.5</c:v>
                </c:pt>
                <c:pt idx="451">
                  <c:v>7.5166666666666666</c:v>
                </c:pt>
                <c:pt idx="452">
                  <c:v>7.5333333333333332</c:v>
                </c:pt>
                <c:pt idx="453">
                  <c:v>7.55</c:v>
                </c:pt>
                <c:pt idx="454">
                  <c:v>7.5666666666666664</c:v>
                </c:pt>
                <c:pt idx="455">
                  <c:v>7.583333333333333</c:v>
                </c:pt>
                <c:pt idx="456">
                  <c:v>7.6</c:v>
                </c:pt>
                <c:pt idx="457">
                  <c:v>7.6166666666666663</c:v>
                </c:pt>
                <c:pt idx="458">
                  <c:v>7.6333333333333337</c:v>
                </c:pt>
                <c:pt idx="459">
                  <c:v>7.65</c:v>
                </c:pt>
                <c:pt idx="460">
                  <c:v>7.666666666666667</c:v>
                </c:pt>
                <c:pt idx="461">
                  <c:v>7.6833333333333336</c:v>
                </c:pt>
                <c:pt idx="462">
                  <c:v>7.7</c:v>
                </c:pt>
                <c:pt idx="463">
                  <c:v>7.7166666666666668</c:v>
                </c:pt>
                <c:pt idx="464">
                  <c:v>7.7333333333333334</c:v>
                </c:pt>
                <c:pt idx="465">
                  <c:v>7.75</c:v>
                </c:pt>
                <c:pt idx="466">
                  <c:v>7.7666666666666666</c:v>
                </c:pt>
                <c:pt idx="467">
                  <c:v>7.7833333333333332</c:v>
                </c:pt>
                <c:pt idx="468">
                  <c:v>7.8</c:v>
                </c:pt>
                <c:pt idx="469">
                  <c:v>7.8166666666666664</c:v>
                </c:pt>
                <c:pt idx="470">
                  <c:v>7.833333333333333</c:v>
                </c:pt>
                <c:pt idx="471">
                  <c:v>7.85</c:v>
                </c:pt>
                <c:pt idx="472">
                  <c:v>7.8666666666666663</c:v>
                </c:pt>
                <c:pt idx="473">
                  <c:v>7.8833333333333337</c:v>
                </c:pt>
                <c:pt idx="474">
                  <c:v>7.9</c:v>
                </c:pt>
                <c:pt idx="475">
                  <c:v>7.916666666666667</c:v>
                </c:pt>
                <c:pt idx="476">
                  <c:v>7.9333333333333336</c:v>
                </c:pt>
                <c:pt idx="477">
                  <c:v>7.95</c:v>
                </c:pt>
                <c:pt idx="478">
                  <c:v>7.9666666666666668</c:v>
                </c:pt>
                <c:pt idx="479">
                  <c:v>7.9833333333333334</c:v>
                </c:pt>
                <c:pt idx="480">
                  <c:v>8</c:v>
                </c:pt>
                <c:pt idx="481">
                  <c:v>8.0166666666666675</c:v>
                </c:pt>
                <c:pt idx="482">
                  <c:v>8.0333333333333332</c:v>
                </c:pt>
                <c:pt idx="483">
                  <c:v>8.0500000000000007</c:v>
                </c:pt>
                <c:pt idx="484">
                  <c:v>8.0666666666666664</c:v>
                </c:pt>
                <c:pt idx="485">
                  <c:v>8.0833333333333339</c:v>
                </c:pt>
                <c:pt idx="486">
                  <c:v>8.1</c:v>
                </c:pt>
                <c:pt idx="487">
                  <c:v>8.1166666666666671</c:v>
                </c:pt>
                <c:pt idx="488">
                  <c:v>8.1333333333333329</c:v>
                </c:pt>
                <c:pt idx="489">
                  <c:v>8.15</c:v>
                </c:pt>
                <c:pt idx="490">
                  <c:v>8.1666666666666661</c:v>
                </c:pt>
                <c:pt idx="491">
                  <c:v>8.1833333333333336</c:v>
                </c:pt>
                <c:pt idx="492">
                  <c:v>8.1999999999999993</c:v>
                </c:pt>
                <c:pt idx="493">
                  <c:v>8.2166666666666668</c:v>
                </c:pt>
                <c:pt idx="494">
                  <c:v>8.2333333333333325</c:v>
                </c:pt>
                <c:pt idx="495">
                  <c:v>8.25</c:v>
                </c:pt>
                <c:pt idx="496">
                  <c:v>8.2666666666666675</c:v>
                </c:pt>
                <c:pt idx="497">
                  <c:v>8.2833333333333332</c:v>
                </c:pt>
                <c:pt idx="498">
                  <c:v>8.3000000000000007</c:v>
                </c:pt>
                <c:pt idx="499">
                  <c:v>8.3166666666666664</c:v>
                </c:pt>
                <c:pt idx="500">
                  <c:v>8.3333333333333339</c:v>
                </c:pt>
                <c:pt idx="501">
                  <c:v>8.35</c:v>
                </c:pt>
                <c:pt idx="502">
                  <c:v>8.3666666666666671</c:v>
                </c:pt>
                <c:pt idx="503">
                  <c:v>8.3833333333333329</c:v>
                </c:pt>
                <c:pt idx="504">
                  <c:v>8.4</c:v>
                </c:pt>
                <c:pt idx="505">
                  <c:v>8.4166666666666661</c:v>
                </c:pt>
                <c:pt idx="506">
                  <c:v>8.4333333333333336</c:v>
                </c:pt>
                <c:pt idx="507">
                  <c:v>8.4499999999999993</c:v>
                </c:pt>
                <c:pt idx="508">
                  <c:v>8.4666666666666668</c:v>
                </c:pt>
                <c:pt idx="509">
                  <c:v>8.4833333333333325</c:v>
                </c:pt>
                <c:pt idx="510">
                  <c:v>8.5</c:v>
                </c:pt>
                <c:pt idx="511">
                  <c:v>8.5166666666666675</c:v>
                </c:pt>
                <c:pt idx="512">
                  <c:v>8.5333333333333332</c:v>
                </c:pt>
                <c:pt idx="513">
                  <c:v>8.5500000000000007</c:v>
                </c:pt>
                <c:pt idx="514">
                  <c:v>8.5666666666666664</c:v>
                </c:pt>
                <c:pt idx="515">
                  <c:v>8.5833333333333339</c:v>
                </c:pt>
                <c:pt idx="516">
                  <c:v>8.6</c:v>
                </c:pt>
                <c:pt idx="517">
                  <c:v>8.6166666666666671</c:v>
                </c:pt>
                <c:pt idx="518">
                  <c:v>8.6333333333333329</c:v>
                </c:pt>
                <c:pt idx="519">
                  <c:v>8.65</c:v>
                </c:pt>
                <c:pt idx="520">
                  <c:v>8.6666666666666661</c:v>
                </c:pt>
                <c:pt idx="521">
                  <c:v>8.6833333333333336</c:v>
                </c:pt>
                <c:pt idx="522">
                  <c:v>8.6999999999999993</c:v>
                </c:pt>
                <c:pt idx="523">
                  <c:v>8.7166666666666668</c:v>
                </c:pt>
                <c:pt idx="524">
                  <c:v>8.7333333333333325</c:v>
                </c:pt>
                <c:pt idx="525">
                  <c:v>8.75</c:v>
                </c:pt>
                <c:pt idx="526">
                  <c:v>8.7666666666666675</c:v>
                </c:pt>
                <c:pt idx="527">
                  <c:v>8.7833333333333332</c:v>
                </c:pt>
                <c:pt idx="528">
                  <c:v>8.8000000000000007</c:v>
                </c:pt>
                <c:pt idx="529">
                  <c:v>8.8166666666666664</c:v>
                </c:pt>
                <c:pt idx="530">
                  <c:v>8.8333333333333339</c:v>
                </c:pt>
                <c:pt idx="531">
                  <c:v>8.85</c:v>
                </c:pt>
                <c:pt idx="532">
                  <c:v>8.8666666666666671</c:v>
                </c:pt>
                <c:pt idx="533">
                  <c:v>8.8833333333333329</c:v>
                </c:pt>
                <c:pt idx="534">
                  <c:v>8.9</c:v>
                </c:pt>
                <c:pt idx="535">
                  <c:v>8.9166666666666661</c:v>
                </c:pt>
                <c:pt idx="536">
                  <c:v>8.9333333333333336</c:v>
                </c:pt>
                <c:pt idx="537">
                  <c:v>8.9499999999999993</c:v>
                </c:pt>
                <c:pt idx="538">
                  <c:v>8.9666666666666668</c:v>
                </c:pt>
                <c:pt idx="539">
                  <c:v>8.9833333333333325</c:v>
                </c:pt>
                <c:pt idx="540">
                  <c:v>9</c:v>
                </c:pt>
                <c:pt idx="541">
                  <c:v>9.0166666666666675</c:v>
                </c:pt>
                <c:pt idx="542">
                  <c:v>9.0333333333333332</c:v>
                </c:pt>
                <c:pt idx="543">
                  <c:v>9.0500000000000007</c:v>
                </c:pt>
                <c:pt idx="544">
                  <c:v>9.0666666666666664</c:v>
                </c:pt>
                <c:pt idx="545">
                  <c:v>9.0833333333333339</c:v>
                </c:pt>
                <c:pt idx="546">
                  <c:v>9.1</c:v>
                </c:pt>
                <c:pt idx="547">
                  <c:v>9.1166666666666671</c:v>
                </c:pt>
                <c:pt idx="548">
                  <c:v>9.1333333333333329</c:v>
                </c:pt>
                <c:pt idx="549">
                  <c:v>9.15</c:v>
                </c:pt>
                <c:pt idx="550">
                  <c:v>9.1666666666666661</c:v>
                </c:pt>
                <c:pt idx="551">
                  <c:v>9.1833333333333336</c:v>
                </c:pt>
                <c:pt idx="552">
                  <c:v>9.1999999999999993</c:v>
                </c:pt>
                <c:pt idx="553">
                  <c:v>9.2166666666666668</c:v>
                </c:pt>
                <c:pt idx="554">
                  <c:v>9.2333333333333325</c:v>
                </c:pt>
                <c:pt idx="555">
                  <c:v>9.25</c:v>
                </c:pt>
                <c:pt idx="556">
                  <c:v>9.2666666666666675</c:v>
                </c:pt>
                <c:pt idx="557">
                  <c:v>9.2833333333333332</c:v>
                </c:pt>
                <c:pt idx="558">
                  <c:v>9.3000000000000007</c:v>
                </c:pt>
                <c:pt idx="559">
                  <c:v>9.3166666666666664</c:v>
                </c:pt>
                <c:pt idx="560">
                  <c:v>9.3333333333333339</c:v>
                </c:pt>
                <c:pt idx="561">
                  <c:v>9.35</c:v>
                </c:pt>
                <c:pt idx="562">
                  <c:v>9.3666666666666671</c:v>
                </c:pt>
                <c:pt idx="563">
                  <c:v>9.3833333333333329</c:v>
                </c:pt>
                <c:pt idx="564">
                  <c:v>9.4</c:v>
                </c:pt>
                <c:pt idx="565">
                  <c:v>9.4166666666666661</c:v>
                </c:pt>
                <c:pt idx="566">
                  <c:v>9.4333333333333336</c:v>
                </c:pt>
                <c:pt idx="567">
                  <c:v>9.4499999999999993</c:v>
                </c:pt>
                <c:pt idx="568">
                  <c:v>9.4666666666666668</c:v>
                </c:pt>
                <c:pt idx="569">
                  <c:v>9.4833333333333325</c:v>
                </c:pt>
                <c:pt idx="570">
                  <c:v>9.5</c:v>
                </c:pt>
                <c:pt idx="571">
                  <c:v>9.5166666666666675</c:v>
                </c:pt>
                <c:pt idx="572">
                  <c:v>9.5333333333333332</c:v>
                </c:pt>
                <c:pt idx="573">
                  <c:v>9.5500000000000007</c:v>
                </c:pt>
                <c:pt idx="574">
                  <c:v>9.5666666666666664</c:v>
                </c:pt>
                <c:pt idx="575">
                  <c:v>9.5833333333333339</c:v>
                </c:pt>
                <c:pt idx="576">
                  <c:v>9.6</c:v>
                </c:pt>
                <c:pt idx="577">
                  <c:v>9.6166666666666671</c:v>
                </c:pt>
                <c:pt idx="578">
                  <c:v>9.6333333333333329</c:v>
                </c:pt>
                <c:pt idx="579">
                  <c:v>9.65</c:v>
                </c:pt>
                <c:pt idx="580">
                  <c:v>9.6666666666666661</c:v>
                </c:pt>
                <c:pt idx="581">
                  <c:v>9.6833333333333336</c:v>
                </c:pt>
                <c:pt idx="582">
                  <c:v>9.6999999999999993</c:v>
                </c:pt>
                <c:pt idx="583">
                  <c:v>9.7166666666666668</c:v>
                </c:pt>
                <c:pt idx="584">
                  <c:v>9.7333333333333325</c:v>
                </c:pt>
                <c:pt idx="585">
                  <c:v>9.75</c:v>
                </c:pt>
                <c:pt idx="586">
                  <c:v>9.7666666666666675</c:v>
                </c:pt>
                <c:pt idx="587">
                  <c:v>9.7833333333333332</c:v>
                </c:pt>
                <c:pt idx="588">
                  <c:v>9.8000000000000007</c:v>
                </c:pt>
                <c:pt idx="589">
                  <c:v>9.8166666666666664</c:v>
                </c:pt>
                <c:pt idx="590">
                  <c:v>9.8333333333333339</c:v>
                </c:pt>
                <c:pt idx="591">
                  <c:v>9.85</c:v>
                </c:pt>
                <c:pt idx="592">
                  <c:v>9.8666666666666671</c:v>
                </c:pt>
                <c:pt idx="593">
                  <c:v>9.8833333333333329</c:v>
                </c:pt>
                <c:pt idx="594">
                  <c:v>9.9</c:v>
                </c:pt>
                <c:pt idx="595">
                  <c:v>9.9166666666666661</c:v>
                </c:pt>
                <c:pt idx="596">
                  <c:v>9.9333333333333336</c:v>
                </c:pt>
                <c:pt idx="597">
                  <c:v>9.9499999999999993</c:v>
                </c:pt>
                <c:pt idx="598">
                  <c:v>9.9666666666666668</c:v>
                </c:pt>
                <c:pt idx="599">
                  <c:v>9.9833333333333325</c:v>
                </c:pt>
                <c:pt idx="600">
                  <c:v>10</c:v>
                </c:pt>
                <c:pt idx="601">
                  <c:v>10.016666666666667</c:v>
                </c:pt>
                <c:pt idx="602">
                  <c:v>10.033333333333333</c:v>
                </c:pt>
                <c:pt idx="603">
                  <c:v>10.050000000000001</c:v>
                </c:pt>
                <c:pt idx="604">
                  <c:v>10.066666666666666</c:v>
                </c:pt>
                <c:pt idx="605">
                  <c:v>10.083333333333334</c:v>
                </c:pt>
                <c:pt idx="606">
                  <c:v>10.1</c:v>
                </c:pt>
                <c:pt idx="607">
                  <c:v>10.116666666666667</c:v>
                </c:pt>
                <c:pt idx="608">
                  <c:v>10.133333333333333</c:v>
                </c:pt>
                <c:pt idx="609">
                  <c:v>10.15</c:v>
                </c:pt>
                <c:pt idx="610">
                  <c:v>10.166666666666666</c:v>
                </c:pt>
                <c:pt idx="611">
                  <c:v>10.183333333333334</c:v>
                </c:pt>
                <c:pt idx="612">
                  <c:v>10.199999999999999</c:v>
                </c:pt>
                <c:pt idx="613">
                  <c:v>10.216666666666667</c:v>
                </c:pt>
                <c:pt idx="614">
                  <c:v>10.233333333333333</c:v>
                </c:pt>
                <c:pt idx="615">
                  <c:v>10.25</c:v>
                </c:pt>
                <c:pt idx="616">
                  <c:v>10.266666666666667</c:v>
                </c:pt>
                <c:pt idx="617">
                  <c:v>10.283333333333333</c:v>
                </c:pt>
                <c:pt idx="618">
                  <c:v>10.3</c:v>
                </c:pt>
                <c:pt idx="619">
                  <c:v>10.316666666666666</c:v>
                </c:pt>
                <c:pt idx="620">
                  <c:v>10.333333333333334</c:v>
                </c:pt>
                <c:pt idx="621">
                  <c:v>10.35</c:v>
                </c:pt>
                <c:pt idx="622">
                  <c:v>10.366666666666667</c:v>
                </c:pt>
                <c:pt idx="623">
                  <c:v>10.383333333333333</c:v>
                </c:pt>
                <c:pt idx="624">
                  <c:v>10.4</c:v>
                </c:pt>
                <c:pt idx="625">
                  <c:v>10.416666666666666</c:v>
                </c:pt>
                <c:pt idx="626">
                  <c:v>10.433333333333334</c:v>
                </c:pt>
                <c:pt idx="627">
                  <c:v>10.45</c:v>
                </c:pt>
                <c:pt idx="628">
                  <c:v>10.466666666666667</c:v>
                </c:pt>
                <c:pt idx="629">
                  <c:v>10.483333333333333</c:v>
                </c:pt>
                <c:pt idx="630">
                  <c:v>10.5</c:v>
                </c:pt>
                <c:pt idx="631">
                  <c:v>10.516666666666667</c:v>
                </c:pt>
                <c:pt idx="632">
                  <c:v>10.533333333333333</c:v>
                </c:pt>
                <c:pt idx="633">
                  <c:v>10.55</c:v>
                </c:pt>
                <c:pt idx="634">
                  <c:v>10.566666666666666</c:v>
                </c:pt>
                <c:pt idx="635">
                  <c:v>10.583333333333334</c:v>
                </c:pt>
                <c:pt idx="636">
                  <c:v>10.6</c:v>
                </c:pt>
                <c:pt idx="637">
                  <c:v>10.616666666666667</c:v>
                </c:pt>
                <c:pt idx="638">
                  <c:v>10.633333333333333</c:v>
                </c:pt>
                <c:pt idx="639">
                  <c:v>10.65</c:v>
                </c:pt>
                <c:pt idx="640">
                  <c:v>10.666666666666666</c:v>
                </c:pt>
                <c:pt idx="641">
                  <c:v>10.683333333333334</c:v>
                </c:pt>
                <c:pt idx="642">
                  <c:v>10.7</c:v>
                </c:pt>
                <c:pt idx="643">
                  <c:v>10.716666666666667</c:v>
                </c:pt>
                <c:pt idx="644">
                  <c:v>10.733333333333333</c:v>
                </c:pt>
                <c:pt idx="645">
                  <c:v>10.75</c:v>
                </c:pt>
                <c:pt idx="646">
                  <c:v>10.766666666666667</c:v>
                </c:pt>
                <c:pt idx="647">
                  <c:v>10.783333333333333</c:v>
                </c:pt>
                <c:pt idx="648">
                  <c:v>10.8</c:v>
                </c:pt>
                <c:pt idx="649">
                  <c:v>10.816666666666666</c:v>
                </c:pt>
                <c:pt idx="650">
                  <c:v>10.833333333333334</c:v>
                </c:pt>
                <c:pt idx="651">
                  <c:v>10.85</c:v>
                </c:pt>
                <c:pt idx="652">
                  <c:v>10.866666666666667</c:v>
                </c:pt>
                <c:pt idx="653">
                  <c:v>10.883333333333333</c:v>
                </c:pt>
                <c:pt idx="654">
                  <c:v>10.9</c:v>
                </c:pt>
                <c:pt idx="655">
                  <c:v>10.916666666666666</c:v>
                </c:pt>
                <c:pt idx="656">
                  <c:v>10.933333333333334</c:v>
                </c:pt>
                <c:pt idx="657">
                  <c:v>10.95</c:v>
                </c:pt>
                <c:pt idx="658">
                  <c:v>10.966666666666667</c:v>
                </c:pt>
                <c:pt idx="659">
                  <c:v>10.983333333333333</c:v>
                </c:pt>
                <c:pt idx="660">
                  <c:v>11</c:v>
                </c:pt>
                <c:pt idx="661">
                  <c:v>11.016666666666667</c:v>
                </c:pt>
                <c:pt idx="662">
                  <c:v>11.033333333333333</c:v>
                </c:pt>
                <c:pt idx="663">
                  <c:v>11.05</c:v>
                </c:pt>
                <c:pt idx="664">
                  <c:v>11.066666666666666</c:v>
                </c:pt>
                <c:pt idx="665">
                  <c:v>11.083333333333334</c:v>
                </c:pt>
                <c:pt idx="666">
                  <c:v>11.1</c:v>
                </c:pt>
                <c:pt idx="667">
                  <c:v>11.116666666666667</c:v>
                </c:pt>
                <c:pt idx="668">
                  <c:v>11.133333333333333</c:v>
                </c:pt>
                <c:pt idx="669">
                  <c:v>11.15</c:v>
                </c:pt>
                <c:pt idx="670">
                  <c:v>11.166666666666666</c:v>
                </c:pt>
                <c:pt idx="671">
                  <c:v>11.183333333333334</c:v>
                </c:pt>
                <c:pt idx="672">
                  <c:v>11.2</c:v>
                </c:pt>
                <c:pt idx="673">
                  <c:v>11.216666666666667</c:v>
                </c:pt>
                <c:pt idx="674">
                  <c:v>11.233333333333333</c:v>
                </c:pt>
                <c:pt idx="675">
                  <c:v>11.25</c:v>
                </c:pt>
                <c:pt idx="676">
                  <c:v>11.266666666666667</c:v>
                </c:pt>
                <c:pt idx="677">
                  <c:v>11.283333333333333</c:v>
                </c:pt>
                <c:pt idx="678">
                  <c:v>11.3</c:v>
                </c:pt>
                <c:pt idx="679">
                  <c:v>11.316666666666666</c:v>
                </c:pt>
                <c:pt idx="680">
                  <c:v>11.333333333333334</c:v>
                </c:pt>
                <c:pt idx="681">
                  <c:v>11.35</c:v>
                </c:pt>
                <c:pt idx="682">
                  <c:v>11.366666666666667</c:v>
                </c:pt>
                <c:pt idx="683">
                  <c:v>11.383333333333333</c:v>
                </c:pt>
                <c:pt idx="684">
                  <c:v>11.4</c:v>
                </c:pt>
                <c:pt idx="685">
                  <c:v>11.416666666666666</c:v>
                </c:pt>
                <c:pt idx="686">
                  <c:v>11.433333333333334</c:v>
                </c:pt>
                <c:pt idx="687">
                  <c:v>11.45</c:v>
                </c:pt>
                <c:pt idx="688">
                  <c:v>11.466666666666667</c:v>
                </c:pt>
                <c:pt idx="689">
                  <c:v>11.483333333333333</c:v>
                </c:pt>
                <c:pt idx="690">
                  <c:v>11.5</c:v>
                </c:pt>
                <c:pt idx="691">
                  <c:v>11.516666666666667</c:v>
                </c:pt>
                <c:pt idx="692">
                  <c:v>11.533333333333333</c:v>
                </c:pt>
                <c:pt idx="693">
                  <c:v>11.55</c:v>
                </c:pt>
                <c:pt idx="694">
                  <c:v>11.566666666666666</c:v>
                </c:pt>
                <c:pt idx="695">
                  <c:v>11.583333333333334</c:v>
                </c:pt>
                <c:pt idx="696">
                  <c:v>11.6</c:v>
                </c:pt>
                <c:pt idx="697">
                  <c:v>11.616666666666667</c:v>
                </c:pt>
                <c:pt idx="698">
                  <c:v>11.633333333333333</c:v>
                </c:pt>
                <c:pt idx="699">
                  <c:v>11.65</c:v>
                </c:pt>
                <c:pt idx="700">
                  <c:v>11.666666666666666</c:v>
                </c:pt>
                <c:pt idx="701">
                  <c:v>11.683333333333334</c:v>
                </c:pt>
                <c:pt idx="702">
                  <c:v>11.7</c:v>
                </c:pt>
                <c:pt idx="703">
                  <c:v>11.716666666666667</c:v>
                </c:pt>
                <c:pt idx="704">
                  <c:v>11.733333333333333</c:v>
                </c:pt>
                <c:pt idx="705">
                  <c:v>11.75</c:v>
                </c:pt>
                <c:pt idx="706">
                  <c:v>11.766666666666667</c:v>
                </c:pt>
                <c:pt idx="707">
                  <c:v>11.783333333333333</c:v>
                </c:pt>
                <c:pt idx="708">
                  <c:v>11.8</c:v>
                </c:pt>
                <c:pt idx="709">
                  <c:v>11.816666666666666</c:v>
                </c:pt>
                <c:pt idx="710">
                  <c:v>11.833333333333334</c:v>
                </c:pt>
                <c:pt idx="711">
                  <c:v>11.85</c:v>
                </c:pt>
                <c:pt idx="712">
                  <c:v>11.866666666666667</c:v>
                </c:pt>
                <c:pt idx="713">
                  <c:v>11.883333333333333</c:v>
                </c:pt>
                <c:pt idx="714">
                  <c:v>11.9</c:v>
                </c:pt>
                <c:pt idx="715">
                  <c:v>11.916666666666666</c:v>
                </c:pt>
                <c:pt idx="716">
                  <c:v>11.933333333333334</c:v>
                </c:pt>
                <c:pt idx="717">
                  <c:v>11.95</c:v>
                </c:pt>
                <c:pt idx="718">
                  <c:v>11.966666666666667</c:v>
                </c:pt>
                <c:pt idx="719">
                  <c:v>11.983333333333333</c:v>
                </c:pt>
                <c:pt idx="720">
                  <c:v>12</c:v>
                </c:pt>
                <c:pt idx="721">
                  <c:v>12.016666666666667</c:v>
                </c:pt>
                <c:pt idx="722">
                  <c:v>12.033333333333333</c:v>
                </c:pt>
                <c:pt idx="723">
                  <c:v>12.05</c:v>
                </c:pt>
                <c:pt idx="724">
                  <c:v>12.066666666666666</c:v>
                </c:pt>
                <c:pt idx="725">
                  <c:v>12.083333333333334</c:v>
                </c:pt>
                <c:pt idx="726">
                  <c:v>12.1</c:v>
                </c:pt>
                <c:pt idx="727">
                  <c:v>12.116666666666667</c:v>
                </c:pt>
                <c:pt idx="728">
                  <c:v>12.133333333333333</c:v>
                </c:pt>
                <c:pt idx="729">
                  <c:v>12.15</c:v>
                </c:pt>
                <c:pt idx="730">
                  <c:v>12.166666666666666</c:v>
                </c:pt>
                <c:pt idx="731">
                  <c:v>12.183333333333334</c:v>
                </c:pt>
                <c:pt idx="732">
                  <c:v>12.2</c:v>
                </c:pt>
                <c:pt idx="733">
                  <c:v>12.216666666666667</c:v>
                </c:pt>
                <c:pt idx="734">
                  <c:v>12.233333333333333</c:v>
                </c:pt>
                <c:pt idx="735">
                  <c:v>12.25</c:v>
                </c:pt>
                <c:pt idx="736">
                  <c:v>12.266666666666667</c:v>
                </c:pt>
                <c:pt idx="737">
                  <c:v>12.283333333333333</c:v>
                </c:pt>
                <c:pt idx="738">
                  <c:v>12.3</c:v>
                </c:pt>
                <c:pt idx="739">
                  <c:v>12.316666666666666</c:v>
                </c:pt>
                <c:pt idx="740">
                  <c:v>12.333333333333334</c:v>
                </c:pt>
                <c:pt idx="741">
                  <c:v>12.35</c:v>
                </c:pt>
                <c:pt idx="742">
                  <c:v>12.366666666666667</c:v>
                </c:pt>
                <c:pt idx="743">
                  <c:v>12.383333333333333</c:v>
                </c:pt>
                <c:pt idx="744">
                  <c:v>12.4</c:v>
                </c:pt>
                <c:pt idx="745">
                  <c:v>12.416666666666666</c:v>
                </c:pt>
                <c:pt idx="746">
                  <c:v>12.433333333333334</c:v>
                </c:pt>
                <c:pt idx="747">
                  <c:v>12.45</c:v>
                </c:pt>
                <c:pt idx="748">
                  <c:v>12.466666666666667</c:v>
                </c:pt>
                <c:pt idx="749">
                  <c:v>12.483333333333333</c:v>
                </c:pt>
                <c:pt idx="750">
                  <c:v>12.5</c:v>
                </c:pt>
                <c:pt idx="751">
                  <c:v>12.516666666666667</c:v>
                </c:pt>
                <c:pt idx="752">
                  <c:v>12.533333333333333</c:v>
                </c:pt>
                <c:pt idx="753">
                  <c:v>12.55</c:v>
                </c:pt>
                <c:pt idx="754">
                  <c:v>12.566666666666666</c:v>
                </c:pt>
                <c:pt idx="755">
                  <c:v>12.583333333333334</c:v>
                </c:pt>
                <c:pt idx="756">
                  <c:v>12.6</c:v>
                </c:pt>
                <c:pt idx="757">
                  <c:v>12.616666666666667</c:v>
                </c:pt>
                <c:pt idx="758">
                  <c:v>12.633333333333333</c:v>
                </c:pt>
                <c:pt idx="759">
                  <c:v>12.65</c:v>
                </c:pt>
                <c:pt idx="760">
                  <c:v>12.666666666666666</c:v>
                </c:pt>
                <c:pt idx="761">
                  <c:v>12.683333333333334</c:v>
                </c:pt>
                <c:pt idx="762">
                  <c:v>12.7</c:v>
                </c:pt>
                <c:pt idx="763">
                  <c:v>12.716666666666667</c:v>
                </c:pt>
                <c:pt idx="764">
                  <c:v>12.733333333333333</c:v>
                </c:pt>
                <c:pt idx="765">
                  <c:v>12.75</c:v>
                </c:pt>
                <c:pt idx="766">
                  <c:v>12.766666666666667</c:v>
                </c:pt>
                <c:pt idx="767">
                  <c:v>12.783333333333333</c:v>
                </c:pt>
                <c:pt idx="768">
                  <c:v>12.8</c:v>
                </c:pt>
                <c:pt idx="769">
                  <c:v>12.816666666666666</c:v>
                </c:pt>
                <c:pt idx="770">
                  <c:v>12.833333333333334</c:v>
                </c:pt>
                <c:pt idx="771">
                  <c:v>12.85</c:v>
                </c:pt>
                <c:pt idx="772">
                  <c:v>12.866666666666667</c:v>
                </c:pt>
                <c:pt idx="773">
                  <c:v>12.883333333333333</c:v>
                </c:pt>
                <c:pt idx="774">
                  <c:v>12.9</c:v>
                </c:pt>
                <c:pt idx="775">
                  <c:v>12.916666666666666</c:v>
                </c:pt>
                <c:pt idx="776">
                  <c:v>12.933333333333334</c:v>
                </c:pt>
                <c:pt idx="777">
                  <c:v>12.95</c:v>
                </c:pt>
                <c:pt idx="778">
                  <c:v>12.966666666666667</c:v>
                </c:pt>
                <c:pt idx="779">
                  <c:v>12.983333333333333</c:v>
                </c:pt>
                <c:pt idx="780">
                  <c:v>13</c:v>
                </c:pt>
                <c:pt idx="781">
                  <c:v>13.016666666666667</c:v>
                </c:pt>
                <c:pt idx="782">
                  <c:v>13.033333333333333</c:v>
                </c:pt>
                <c:pt idx="783">
                  <c:v>13.05</c:v>
                </c:pt>
                <c:pt idx="784">
                  <c:v>13.066666666666666</c:v>
                </c:pt>
                <c:pt idx="785">
                  <c:v>13.083333333333334</c:v>
                </c:pt>
                <c:pt idx="786">
                  <c:v>13.1</c:v>
                </c:pt>
                <c:pt idx="787">
                  <c:v>13.116666666666667</c:v>
                </c:pt>
                <c:pt idx="788">
                  <c:v>13.133333333333333</c:v>
                </c:pt>
                <c:pt idx="789">
                  <c:v>13.15</c:v>
                </c:pt>
                <c:pt idx="790">
                  <c:v>13.166666666666666</c:v>
                </c:pt>
                <c:pt idx="791">
                  <c:v>13.183333333333334</c:v>
                </c:pt>
                <c:pt idx="792">
                  <c:v>13.2</c:v>
                </c:pt>
                <c:pt idx="793">
                  <c:v>13.216666666666667</c:v>
                </c:pt>
                <c:pt idx="794">
                  <c:v>13.233333333333333</c:v>
                </c:pt>
                <c:pt idx="795">
                  <c:v>13.25</c:v>
                </c:pt>
                <c:pt idx="796">
                  <c:v>13.266666666666667</c:v>
                </c:pt>
                <c:pt idx="797">
                  <c:v>13.283333333333333</c:v>
                </c:pt>
                <c:pt idx="798">
                  <c:v>13.3</c:v>
                </c:pt>
                <c:pt idx="799">
                  <c:v>13.316666666666666</c:v>
                </c:pt>
                <c:pt idx="800">
                  <c:v>13.333333333333334</c:v>
                </c:pt>
                <c:pt idx="801">
                  <c:v>13.35</c:v>
                </c:pt>
                <c:pt idx="802">
                  <c:v>13.366666666666667</c:v>
                </c:pt>
                <c:pt idx="803">
                  <c:v>13.383333333333333</c:v>
                </c:pt>
                <c:pt idx="804">
                  <c:v>13.4</c:v>
                </c:pt>
                <c:pt idx="805">
                  <c:v>13.416666666666666</c:v>
                </c:pt>
                <c:pt idx="806">
                  <c:v>13.433333333333334</c:v>
                </c:pt>
                <c:pt idx="807">
                  <c:v>13.45</c:v>
                </c:pt>
                <c:pt idx="808">
                  <c:v>13.466666666666667</c:v>
                </c:pt>
                <c:pt idx="809">
                  <c:v>13.483333333333333</c:v>
                </c:pt>
                <c:pt idx="810">
                  <c:v>13.5</c:v>
                </c:pt>
                <c:pt idx="811">
                  <c:v>13.516666666666667</c:v>
                </c:pt>
                <c:pt idx="812">
                  <c:v>13.533333333333333</c:v>
                </c:pt>
                <c:pt idx="813">
                  <c:v>13.55</c:v>
                </c:pt>
                <c:pt idx="814">
                  <c:v>13.566666666666666</c:v>
                </c:pt>
                <c:pt idx="815">
                  <c:v>13.583333333333334</c:v>
                </c:pt>
                <c:pt idx="816">
                  <c:v>13.6</c:v>
                </c:pt>
                <c:pt idx="817">
                  <c:v>13.616666666666667</c:v>
                </c:pt>
                <c:pt idx="818">
                  <c:v>13.633333333333333</c:v>
                </c:pt>
                <c:pt idx="819">
                  <c:v>13.65</c:v>
                </c:pt>
                <c:pt idx="820">
                  <c:v>13.666666666666666</c:v>
                </c:pt>
                <c:pt idx="821">
                  <c:v>13.683333333333334</c:v>
                </c:pt>
                <c:pt idx="822">
                  <c:v>13.7</c:v>
                </c:pt>
                <c:pt idx="823">
                  <c:v>13.716666666666667</c:v>
                </c:pt>
                <c:pt idx="824">
                  <c:v>13.733333333333333</c:v>
                </c:pt>
                <c:pt idx="825">
                  <c:v>13.75</c:v>
                </c:pt>
                <c:pt idx="826">
                  <c:v>13.766666666666667</c:v>
                </c:pt>
                <c:pt idx="827">
                  <c:v>13.783333333333333</c:v>
                </c:pt>
                <c:pt idx="828">
                  <c:v>13.8</c:v>
                </c:pt>
                <c:pt idx="829">
                  <c:v>13.816666666666666</c:v>
                </c:pt>
                <c:pt idx="830">
                  <c:v>13.833333333333334</c:v>
                </c:pt>
                <c:pt idx="831">
                  <c:v>13.85</c:v>
                </c:pt>
                <c:pt idx="832">
                  <c:v>13.866666666666667</c:v>
                </c:pt>
                <c:pt idx="833">
                  <c:v>13.883333333333333</c:v>
                </c:pt>
                <c:pt idx="834">
                  <c:v>13.9</c:v>
                </c:pt>
                <c:pt idx="835">
                  <c:v>13.916666666666666</c:v>
                </c:pt>
                <c:pt idx="836">
                  <c:v>13.933333333333334</c:v>
                </c:pt>
                <c:pt idx="837">
                  <c:v>13.95</c:v>
                </c:pt>
                <c:pt idx="838">
                  <c:v>13.966666666666667</c:v>
                </c:pt>
                <c:pt idx="839">
                  <c:v>13.983333333333333</c:v>
                </c:pt>
                <c:pt idx="840">
                  <c:v>14</c:v>
                </c:pt>
                <c:pt idx="841">
                  <c:v>14.016666666666667</c:v>
                </c:pt>
                <c:pt idx="842">
                  <c:v>14.033333333333333</c:v>
                </c:pt>
                <c:pt idx="843">
                  <c:v>14.05</c:v>
                </c:pt>
                <c:pt idx="844">
                  <c:v>14.066666666666666</c:v>
                </c:pt>
                <c:pt idx="845">
                  <c:v>14.083333333333334</c:v>
                </c:pt>
                <c:pt idx="846">
                  <c:v>14.1</c:v>
                </c:pt>
                <c:pt idx="847">
                  <c:v>14.116666666666667</c:v>
                </c:pt>
                <c:pt idx="848">
                  <c:v>14.133333333333333</c:v>
                </c:pt>
                <c:pt idx="849">
                  <c:v>14.15</c:v>
                </c:pt>
                <c:pt idx="850">
                  <c:v>14.166666666666666</c:v>
                </c:pt>
                <c:pt idx="851">
                  <c:v>14.183333333333334</c:v>
                </c:pt>
                <c:pt idx="852">
                  <c:v>14.2</c:v>
                </c:pt>
                <c:pt idx="853">
                  <c:v>14.216666666666667</c:v>
                </c:pt>
                <c:pt idx="854">
                  <c:v>14.233333333333333</c:v>
                </c:pt>
                <c:pt idx="855">
                  <c:v>14.25</c:v>
                </c:pt>
                <c:pt idx="856">
                  <c:v>14.266666666666667</c:v>
                </c:pt>
                <c:pt idx="857">
                  <c:v>14.283333333333333</c:v>
                </c:pt>
                <c:pt idx="858">
                  <c:v>14.3</c:v>
                </c:pt>
                <c:pt idx="859">
                  <c:v>14.316666666666666</c:v>
                </c:pt>
                <c:pt idx="860">
                  <c:v>14.333333333333334</c:v>
                </c:pt>
                <c:pt idx="861">
                  <c:v>14.35</c:v>
                </c:pt>
                <c:pt idx="862">
                  <c:v>14.366666666666667</c:v>
                </c:pt>
                <c:pt idx="863">
                  <c:v>14.383333333333333</c:v>
                </c:pt>
                <c:pt idx="864">
                  <c:v>14.4</c:v>
                </c:pt>
                <c:pt idx="865">
                  <c:v>14.416666666666666</c:v>
                </c:pt>
                <c:pt idx="866">
                  <c:v>14.433333333333334</c:v>
                </c:pt>
                <c:pt idx="867">
                  <c:v>14.45</c:v>
                </c:pt>
                <c:pt idx="868">
                  <c:v>14.466666666666667</c:v>
                </c:pt>
                <c:pt idx="869">
                  <c:v>14.483333333333333</c:v>
                </c:pt>
                <c:pt idx="870">
                  <c:v>14.5</c:v>
                </c:pt>
                <c:pt idx="871">
                  <c:v>14.516666666666667</c:v>
                </c:pt>
                <c:pt idx="872">
                  <c:v>14.533333333333333</c:v>
                </c:pt>
                <c:pt idx="873">
                  <c:v>14.55</c:v>
                </c:pt>
                <c:pt idx="874">
                  <c:v>14.566666666666666</c:v>
                </c:pt>
                <c:pt idx="875">
                  <c:v>14.583333333333334</c:v>
                </c:pt>
                <c:pt idx="876">
                  <c:v>14.6</c:v>
                </c:pt>
                <c:pt idx="877">
                  <c:v>14.616666666666667</c:v>
                </c:pt>
                <c:pt idx="878">
                  <c:v>14.633333333333333</c:v>
                </c:pt>
                <c:pt idx="879">
                  <c:v>14.65</c:v>
                </c:pt>
                <c:pt idx="880">
                  <c:v>14.666666666666666</c:v>
                </c:pt>
                <c:pt idx="881">
                  <c:v>14.683333333333334</c:v>
                </c:pt>
                <c:pt idx="882">
                  <c:v>14.7</c:v>
                </c:pt>
                <c:pt idx="883">
                  <c:v>14.716666666666667</c:v>
                </c:pt>
                <c:pt idx="884">
                  <c:v>14.733333333333333</c:v>
                </c:pt>
                <c:pt idx="885">
                  <c:v>14.75</c:v>
                </c:pt>
                <c:pt idx="886">
                  <c:v>14.766666666666667</c:v>
                </c:pt>
                <c:pt idx="887">
                  <c:v>14.783333333333333</c:v>
                </c:pt>
                <c:pt idx="888">
                  <c:v>14.8</c:v>
                </c:pt>
                <c:pt idx="889">
                  <c:v>14.816666666666666</c:v>
                </c:pt>
                <c:pt idx="890">
                  <c:v>14.833333333333334</c:v>
                </c:pt>
                <c:pt idx="891">
                  <c:v>14.85</c:v>
                </c:pt>
                <c:pt idx="892">
                  <c:v>14.866666666666667</c:v>
                </c:pt>
                <c:pt idx="893">
                  <c:v>14.883333333333333</c:v>
                </c:pt>
                <c:pt idx="894">
                  <c:v>14.9</c:v>
                </c:pt>
                <c:pt idx="895">
                  <c:v>14.916666666666666</c:v>
                </c:pt>
                <c:pt idx="896">
                  <c:v>14.933333333333334</c:v>
                </c:pt>
                <c:pt idx="897">
                  <c:v>14.95</c:v>
                </c:pt>
                <c:pt idx="898">
                  <c:v>14.966666666666667</c:v>
                </c:pt>
                <c:pt idx="899">
                  <c:v>14.983333333333333</c:v>
                </c:pt>
                <c:pt idx="900">
                  <c:v>15</c:v>
                </c:pt>
                <c:pt idx="901">
                  <c:v>15.016666666666667</c:v>
                </c:pt>
                <c:pt idx="902">
                  <c:v>15.033333333333333</c:v>
                </c:pt>
                <c:pt idx="903">
                  <c:v>15.05</c:v>
                </c:pt>
                <c:pt idx="904">
                  <c:v>15.066666666666666</c:v>
                </c:pt>
                <c:pt idx="905">
                  <c:v>15.083333333333334</c:v>
                </c:pt>
                <c:pt idx="906">
                  <c:v>15.1</c:v>
                </c:pt>
                <c:pt idx="907">
                  <c:v>15.116666666666667</c:v>
                </c:pt>
                <c:pt idx="908">
                  <c:v>15.133333333333333</c:v>
                </c:pt>
                <c:pt idx="909">
                  <c:v>15.15</c:v>
                </c:pt>
                <c:pt idx="910">
                  <c:v>15.166666666666666</c:v>
                </c:pt>
                <c:pt idx="911">
                  <c:v>15.183333333333334</c:v>
                </c:pt>
                <c:pt idx="912">
                  <c:v>15.2</c:v>
                </c:pt>
                <c:pt idx="913">
                  <c:v>15.216666666666667</c:v>
                </c:pt>
                <c:pt idx="914">
                  <c:v>15.233333333333333</c:v>
                </c:pt>
                <c:pt idx="915">
                  <c:v>15.25</c:v>
                </c:pt>
                <c:pt idx="916">
                  <c:v>15.266666666666667</c:v>
                </c:pt>
                <c:pt idx="917">
                  <c:v>15.283333333333333</c:v>
                </c:pt>
                <c:pt idx="918">
                  <c:v>15.3</c:v>
                </c:pt>
                <c:pt idx="919">
                  <c:v>15.316666666666666</c:v>
                </c:pt>
                <c:pt idx="920">
                  <c:v>15.333333333333334</c:v>
                </c:pt>
                <c:pt idx="921">
                  <c:v>15.35</c:v>
                </c:pt>
                <c:pt idx="922">
                  <c:v>15.366666666666667</c:v>
                </c:pt>
                <c:pt idx="923">
                  <c:v>15.383333333333333</c:v>
                </c:pt>
                <c:pt idx="924">
                  <c:v>15.4</c:v>
                </c:pt>
                <c:pt idx="925">
                  <c:v>15.416666666666666</c:v>
                </c:pt>
                <c:pt idx="926">
                  <c:v>15.433333333333334</c:v>
                </c:pt>
                <c:pt idx="927">
                  <c:v>15.45</c:v>
                </c:pt>
                <c:pt idx="928">
                  <c:v>15.466666666666667</c:v>
                </c:pt>
                <c:pt idx="929">
                  <c:v>15.483333333333333</c:v>
                </c:pt>
                <c:pt idx="930">
                  <c:v>15.5</c:v>
                </c:pt>
                <c:pt idx="931">
                  <c:v>15.516666666666667</c:v>
                </c:pt>
                <c:pt idx="932">
                  <c:v>15.533333333333333</c:v>
                </c:pt>
                <c:pt idx="933">
                  <c:v>15.55</c:v>
                </c:pt>
                <c:pt idx="934">
                  <c:v>15.566666666666666</c:v>
                </c:pt>
                <c:pt idx="935">
                  <c:v>15.583333333333334</c:v>
                </c:pt>
                <c:pt idx="936">
                  <c:v>15.6</c:v>
                </c:pt>
                <c:pt idx="937">
                  <c:v>15.616666666666667</c:v>
                </c:pt>
                <c:pt idx="938">
                  <c:v>15.633333333333333</c:v>
                </c:pt>
                <c:pt idx="939">
                  <c:v>15.65</c:v>
                </c:pt>
                <c:pt idx="940">
                  <c:v>15.666666666666666</c:v>
                </c:pt>
                <c:pt idx="941">
                  <c:v>15.683333333333334</c:v>
                </c:pt>
                <c:pt idx="942">
                  <c:v>15.7</c:v>
                </c:pt>
                <c:pt idx="943">
                  <c:v>15.716666666666667</c:v>
                </c:pt>
                <c:pt idx="944">
                  <c:v>15.733333333333333</c:v>
                </c:pt>
                <c:pt idx="945">
                  <c:v>15.75</c:v>
                </c:pt>
                <c:pt idx="946">
                  <c:v>15.766666666666667</c:v>
                </c:pt>
                <c:pt idx="947">
                  <c:v>15.783333333333333</c:v>
                </c:pt>
                <c:pt idx="948">
                  <c:v>15.8</c:v>
                </c:pt>
                <c:pt idx="949">
                  <c:v>15.816666666666666</c:v>
                </c:pt>
                <c:pt idx="950">
                  <c:v>15.833333333333334</c:v>
                </c:pt>
                <c:pt idx="951">
                  <c:v>15.85</c:v>
                </c:pt>
                <c:pt idx="952">
                  <c:v>15.866666666666667</c:v>
                </c:pt>
                <c:pt idx="953">
                  <c:v>15.883333333333333</c:v>
                </c:pt>
                <c:pt idx="954">
                  <c:v>15.9</c:v>
                </c:pt>
                <c:pt idx="955">
                  <c:v>15.916666666666666</c:v>
                </c:pt>
                <c:pt idx="956">
                  <c:v>15.933333333333334</c:v>
                </c:pt>
                <c:pt idx="957">
                  <c:v>15.95</c:v>
                </c:pt>
                <c:pt idx="958">
                  <c:v>15.966666666666667</c:v>
                </c:pt>
                <c:pt idx="959">
                  <c:v>15.983333333333333</c:v>
                </c:pt>
                <c:pt idx="960">
                  <c:v>16</c:v>
                </c:pt>
                <c:pt idx="961">
                  <c:v>16.016666666666666</c:v>
                </c:pt>
                <c:pt idx="962">
                  <c:v>16.033333333333335</c:v>
                </c:pt>
                <c:pt idx="963">
                  <c:v>16.05</c:v>
                </c:pt>
                <c:pt idx="964">
                  <c:v>16.066666666666666</c:v>
                </c:pt>
                <c:pt idx="965">
                  <c:v>16.083333333333332</c:v>
                </c:pt>
                <c:pt idx="966">
                  <c:v>16.100000000000001</c:v>
                </c:pt>
                <c:pt idx="967">
                  <c:v>16.116666666666667</c:v>
                </c:pt>
                <c:pt idx="968">
                  <c:v>16.133333333333333</c:v>
                </c:pt>
                <c:pt idx="969">
                  <c:v>16.149999999999999</c:v>
                </c:pt>
                <c:pt idx="970">
                  <c:v>16.166666666666668</c:v>
                </c:pt>
                <c:pt idx="971">
                  <c:v>16.183333333333334</c:v>
                </c:pt>
                <c:pt idx="972">
                  <c:v>16.2</c:v>
                </c:pt>
                <c:pt idx="973">
                  <c:v>16.216666666666665</c:v>
                </c:pt>
                <c:pt idx="974">
                  <c:v>16.233333333333334</c:v>
                </c:pt>
                <c:pt idx="975">
                  <c:v>16.25</c:v>
                </c:pt>
                <c:pt idx="976">
                  <c:v>16.266666666666666</c:v>
                </c:pt>
                <c:pt idx="977">
                  <c:v>16.283333333333335</c:v>
                </c:pt>
                <c:pt idx="978">
                  <c:v>16.3</c:v>
                </c:pt>
                <c:pt idx="979">
                  <c:v>16.316666666666666</c:v>
                </c:pt>
                <c:pt idx="980">
                  <c:v>16.333333333333332</c:v>
                </c:pt>
                <c:pt idx="981">
                  <c:v>16.350000000000001</c:v>
                </c:pt>
                <c:pt idx="982">
                  <c:v>16.366666666666667</c:v>
                </c:pt>
                <c:pt idx="983">
                  <c:v>16.383333333333333</c:v>
                </c:pt>
                <c:pt idx="984">
                  <c:v>16.399999999999999</c:v>
                </c:pt>
                <c:pt idx="985">
                  <c:v>16.416666666666668</c:v>
                </c:pt>
                <c:pt idx="986">
                  <c:v>16.433333333333334</c:v>
                </c:pt>
                <c:pt idx="987">
                  <c:v>16.45</c:v>
                </c:pt>
                <c:pt idx="988">
                  <c:v>16.466666666666665</c:v>
                </c:pt>
                <c:pt idx="989">
                  <c:v>16.483333333333334</c:v>
                </c:pt>
                <c:pt idx="990">
                  <c:v>16.5</c:v>
                </c:pt>
                <c:pt idx="991">
                  <c:v>16.516666666666666</c:v>
                </c:pt>
                <c:pt idx="992">
                  <c:v>16.533333333333335</c:v>
                </c:pt>
                <c:pt idx="993">
                  <c:v>16.55</c:v>
                </c:pt>
                <c:pt idx="994">
                  <c:v>16.566666666666666</c:v>
                </c:pt>
                <c:pt idx="995">
                  <c:v>16.583333333333332</c:v>
                </c:pt>
                <c:pt idx="996">
                  <c:v>16.600000000000001</c:v>
                </c:pt>
                <c:pt idx="997">
                  <c:v>16.616666666666667</c:v>
                </c:pt>
                <c:pt idx="998">
                  <c:v>16.633333333333333</c:v>
                </c:pt>
                <c:pt idx="999">
                  <c:v>16.649999999999999</c:v>
                </c:pt>
                <c:pt idx="1000">
                  <c:v>16.666666666666668</c:v>
                </c:pt>
                <c:pt idx="1001">
                  <c:v>16.683333333333334</c:v>
                </c:pt>
                <c:pt idx="1002">
                  <c:v>16.7</c:v>
                </c:pt>
                <c:pt idx="1003">
                  <c:v>16.716666666666665</c:v>
                </c:pt>
                <c:pt idx="1004">
                  <c:v>16.733333333333334</c:v>
                </c:pt>
                <c:pt idx="1005">
                  <c:v>16.75</c:v>
                </c:pt>
                <c:pt idx="1006">
                  <c:v>16.766666666666666</c:v>
                </c:pt>
                <c:pt idx="1007">
                  <c:v>16.783333333333335</c:v>
                </c:pt>
                <c:pt idx="1008">
                  <c:v>16.8</c:v>
                </c:pt>
                <c:pt idx="1009">
                  <c:v>16.816666666666666</c:v>
                </c:pt>
                <c:pt idx="1010">
                  <c:v>16.833333333333332</c:v>
                </c:pt>
                <c:pt idx="1011">
                  <c:v>16.850000000000001</c:v>
                </c:pt>
                <c:pt idx="1012">
                  <c:v>16.866666666666667</c:v>
                </c:pt>
                <c:pt idx="1013">
                  <c:v>16.883333333333333</c:v>
                </c:pt>
                <c:pt idx="1014">
                  <c:v>16.899999999999999</c:v>
                </c:pt>
                <c:pt idx="1015">
                  <c:v>16.916666666666668</c:v>
                </c:pt>
                <c:pt idx="1016">
                  <c:v>16.933333333333334</c:v>
                </c:pt>
                <c:pt idx="1017">
                  <c:v>16.95</c:v>
                </c:pt>
                <c:pt idx="1018">
                  <c:v>16.966666666666665</c:v>
                </c:pt>
                <c:pt idx="1019">
                  <c:v>16.983333333333334</c:v>
                </c:pt>
                <c:pt idx="1020">
                  <c:v>17</c:v>
                </c:pt>
                <c:pt idx="1021">
                  <c:v>17.016666666666666</c:v>
                </c:pt>
                <c:pt idx="1022">
                  <c:v>17.033333333333335</c:v>
                </c:pt>
                <c:pt idx="1023">
                  <c:v>17.05</c:v>
                </c:pt>
                <c:pt idx="1024">
                  <c:v>17.066666666666666</c:v>
                </c:pt>
                <c:pt idx="1025">
                  <c:v>17.083333333333332</c:v>
                </c:pt>
                <c:pt idx="1026">
                  <c:v>17.100000000000001</c:v>
                </c:pt>
                <c:pt idx="1027">
                  <c:v>17.116666666666667</c:v>
                </c:pt>
                <c:pt idx="1028">
                  <c:v>17.133333333333333</c:v>
                </c:pt>
                <c:pt idx="1029">
                  <c:v>17.149999999999999</c:v>
                </c:pt>
                <c:pt idx="1030">
                  <c:v>17.166666666666668</c:v>
                </c:pt>
                <c:pt idx="1031">
                  <c:v>17.183333333333334</c:v>
                </c:pt>
                <c:pt idx="1032">
                  <c:v>17.2</c:v>
                </c:pt>
                <c:pt idx="1033">
                  <c:v>17.216666666666665</c:v>
                </c:pt>
                <c:pt idx="1034">
                  <c:v>17.233333333333334</c:v>
                </c:pt>
                <c:pt idx="1035">
                  <c:v>17.25</c:v>
                </c:pt>
                <c:pt idx="1036">
                  <c:v>17.266666666666666</c:v>
                </c:pt>
                <c:pt idx="1037">
                  <c:v>17.283333333333335</c:v>
                </c:pt>
                <c:pt idx="1038">
                  <c:v>17.3</c:v>
                </c:pt>
                <c:pt idx="1039">
                  <c:v>17.316666666666666</c:v>
                </c:pt>
                <c:pt idx="1040">
                  <c:v>17.333333333333332</c:v>
                </c:pt>
                <c:pt idx="1041">
                  <c:v>17.350000000000001</c:v>
                </c:pt>
                <c:pt idx="1042">
                  <c:v>17.366666666666667</c:v>
                </c:pt>
                <c:pt idx="1043">
                  <c:v>17.383333333333333</c:v>
                </c:pt>
                <c:pt idx="1044">
                  <c:v>17.399999999999999</c:v>
                </c:pt>
                <c:pt idx="1045">
                  <c:v>17.416666666666668</c:v>
                </c:pt>
                <c:pt idx="1046">
                  <c:v>17.433333333333334</c:v>
                </c:pt>
                <c:pt idx="1047">
                  <c:v>17.45</c:v>
                </c:pt>
                <c:pt idx="1048">
                  <c:v>17.466666666666665</c:v>
                </c:pt>
                <c:pt idx="1049">
                  <c:v>17.483333333333334</c:v>
                </c:pt>
                <c:pt idx="1050">
                  <c:v>17.5</c:v>
                </c:pt>
                <c:pt idx="1051">
                  <c:v>17.516666666666666</c:v>
                </c:pt>
                <c:pt idx="1052">
                  <c:v>17.533333333333335</c:v>
                </c:pt>
                <c:pt idx="1053">
                  <c:v>17.55</c:v>
                </c:pt>
                <c:pt idx="1054">
                  <c:v>17.566666666666666</c:v>
                </c:pt>
                <c:pt idx="1055">
                  <c:v>17.583333333333332</c:v>
                </c:pt>
                <c:pt idx="1056">
                  <c:v>17.600000000000001</c:v>
                </c:pt>
                <c:pt idx="1057">
                  <c:v>17.616666666666667</c:v>
                </c:pt>
                <c:pt idx="1058">
                  <c:v>17.633333333333333</c:v>
                </c:pt>
                <c:pt idx="1059">
                  <c:v>17.649999999999999</c:v>
                </c:pt>
                <c:pt idx="1060">
                  <c:v>17.666666666666668</c:v>
                </c:pt>
                <c:pt idx="1061">
                  <c:v>17.683333333333334</c:v>
                </c:pt>
                <c:pt idx="1062">
                  <c:v>17.7</c:v>
                </c:pt>
                <c:pt idx="1063">
                  <c:v>17.716666666666665</c:v>
                </c:pt>
                <c:pt idx="1064">
                  <c:v>17.733333333333334</c:v>
                </c:pt>
                <c:pt idx="1065">
                  <c:v>17.75</c:v>
                </c:pt>
                <c:pt idx="1066">
                  <c:v>17.766666666666666</c:v>
                </c:pt>
                <c:pt idx="1067">
                  <c:v>17.783333333333335</c:v>
                </c:pt>
                <c:pt idx="1068">
                  <c:v>17.8</c:v>
                </c:pt>
                <c:pt idx="1069">
                  <c:v>17.816666666666666</c:v>
                </c:pt>
                <c:pt idx="1070">
                  <c:v>17.833333333333332</c:v>
                </c:pt>
                <c:pt idx="1071">
                  <c:v>17.850000000000001</c:v>
                </c:pt>
                <c:pt idx="1072">
                  <c:v>17.866666666666667</c:v>
                </c:pt>
                <c:pt idx="1073">
                  <c:v>17.883333333333333</c:v>
                </c:pt>
                <c:pt idx="1074">
                  <c:v>17.899999999999999</c:v>
                </c:pt>
                <c:pt idx="1075">
                  <c:v>17.916666666666668</c:v>
                </c:pt>
                <c:pt idx="1076">
                  <c:v>17.933333333333334</c:v>
                </c:pt>
                <c:pt idx="1077">
                  <c:v>17.95</c:v>
                </c:pt>
                <c:pt idx="1078">
                  <c:v>17.966666666666665</c:v>
                </c:pt>
                <c:pt idx="1079">
                  <c:v>17.983333333333334</c:v>
                </c:pt>
                <c:pt idx="1080">
                  <c:v>18</c:v>
                </c:pt>
                <c:pt idx="1081">
                  <c:v>18.016666666666666</c:v>
                </c:pt>
                <c:pt idx="1082">
                  <c:v>18.033333333333335</c:v>
                </c:pt>
                <c:pt idx="1083">
                  <c:v>18.05</c:v>
                </c:pt>
                <c:pt idx="1084">
                  <c:v>18.066666666666666</c:v>
                </c:pt>
                <c:pt idx="1085">
                  <c:v>18.083333333333332</c:v>
                </c:pt>
                <c:pt idx="1086">
                  <c:v>18.100000000000001</c:v>
                </c:pt>
                <c:pt idx="1087">
                  <c:v>18.116666666666667</c:v>
                </c:pt>
                <c:pt idx="1088">
                  <c:v>18.133333333333333</c:v>
                </c:pt>
                <c:pt idx="1089">
                  <c:v>18.149999999999999</c:v>
                </c:pt>
                <c:pt idx="1090">
                  <c:v>18.166666666666668</c:v>
                </c:pt>
                <c:pt idx="1091">
                  <c:v>18.183333333333334</c:v>
                </c:pt>
                <c:pt idx="1092">
                  <c:v>18.2</c:v>
                </c:pt>
                <c:pt idx="1093">
                  <c:v>18.216666666666665</c:v>
                </c:pt>
                <c:pt idx="1094">
                  <c:v>18.233333333333334</c:v>
                </c:pt>
                <c:pt idx="1095">
                  <c:v>18.25</c:v>
                </c:pt>
                <c:pt idx="1096">
                  <c:v>18.266666666666666</c:v>
                </c:pt>
                <c:pt idx="1097">
                  <c:v>18.283333333333335</c:v>
                </c:pt>
                <c:pt idx="1098">
                  <c:v>18.3</c:v>
                </c:pt>
                <c:pt idx="1099">
                  <c:v>18.316666666666666</c:v>
                </c:pt>
                <c:pt idx="1100">
                  <c:v>18.333333333333332</c:v>
                </c:pt>
                <c:pt idx="1101">
                  <c:v>18.350000000000001</c:v>
                </c:pt>
                <c:pt idx="1102">
                  <c:v>18.366666666666667</c:v>
                </c:pt>
                <c:pt idx="1103">
                  <c:v>18.383333333333333</c:v>
                </c:pt>
                <c:pt idx="1104">
                  <c:v>18.399999999999999</c:v>
                </c:pt>
                <c:pt idx="1105">
                  <c:v>18.416666666666668</c:v>
                </c:pt>
                <c:pt idx="1106">
                  <c:v>18.433333333333334</c:v>
                </c:pt>
                <c:pt idx="1107">
                  <c:v>18.45</c:v>
                </c:pt>
                <c:pt idx="1108">
                  <c:v>18.466666666666665</c:v>
                </c:pt>
                <c:pt idx="1109">
                  <c:v>18.483333333333334</c:v>
                </c:pt>
                <c:pt idx="1110">
                  <c:v>18.5</c:v>
                </c:pt>
                <c:pt idx="1111">
                  <c:v>18.516666666666666</c:v>
                </c:pt>
                <c:pt idx="1112">
                  <c:v>18.533333333333335</c:v>
                </c:pt>
                <c:pt idx="1113">
                  <c:v>18.55</c:v>
                </c:pt>
                <c:pt idx="1114">
                  <c:v>18.566666666666666</c:v>
                </c:pt>
                <c:pt idx="1115">
                  <c:v>18.583333333333332</c:v>
                </c:pt>
                <c:pt idx="1116">
                  <c:v>18.600000000000001</c:v>
                </c:pt>
                <c:pt idx="1117">
                  <c:v>18.616666666666667</c:v>
                </c:pt>
                <c:pt idx="1118">
                  <c:v>18.633333333333333</c:v>
                </c:pt>
                <c:pt idx="1119">
                  <c:v>18.649999999999999</c:v>
                </c:pt>
                <c:pt idx="1120">
                  <c:v>18.666666666666668</c:v>
                </c:pt>
                <c:pt idx="1121">
                  <c:v>18.683333333333334</c:v>
                </c:pt>
                <c:pt idx="1122">
                  <c:v>18.7</c:v>
                </c:pt>
                <c:pt idx="1123">
                  <c:v>18.716666666666665</c:v>
                </c:pt>
                <c:pt idx="1124">
                  <c:v>18.733333333333334</c:v>
                </c:pt>
                <c:pt idx="1125">
                  <c:v>18.75</c:v>
                </c:pt>
                <c:pt idx="1126">
                  <c:v>18.766666666666666</c:v>
                </c:pt>
                <c:pt idx="1127">
                  <c:v>18.783333333333335</c:v>
                </c:pt>
                <c:pt idx="1128">
                  <c:v>18.8</c:v>
                </c:pt>
                <c:pt idx="1129">
                  <c:v>18.816666666666666</c:v>
                </c:pt>
                <c:pt idx="1130">
                  <c:v>18.833333333333332</c:v>
                </c:pt>
                <c:pt idx="1131">
                  <c:v>18.850000000000001</c:v>
                </c:pt>
                <c:pt idx="1132">
                  <c:v>18.866666666666667</c:v>
                </c:pt>
                <c:pt idx="1133">
                  <c:v>18.883333333333333</c:v>
                </c:pt>
                <c:pt idx="1134">
                  <c:v>18.899999999999999</c:v>
                </c:pt>
                <c:pt idx="1135">
                  <c:v>18.916666666666668</c:v>
                </c:pt>
                <c:pt idx="1136">
                  <c:v>18.933333333333334</c:v>
                </c:pt>
                <c:pt idx="1137">
                  <c:v>18.95</c:v>
                </c:pt>
                <c:pt idx="1138">
                  <c:v>18.966666666666665</c:v>
                </c:pt>
                <c:pt idx="1139">
                  <c:v>18.983333333333334</c:v>
                </c:pt>
                <c:pt idx="1140">
                  <c:v>19</c:v>
                </c:pt>
                <c:pt idx="1141">
                  <c:v>19.016666666666666</c:v>
                </c:pt>
                <c:pt idx="1142">
                  <c:v>19.033333333333335</c:v>
                </c:pt>
                <c:pt idx="1143">
                  <c:v>19.05</c:v>
                </c:pt>
                <c:pt idx="1144">
                  <c:v>19.066666666666666</c:v>
                </c:pt>
                <c:pt idx="1145">
                  <c:v>19.083333333333332</c:v>
                </c:pt>
                <c:pt idx="1146">
                  <c:v>19.100000000000001</c:v>
                </c:pt>
                <c:pt idx="1147">
                  <c:v>19.116666666666667</c:v>
                </c:pt>
                <c:pt idx="1148">
                  <c:v>19.133333333333333</c:v>
                </c:pt>
                <c:pt idx="1149">
                  <c:v>19.149999999999999</c:v>
                </c:pt>
                <c:pt idx="1150">
                  <c:v>19.166666666666668</c:v>
                </c:pt>
                <c:pt idx="1151">
                  <c:v>19.183333333333334</c:v>
                </c:pt>
                <c:pt idx="1152">
                  <c:v>19.2</c:v>
                </c:pt>
                <c:pt idx="1153">
                  <c:v>19.216666666666665</c:v>
                </c:pt>
                <c:pt idx="1154">
                  <c:v>19.233333333333334</c:v>
                </c:pt>
                <c:pt idx="1155">
                  <c:v>19.25</c:v>
                </c:pt>
                <c:pt idx="1156">
                  <c:v>19.266666666666666</c:v>
                </c:pt>
                <c:pt idx="1157">
                  <c:v>19.283333333333335</c:v>
                </c:pt>
                <c:pt idx="1158">
                  <c:v>19.3</c:v>
                </c:pt>
                <c:pt idx="1159">
                  <c:v>19.316666666666666</c:v>
                </c:pt>
                <c:pt idx="1160">
                  <c:v>19.333333333333332</c:v>
                </c:pt>
                <c:pt idx="1161">
                  <c:v>19.350000000000001</c:v>
                </c:pt>
                <c:pt idx="1162">
                  <c:v>19.366666666666667</c:v>
                </c:pt>
                <c:pt idx="1163">
                  <c:v>19.383333333333333</c:v>
                </c:pt>
                <c:pt idx="1164">
                  <c:v>19.399999999999999</c:v>
                </c:pt>
                <c:pt idx="1165">
                  <c:v>19.416666666666668</c:v>
                </c:pt>
                <c:pt idx="1166">
                  <c:v>19.433333333333334</c:v>
                </c:pt>
                <c:pt idx="1167">
                  <c:v>19.45</c:v>
                </c:pt>
                <c:pt idx="1168">
                  <c:v>19.466666666666665</c:v>
                </c:pt>
                <c:pt idx="1169">
                  <c:v>19.483333333333334</c:v>
                </c:pt>
                <c:pt idx="1170">
                  <c:v>19.5</c:v>
                </c:pt>
                <c:pt idx="1171">
                  <c:v>19.516666666666666</c:v>
                </c:pt>
                <c:pt idx="1172">
                  <c:v>19.533333333333335</c:v>
                </c:pt>
                <c:pt idx="1173">
                  <c:v>19.55</c:v>
                </c:pt>
                <c:pt idx="1174">
                  <c:v>19.566666666666666</c:v>
                </c:pt>
                <c:pt idx="1175">
                  <c:v>19.583333333333332</c:v>
                </c:pt>
                <c:pt idx="1176">
                  <c:v>19.600000000000001</c:v>
                </c:pt>
                <c:pt idx="1177">
                  <c:v>19.616666666666667</c:v>
                </c:pt>
                <c:pt idx="1178">
                  <c:v>19.633333333333333</c:v>
                </c:pt>
                <c:pt idx="1179">
                  <c:v>19.649999999999999</c:v>
                </c:pt>
                <c:pt idx="1180">
                  <c:v>19.666666666666668</c:v>
                </c:pt>
                <c:pt idx="1181">
                  <c:v>19.683333333333334</c:v>
                </c:pt>
                <c:pt idx="1182">
                  <c:v>19.7</c:v>
                </c:pt>
                <c:pt idx="1183">
                  <c:v>19.716666666666665</c:v>
                </c:pt>
                <c:pt idx="1184">
                  <c:v>19.733333333333334</c:v>
                </c:pt>
                <c:pt idx="1185">
                  <c:v>19.75</c:v>
                </c:pt>
                <c:pt idx="1186">
                  <c:v>19.766666666666666</c:v>
                </c:pt>
                <c:pt idx="1187">
                  <c:v>19.783333333333335</c:v>
                </c:pt>
                <c:pt idx="1188">
                  <c:v>19.8</c:v>
                </c:pt>
                <c:pt idx="1189">
                  <c:v>19.816666666666666</c:v>
                </c:pt>
                <c:pt idx="1190">
                  <c:v>19.833333333333332</c:v>
                </c:pt>
                <c:pt idx="1191">
                  <c:v>19.850000000000001</c:v>
                </c:pt>
                <c:pt idx="1192">
                  <c:v>19.866666666666667</c:v>
                </c:pt>
                <c:pt idx="1193">
                  <c:v>19.883333333333333</c:v>
                </c:pt>
                <c:pt idx="1194">
                  <c:v>19.899999999999999</c:v>
                </c:pt>
                <c:pt idx="1195">
                  <c:v>19.916666666666668</c:v>
                </c:pt>
                <c:pt idx="1196">
                  <c:v>19.933333333333334</c:v>
                </c:pt>
                <c:pt idx="1197">
                  <c:v>19.95</c:v>
                </c:pt>
                <c:pt idx="1198">
                  <c:v>19.966666666666665</c:v>
                </c:pt>
                <c:pt idx="1199">
                  <c:v>19.983333333333334</c:v>
                </c:pt>
                <c:pt idx="1200">
                  <c:v>20</c:v>
                </c:pt>
                <c:pt idx="1201">
                  <c:v>20.016666666666666</c:v>
                </c:pt>
                <c:pt idx="1202">
                  <c:v>20.033333333333335</c:v>
                </c:pt>
                <c:pt idx="1203">
                  <c:v>20.05</c:v>
                </c:pt>
                <c:pt idx="1204">
                  <c:v>20.066666666666666</c:v>
                </c:pt>
                <c:pt idx="1205">
                  <c:v>20.083333333333332</c:v>
                </c:pt>
                <c:pt idx="1206">
                  <c:v>20.100000000000001</c:v>
                </c:pt>
                <c:pt idx="1207">
                  <c:v>20.116666666666667</c:v>
                </c:pt>
                <c:pt idx="1208">
                  <c:v>20.133333333333333</c:v>
                </c:pt>
                <c:pt idx="1209">
                  <c:v>20.149999999999999</c:v>
                </c:pt>
                <c:pt idx="1210">
                  <c:v>20.166666666666668</c:v>
                </c:pt>
                <c:pt idx="1211">
                  <c:v>20.183333333333334</c:v>
                </c:pt>
                <c:pt idx="1212">
                  <c:v>20.2</c:v>
                </c:pt>
                <c:pt idx="1213">
                  <c:v>20.216666666666665</c:v>
                </c:pt>
                <c:pt idx="1214">
                  <c:v>20.233333333333334</c:v>
                </c:pt>
                <c:pt idx="1215">
                  <c:v>20.25</c:v>
                </c:pt>
                <c:pt idx="1216">
                  <c:v>20.266666666666666</c:v>
                </c:pt>
                <c:pt idx="1217">
                  <c:v>20.283333333333335</c:v>
                </c:pt>
                <c:pt idx="1218">
                  <c:v>20.3</c:v>
                </c:pt>
                <c:pt idx="1219">
                  <c:v>20.316666666666666</c:v>
                </c:pt>
                <c:pt idx="1220">
                  <c:v>20.333333333333332</c:v>
                </c:pt>
                <c:pt idx="1221">
                  <c:v>20.350000000000001</c:v>
                </c:pt>
                <c:pt idx="1222">
                  <c:v>20.366666666666667</c:v>
                </c:pt>
                <c:pt idx="1223">
                  <c:v>20.383333333333333</c:v>
                </c:pt>
                <c:pt idx="1224">
                  <c:v>20.399999999999999</c:v>
                </c:pt>
                <c:pt idx="1225">
                  <c:v>20.416666666666668</c:v>
                </c:pt>
                <c:pt idx="1226">
                  <c:v>20.433333333333334</c:v>
                </c:pt>
                <c:pt idx="1227">
                  <c:v>20.45</c:v>
                </c:pt>
                <c:pt idx="1228">
                  <c:v>20.466666666666665</c:v>
                </c:pt>
                <c:pt idx="1229">
                  <c:v>20.483333333333334</c:v>
                </c:pt>
                <c:pt idx="1230">
                  <c:v>20.5</c:v>
                </c:pt>
                <c:pt idx="1231">
                  <c:v>20.516666666666666</c:v>
                </c:pt>
                <c:pt idx="1232">
                  <c:v>20.533333333333335</c:v>
                </c:pt>
                <c:pt idx="1233">
                  <c:v>20.55</c:v>
                </c:pt>
                <c:pt idx="1234">
                  <c:v>20.566666666666666</c:v>
                </c:pt>
                <c:pt idx="1235">
                  <c:v>20.583333333333332</c:v>
                </c:pt>
                <c:pt idx="1236">
                  <c:v>20.6</c:v>
                </c:pt>
                <c:pt idx="1237">
                  <c:v>20.616666666666667</c:v>
                </c:pt>
                <c:pt idx="1238">
                  <c:v>20.633333333333333</c:v>
                </c:pt>
                <c:pt idx="1239">
                  <c:v>20.65</c:v>
                </c:pt>
                <c:pt idx="1240">
                  <c:v>20.666666666666668</c:v>
                </c:pt>
                <c:pt idx="1241">
                  <c:v>20.683333333333334</c:v>
                </c:pt>
                <c:pt idx="1242">
                  <c:v>20.7</c:v>
                </c:pt>
                <c:pt idx="1243">
                  <c:v>20.716666666666665</c:v>
                </c:pt>
                <c:pt idx="1244">
                  <c:v>20.733333333333334</c:v>
                </c:pt>
                <c:pt idx="1245">
                  <c:v>20.75</c:v>
                </c:pt>
                <c:pt idx="1246">
                  <c:v>20.766666666666666</c:v>
                </c:pt>
                <c:pt idx="1247">
                  <c:v>20.783333333333335</c:v>
                </c:pt>
                <c:pt idx="1248">
                  <c:v>20.8</c:v>
                </c:pt>
                <c:pt idx="1249">
                  <c:v>20.816666666666666</c:v>
                </c:pt>
                <c:pt idx="1250">
                  <c:v>20.833333333333332</c:v>
                </c:pt>
                <c:pt idx="1251">
                  <c:v>20.85</c:v>
                </c:pt>
                <c:pt idx="1252">
                  <c:v>20.866666666666667</c:v>
                </c:pt>
                <c:pt idx="1253">
                  <c:v>20.883333333333333</c:v>
                </c:pt>
                <c:pt idx="1254">
                  <c:v>20.9</c:v>
                </c:pt>
                <c:pt idx="1255">
                  <c:v>20.916666666666668</c:v>
                </c:pt>
                <c:pt idx="1256">
                  <c:v>20.933333333333334</c:v>
                </c:pt>
                <c:pt idx="1257">
                  <c:v>20.95</c:v>
                </c:pt>
                <c:pt idx="1258">
                  <c:v>20.966666666666665</c:v>
                </c:pt>
                <c:pt idx="1259">
                  <c:v>20.983333333333334</c:v>
                </c:pt>
                <c:pt idx="1260">
                  <c:v>21</c:v>
                </c:pt>
                <c:pt idx="1261">
                  <c:v>21.016666666666666</c:v>
                </c:pt>
                <c:pt idx="1262">
                  <c:v>21.033333333333335</c:v>
                </c:pt>
                <c:pt idx="1263">
                  <c:v>21.05</c:v>
                </c:pt>
                <c:pt idx="1264">
                  <c:v>21.066666666666666</c:v>
                </c:pt>
                <c:pt idx="1265">
                  <c:v>21.083333333333332</c:v>
                </c:pt>
                <c:pt idx="1266">
                  <c:v>21.1</c:v>
                </c:pt>
                <c:pt idx="1267">
                  <c:v>21.116666666666667</c:v>
                </c:pt>
                <c:pt idx="1268">
                  <c:v>21.133333333333333</c:v>
                </c:pt>
                <c:pt idx="1269">
                  <c:v>21.15</c:v>
                </c:pt>
                <c:pt idx="1270">
                  <c:v>21.166666666666668</c:v>
                </c:pt>
                <c:pt idx="1271">
                  <c:v>21.183333333333334</c:v>
                </c:pt>
                <c:pt idx="1272">
                  <c:v>21.2</c:v>
                </c:pt>
                <c:pt idx="1273">
                  <c:v>21.216666666666665</c:v>
                </c:pt>
                <c:pt idx="1274">
                  <c:v>21.233333333333334</c:v>
                </c:pt>
                <c:pt idx="1275">
                  <c:v>21.25</c:v>
                </c:pt>
                <c:pt idx="1276">
                  <c:v>21.266666666666666</c:v>
                </c:pt>
                <c:pt idx="1277">
                  <c:v>21.283333333333335</c:v>
                </c:pt>
                <c:pt idx="1278">
                  <c:v>21.3</c:v>
                </c:pt>
                <c:pt idx="1279">
                  <c:v>21.316666666666666</c:v>
                </c:pt>
                <c:pt idx="1280">
                  <c:v>21.333333333333332</c:v>
                </c:pt>
                <c:pt idx="1281">
                  <c:v>21.35</c:v>
                </c:pt>
                <c:pt idx="1282">
                  <c:v>21.366666666666667</c:v>
                </c:pt>
                <c:pt idx="1283">
                  <c:v>21.383333333333333</c:v>
                </c:pt>
                <c:pt idx="1284">
                  <c:v>21.4</c:v>
                </c:pt>
                <c:pt idx="1285">
                  <c:v>21.416666666666668</c:v>
                </c:pt>
                <c:pt idx="1286">
                  <c:v>21.433333333333334</c:v>
                </c:pt>
                <c:pt idx="1287">
                  <c:v>21.45</c:v>
                </c:pt>
                <c:pt idx="1288">
                  <c:v>21.466666666666665</c:v>
                </c:pt>
                <c:pt idx="1289">
                  <c:v>21.483333333333334</c:v>
                </c:pt>
                <c:pt idx="1290">
                  <c:v>21.5</c:v>
                </c:pt>
                <c:pt idx="1291">
                  <c:v>21.516666666666666</c:v>
                </c:pt>
                <c:pt idx="1292">
                  <c:v>21.533333333333335</c:v>
                </c:pt>
                <c:pt idx="1293">
                  <c:v>21.55</c:v>
                </c:pt>
                <c:pt idx="1294">
                  <c:v>21.566666666666666</c:v>
                </c:pt>
                <c:pt idx="1295">
                  <c:v>21.583333333333332</c:v>
                </c:pt>
                <c:pt idx="1296">
                  <c:v>21.6</c:v>
                </c:pt>
                <c:pt idx="1297">
                  <c:v>21.616666666666667</c:v>
                </c:pt>
                <c:pt idx="1298">
                  <c:v>21.633333333333333</c:v>
                </c:pt>
                <c:pt idx="1299">
                  <c:v>21.65</c:v>
                </c:pt>
                <c:pt idx="1300">
                  <c:v>21.666666666666668</c:v>
                </c:pt>
                <c:pt idx="1301">
                  <c:v>21.683333333333334</c:v>
                </c:pt>
                <c:pt idx="1302">
                  <c:v>21.7</c:v>
                </c:pt>
                <c:pt idx="1303">
                  <c:v>21.716666666666665</c:v>
                </c:pt>
                <c:pt idx="1304">
                  <c:v>21.733333333333334</c:v>
                </c:pt>
                <c:pt idx="1305">
                  <c:v>21.75</c:v>
                </c:pt>
                <c:pt idx="1306">
                  <c:v>21.766666666666666</c:v>
                </c:pt>
                <c:pt idx="1307">
                  <c:v>21.783333333333335</c:v>
                </c:pt>
                <c:pt idx="1308">
                  <c:v>21.8</c:v>
                </c:pt>
                <c:pt idx="1309">
                  <c:v>21.816666666666666</c:v>
                </c:pt>
                <c:pt idx="1310">
                  <c:v>21.833333333333332</c:v>
                </c:pt>
                <c:pt idx="1311">
                  <c:v>21.85</c:v>
                </c:pt>
                <c:pt idx="1312">
                  <c:v>21.866666666666667</c:v>
                </c:pt>
                <c:pt idx="1313">
                  <c:v>21.883333333333333</c:v>
                </c:pt>
                <c:pt idx="1314">
                  <c:v>21.9</c:v>
                </c:pt>
                <c:pt idx="1315">
                  <c:v>21.916666666666668</c:v>
                </c:pt>
                <c:pt idx="1316">
                  <c:v>21.933333333333334</c:v>
                </c:pt>
                <c:pt idx="1317">
                  <c:v>21.95</c:v>
                </c:pt>
                <c:pt idx="1318">
                  <c:v>21.966666666666665</c:v>
                </c:pt>
                <c:pt idx="1319">
                  <c:v>21.983333333333334</c:v>
                </c:pt>
                <c:pt idx="1320">
                  <c:v>22</c:v>
                </c:pt>
                <c:pt idx="1321">
                  <c:v>22.016666666666666</c:v>
                </c:pt>
                <c:pt idx="1322">
                  <c:v>22.033333333333335</c:v>
                </c:pt>
                <c:pt idx="1323">
                  <c:v>22.05</c:v>
                </c:pt>
                <c:pt idx="1324">
                  <c:v>22.066666666666666</c:v>
                </c:pt>
                <c:pt idx="1325">
                  <c:v>22.083333333333332</c:v>
                </c:pt>
                <c:pt idx="1326">
                  <c:v>22.1</c:v>
                </c:pt>
                <c:pt idx="1327">
                  <c:v>22.116666666666667</c:v>
                </c:pt>
                <c:pt idx="1328">
                  <c:v>22.133333333333333</c:v>
                </c:pt>
                <c:pt idx="1329">
                  <c:v>22.15</c:v>
                </c:pt>
                <c:pt idx="1330">
                  <c:v>22.166666666666668</c:v>
                </c:pt>
                <c:pt idx="1331">
                  <c:v>22.183333333333334</c:v>
                </c:pt>
                <c:pt idx="1332">
                  <c:v>22.2</c:v>
                </c:pt>
                <c:pt idx="1333">
                  <c:v>22.216666666666665</c:v>
                </c:pt>
                <c:pt idx="1334">
                  <c:v>22.233333333333334</c:v>
                </c:pt>
                <c:pt idx="1335">
                  <c:v>22.25</c:v>
                </c:pt>
                <c:pt idx="1336">
                  <c:v>22.266666666666666</c:v>
                </c:pt>
                <c:pt idx="1337">
                  <c:v>22.283333333333335</c:v>
                </c:pt>
                <c:pt idx="1338">
                  <c:v>22.3</c:v>
                </c:pt>
                <c:pt idx="1339">
                  <c:v>22.316666666666666</c:v>
                </c:pt>
                <c:pt idx="1340">
                  <c:v>22.333333333333332</c:v>
                </c:pt>
                <c:pt idx="1341">
                  <c:v>22.35</c:v>
                </c:pt>
                <c:pt idx="1342">
                  <c:v>22.366666666666667</c:v>
                </c:pt>
                <c:pt idx="1343">
                  <c:v>22.383333333333333</c:v>
                </c:pt>
                <c:pt idx="1344">
                  <c:v>22.4</c:v>
                </c:pt>
                <c:pt idx="1345">
                  <c:v>22.416666666666668</c:v>
                </c:pt>
                <c:pt idx="1346">
                  <c:v>22.433333333333334</c:v>
                </c:pt>
                <c:pt idx="1347">
                  <c:v>22.45</c:v>
                </c:pt>
                <c:pt idx="1348">
                  <c:v>22.466666666666665</c:v>
                </c:pt>
                <c:pt idx="1349">
                  <c:v>22.483333333333334</c:v>
                </c:pt>
                <c:pt idx="1350">
                  <c:v>22.5</c:v>
                </c:pt>
                <c:pt idx="1351">
                  <c:v>22.516666666666666</c:v>
                </c:pt>
                <c:pt idx="1352">
                  <c:v>22.533333333333335</c:v>
                </c:pt>
                <c:pt idx="1353">
                  <c:v>22.55</c:v>
                </c:pt>
                <c:pt idx="1354">
                  <c:v>22.566666666666666</c:v>
                </c:pt>
                <c:pt idx="1355">
                  <c:v>22.583333333333332</c:v>
                </c:pt>
                <c:pt idx="1356">
                  <c:v>22.6</c:v>
                </c:pt>
                <c:pt idx="1357">
                  <c:v>22.616666666666667</c:v>
                </c:pt>
                <c:pt idx="1358">
                  <c:v>22.633333333333333</c:v>
                </c:pt>
                <c:pt idx="1359">
                  <c:v>22.65</c:v>
                </c:pt>
                <c:pt idx="1360">
                  <c:v>22.666666666666668</c:v>
                </c:pt>
                <c:pt idx="1361">
                  <c:v>22.683333333333334</c:v>
                </c:pt>
                <c:pt idx="1362">
                  <c:v>22.7</c:v>
                </c:pt>
                <c:pt idx="1363">
                  <c:v>22.716666666666665</c:v>
                </c:pt>
                <c:pt idx="1364">
                  <c:v>22.733333333333334</c:v>
                </c:pt>
                <c:pt idx="1365">
                  <c:v>22.75</c:v>
                </c:pt>
                <c:pt idx="1366">
                  <c:v>22.766666666666666</c:v>
                </c:pt>
                <c:pt idx="1367">
                  <c:v>22.783333333333335</c:v>
                </c:pt>
                <c:pt idx="1368">
                  <c:v>22.8</c:v>
                </c:pt>
                <c:pt idx="1369">
                  <c:v>22.816666666666666</c:v>
                </c:pt>
                <c:pt idx="1370">
                  <c:v>22.833333333333332</c:v>
                </c:pt>
                <c:pt idx="1371">
                  <c:v>22.85</c:v>
                </c:pt>
                <c:pt idx="1372">
                  <c:v>22.866666666666667</c:v>
                </c:pt>
                <c:pt idx="1373">
                  <c:v>22.883333333333333</c:v>
                </c:pt>
                <c:pt idx="1374">
                  <c:v>22.9</c:v>
                </c:pt>
                <c:pt idx="1375">
                  <c:v>22.916666666666668</c:v>
                </c:pt>
                <c:pt idx="1376">
                  <c:v>22.933333333333334</c:v>
                </c:pt>
                <c:pt idx="1377">
                  <c:v>22.95</c:v>
                </c:pt>
                <c:pt idx="1378">
                  <c:v>22.966666666666665</c:v>
                </c:pt>
                <c:pt idx="1379">
                  <c:v>22.983333333333334</c:v>
                </c:pt>
                <c:pt idx="1380">
                  <c:v>23</c:v>
                </c:pt>
                <c:pt idx="1381">
                  <c:v>23.016666666666666</c:v>
                </c:pt>
                <c:pt idx="1382">
                  <c:v>23.033333333333335</c:v>
                </c:pt>
                <c:pt idx="1383">
                  <c:v>23.05</c:v>
                </c:pt>
                <c:pt idx="1384">
                  <c:v>23.066666666666666</c:v>
                </c:pt>
                <c:pt idx="1385">
                  <c:v>23.083333333333332</c:v>
                </c:pt>
                <c:pt idx="1386">
                  <c:v>23.1</c:v>
                </c:pt>
                <c:pt idx="1387">
                  <c:v>23.116666666666667</c:v>
                </c:pt>
                <c:pt idx="1388">
                  <c:v>23.133333333333333</c:v>
                </c:pt>
                <c:pt idx="1389">
                  <c:v>23.15</c:v>
                </c:pt>
                <c:pt idx="1390">
                  <c:v>23.166666666666668</c:v>
                </c:pt>
                <c:pt idx="1391">
                  <c:v>23.183333333333334</c:v>
                </c:pt>
                <c:pt idx="1392">
                  <c:v>23.2</c:v>
                </c:pt>
                <c:pt idx="1393">
                  <c:v>23.216666666666665</c:v>
                </c:pt>
                <c:pt idx="1394">
                  <c:v>23.233333333333334</c:v>
                </c:pt>
                <c:pt idx="1395">
                  <c:v>23.25</c:v>
                </c:pt>
                <c:pt idx="1396">
                  <c:v>23.266666666666666</c:v>
                </c:pt>
                <c:pt idx="1397">
                  <c:v>23.283333333333335</c:v>
                </c:pt>
                <c:pt idx="1398">
                  <c:v>23.3</c:v>
                </c:pt>
                <c:pt idx="1399">
                  <c:v>23.316666666666666</c:v>
                </c:pt>
                <c:pt idx="1400">
                  <c:v>23.333333333333332</c:v>
                </c:pt>
                <c:pt idx="1401">
                  <c:v>23.35</c:v>
                </c:pt>
                <c:pt idx="1402">
                  <c:v>23.366666666666667</c:v>
                </c:pt>
                <c:pt idx="1403">
                  <c:v>23.383333333333333</c:v>
                </c:pt>
                <c:pt idx="1404">
                  <c:v>23.4</c:v>
                </c:pt>
                <c:pt idx="1405">
                  <c:v>23.416666666666668</c:v>
                </c:pt>
                <c:pt idx="1406">
                  <c:v>23.433333333333334</c:v>
                </c:pt>
                <c:pt idx="1407">
                  <c:v>23.45</c:v>
                </c:pt>
                <c:pt idx="1408">
                  <c:v>23.466666666666665</c:v>
                </c:pt>
                <c:pt idx="1409">
                  <c:v>23.483333333333334</c:v>
                </c:pt>
                <c:pt idx="1410">
                  <c:v>23.5</c:v>
                </c:pt>
                <c:pt idx="1411">
                  <c:v>23.516666666666666</c:v>
                </c:pt>
                <c:pt idx="1412">
                  <c:v>23.533333333333335</c:v>
                </c:pt>
                <c:pt idx="1413">
                  <c:v>23.55</c:v>
                </c:pt>
                <c:pt idx="1414">
                  <c:v>23.566666666666666</c:v>
                </c:pt>
                <c:pt idx="1415">
                  <c:v>23.583333333333332</c:v>
                </c:pt>
                <c:pt idx="1416">
                  <c:v>23.6</c:v>
                </c:pt>
                <c:pt idx="1417">
                  <c:v>23.616666666666667</c:v>
                </c:pt>
                <c:pt idx="1418">
                  <c:v>23.633333333333333</c:v>
                </c:pt>
                <c:pt idx="1419">
                  <c:v>23.65</c:v>
                </c:pt>
                <c:pt idx="1420">
                  <c:v>23.666666666666668</c:v>
                </c:pt>
                <c:pt idx="1421">
                  <c:v>23.683333333333334</c:v>
                </c:pt>
                <c:pt idx="1422">
                  <c:v>23.7</c:v>
                </c:pt>
                <c:pt idx="1423">
                  <c:v>23.716666666666665</c:v>
                </c:pt>
                <c:pt idx="1424">
                  <c:v>23.733333333333334</c:v>
                </c:pt>
                <c:pt idx="1425">
                  <c:v>23.75</c:v>
                </c:pt>
                <c:pt idx="1426">
                  <c:v>23.766666666666666</c:v>
                </c:pt>
              </c:numCache>
            </c:numRef>
          </c:xVal>
          <c:yVal>
            <c:numRef>
              <c:f>'ESS 12-03-2015 10h52'!$N$2:$N$1428</c:f>
              <c:numCache>
                <c:formatCode>General</c:formatCode>
                <c:ptCount val="1427"/>
                <c:pt idx="0">
                  <c:v>292.39</c:v>
                </c:pt>
                <c:pt idx="1">
                  <c:v>292.38</c:v>
                </c:pt>
                <c:pt idx="2">
                  <c:v>292.36</c:v>
                </c:pt>
                <c:pt idx="3">
                  <c:v>292.33999999999997</c:v>
                </c:pt>
                <c:pt idx="4">
                  <c:v>292.32</c:v>
                </c:pt>
                <c:pt idx="5">
                  <c:v>292.3</c:v>
                </c:pt>
                <c:pt idx="6">
                  <c:v>292.27999999999997</c:v>
                </c:pt>
                <c:pt idx="7">
                  <c:v>292.26</c:v>
                </c:pt>
                <c:pt idx="8">
                  <c:v>292.24</c:v>
                </c:pt>
                <c:pt idx="9">
                  <c:v>292.20999999999998</c:v>
                </c:pt>
                <c:pt idx="10">
                  <c:v>292.19</c:v>
                </c:pt>
                <c:pt idx="11">
                  <c:v>292.16000000000003</c:v>
                </c:pt>
                <c:pt idx="12">
                  <c:v>292.14</c:v>
                </c:pt>
                <c:pt idx="13">
                  <c:v>292.11</c:v>
                </c:pt>
                <c:pt idx="14">
                  <c:v>292.08</c:v>
                </c:pt>
                <c:pt idx="15">
                  <c:v>292.06</c:v>
                </c:pt>
                <c:pt idx="16">
                  <c:v>292.02999999999997</c:v>
                </c:pt>
                <c:pt idx="17">
                  <c:v>292.01</c:v>
                </c:pt>
                <c:pt idx="18">
                  <c:v>291.98</c:v>
                </c:pt>
                <c:pt idx="19">
                  <c:v>291.94</c:v>
                </c:pt>
                <c:pt idx="20">
                  <c:v>291.92</c:v>
                </c:pt>
                <c:pt idx="21">
                  <c:v>291.89</c:v>
                </c:pt>
                <c:pt idx="22">
                  <c:v>291.86</c:v>
                </c:pt>
                <c:pt idx="23">
                  <c:v>291.83</c:v>
                </c:pt>
                <c:pt idx="24">
                  <c:v>291.8</c:v>
                </c:pt>
                <c:pt idx="25">
                  <c:v>291.76</c:v>
                </c:pt>
                <c:pt idx="26">
                  <c:v>291.73</c:v>
                </c:pt>
                <c:pt idx="27">
                  <c:v>291.7</c:v>
                </c:pt>
                <c:pt idx="28">
                  <c:v>291.66000000000003</c:v>
                </c:pt>
                <c:pt idx="29">
                  <c:v>291.63</c:v>
                </c:pt>
                <c:pt idx="30">
                  <c:v>291.58999999999997</c:v>
                </c:pt>
                <c:pt idx="31">
                  <c:v>291.55</c:v>
                </c:pt>
                <c:pt idx="32">
                  <c:v>291.52</c:v>
                </c:pt>
                <c:pt idx="33">
                  <c:v>291.49</c:v>
                </c:pt>
                <c:pt idx="34">
                  <c:v>291.44</c:v>
                </c:pt>
                <c:pt idx="35">
                  <c:v>291.41000000000003</c:v>
                </c:pt>
                <c:pt idx="36">
                  <c:v>291.37</c:v>
                </c:pt>
                <c:pt idx="37">
                  <c:v>291.32</c:v>
                </c:pt>
                <c:pt idx="38">
                  <c:v>291.29000000000002</c:v>
                </c:pt>
                <c:pt idx="39">
                  <c:v>291.24</c:v>
                </c:pt>
                <c:pt idx="40">
                  <c:v>291.2</c:v>
                </c:pt>
                <c:pt idx="41">
                  <c:v>291.14999999999998</c:v>
                </c:pt>
                <c:pt idx="42">
                  <c:v>291.12</c:v>
                </c:pt>
                <c:pt idx="43">
                  <c:v>291.06</c:v>
                </c:pt>
                <c:pt idx="44">
                  <c:v>291.02</c:v>
                </c:pt>
                <c:pt idx="45">
                  <c:v>290.97000000000003</c:v>
                </c:pt>
                <c:pt idx="46">
                  <c:v>290.93</c:v>
                </c:pt>
                <c:pt idx="47">
                  <c:v>290.88</c:v>
                </c:pt>
                <c:pt idx="48">
                  <c:v>290.83999999999997</c:v>
                </c:pt>
                <c:pt idx="49">
                  <c:v>290.79000000000002</c:v>
                </c:pt>
                <c:pt idx="50">
                  <c:v>290.74</c:v>
                </c:pt>
                <c:pt idx="51">
                  <c:v>290.69</c:v>
                </c:pt>
                <c:pt idx="52">
                  <c:v>290.62</c:v>
                </c:pt>
                <c:pt idx="53">
                  <c:v>290.57</c:v>
                </c:pt>
                <c:pt idx="54">
                  <c:v>290.52</c:v>
                </c:pt>
                <c:pt idx="55">
                  <c:v>290.47000000000003</c:v>
                </c:pt>
                <c:pt idx="56">
                  <c:v>290.42</c:v>
                </c:pt>
                <c:pt idx="57">
                  <c:v>290.36</c:v>
                </c:pt>
                <c:pt idx="58">
                  <c:v>290.3</c:v>
                </c:pt>
                <c:pt idx="59">
                  <c:v>290.24</c:v>
                </c:pt>
                <c:pt idx="60">
                  <c:v>290.19</c:v>
                </c:pt>
                <c:pt idx="61">
                  <c:v>290.13</c:v>
                </c:pt>
                <c:pt idx="62">
                  <c:v>290.07</c:v>
                </c:pt>
                <c:pt idx="63">
                  <c:v>290</c:v>
                </c:pt>
                <c:pt idx="64">
                  <c:v>289.95</c:v>
                </c:pt>
                <c:pt idx="65">
                  <c:v>289.89</c:v>
                </c:pt>
                <c:pt idx="66">
                  <c:v>289.81</c:v>
                </c:pt>
                <c:pt idx="67">
                  <c:v>289.75</c:v>
                </c:pt>
                <c:pt idx="68">
                  <c:v>289.69</c:v>
                </c:pt>
                <c:pt idx="69">
                  <c:v>289.62</c:v>
                </c:pt>
                <c:pt idx="70">
                  <c:v>289.56</c:v>
                </c:pt>
                <c:pt idx="71">
                  <c:v>289.49</c:v>
                </c:pt>
                <c:pt idx="72">
                  <c:v>289.43</c:v>
                </c:pt>
                <c:pt idx="73">
                  <c:v>289.35000000000002</c:v>
                </c:pt>
                <c:pt idx="74">
                  <c:v>289.27999999999997</c:v>
                </c:pt>
                <c:pt idx="75">
                  <c:v>289.20999999999998</c:v>
                </c:pt>
                <c:pt idx="76">
                  <c:v>289.14</c:v>
                </c:pt>
                <c:pt idx="77">
                  <c:v>289.07</c:v>
                </c:pt>
                <c:pt idx="78">
                  <c:v>288.99</c:v>
                </c:pt>
                <c:pt idx="79">
                  <c:v>288.92</c:v>
                </c:pt>
                <c:pt idx="80">
                  <c:v>288.83999999999997</c:v>
                </c:pt>
                <c:pt idx="81">
                  <c:v>288.76</c:v>
                </c:pt>
                <c:pt idx="82">
                  <c:v>288.7</c:v>
                </c:pt>
                <c:pt idx="83">
                  <c:v>288.61</c:v>
                </c:pt>
                <c:pt idx="84">
                  <c:v>288.54000000000002</c:v>
                </c:pt>
                <c:pt idx="85">
                  <c:v>288.45</c:v>
                </c:pt>
                <c:pt idx="86">
                  <c:v>288.38</c:v>
                </c:pt>
                <c:pt idx="87">
                  <c:v>288.29000000000002</c:v>
                </c:pt>
                <c:pt idx="88">
                  <c:v>288.20999999999998</c:v>
                </c:pt>
                <c:pt idx="89">
                  <c:v>288.13</c:v>
                </c:pt>
                <c:pt idx="90">
                  <c:v>288.05</c:v>
                </c:pt>
                <c:pt idx="91">
                  <c:v>287.97000000000003</c:v>
                </c:pt>
                <c:pt idx="92">
                  <c:v>287.88</c:v>
                </c:pt>
                <c:pt idx="93">
                  <c:v>287.8</c:v>
                </c:pt>
                <c:pt idx="94">
                  <c:v>287.70999999999998</c:v>
                </c:pt>
                <c:pt idx="95">
                  <c:v>287.62</c:v>
                </c:pt>
                <c:pt idx="96">
                  <c:v>287.52999999999997</c:v>
                </c:pt>
                <c:pt idx="97">
                  <c:v>287.44</c:v>
                </c:pt>
                <c:pt idx="98">
                  <c:v>287.35000000000002</c:v>
                </c:pt>
                <c:pt idx="99">
                  <c:v>287.26</c:v>
                </c:pt>
                <c:pt idx="100">
                  <c:v>287.17</c:v>
                </c:pt>
                <c:pt idx="101">
                  <c:v>287.08</c:v>
                </c:pt>
                <c:pt idx="102">
                  <c:v>286.99</c:v>
                </c:pt>
                <c:pt idx="103">
                  <c:v>286.89</c:v>
                </c:pt>
                <c:pt idx="104">
                  <c:v>286.8</c:v>
                </c:pt>
                <c:pt idx="105">
                  <c:v>286.7</c:v>
                </c:pt>
                <c:pt idx="106">
                  <c:v>286.60000000000002</c:v>
                </c:pt>
                <c:pt idx="107">
                  <c:v>286.51</c:v>
                </c:pt>
                <c:pt idx="108">
                  <c:v>286.41000000000003</c:v>
                </c:pt>
                <c:pt idx="109">
                  <c:v>286.31</c:v>
                </c:pt>
                <c:pt idx="110">
                  <c:v>286.20999999999998</c:v>
                </c:pt>
                <c:pt idx="111">
                  <c:v>286.10000000000002</c:v>
                </c:pt>
                <c:pt idx="112">
                  <c:v>286.01</c:v>
                </c:pt>
                <c:pt idx="113">
                  <c:v>285.91000000000003</c:v>
                </c:pt>
                <c:pt idx="114">
                  <c:v>285.8</c:v>
                </c:pt>
                <c:pt idx="115">
                  <c:v>285.70999999999998</c:v>
                </c:pt>
                <c:pt idx="116">
                  <c:v>285.60000000000002</c:v>
                </c:pt>
                <c:pt idx="117">
                  <c:v>285.49</c:v>
                </c:pt>
                <c:pt idx="118">
                  <c:v>285.39</c:v>
                </c:pt>
                <c:pt idx="119">
                  <c:v>285.27999999999997</c:v>
                </c:pt>
                <c:pt idx="120">
                  <c:v>285.18</c:v>
                </c:pt>
                <c:pt idx="121">
                  <c:v>285.08</c:v>
                </c:pt>
                <c:pt idx="122">
                  <c:v>284.97000000000003</c:v>
                </c:pt>
                <c:pt idx="123">
                  <c:v>284.86</c:v>
                </c:pt>
                <c:pt idx="124">
                  <c:v>284.74</c:v>
                </c:pt>
                <c:pt idx="125">
                  <c:v>284.63</c:v>
                </c:pt>
                <c:pt idx="126">
                  <c:v>284.52</c:v>
                </c:pt>
                <c:pt idx="127">
                  <c:v>284.41000000000003</c:v>
                </c:pt>
                <c:pt idx="128">
                  <c:v>284.3</c:v>
                </c:pt>
                <c:pt idx="129">
                  <c:v>284.18</c:v>
                </c:pt>
                <c:pt idx="130">
                  <c:v>284.07</c:v>
                </c:pt>
                <c:pt idx="131">
                  <c:v>283.95999999999998</c:v>
                </c:pt>
                <c:pt idx="132">
                  <c:v>283.83</c:v>
                </c:pt>
                <c:pt idx="133">
                  <c:v>283.72000000000003</c:v>
                </c:pt>
                <c:pt idx="134">
                  <c:v>283.60000000000002</c:v>
                </c:pt>
                <c:pt idx="135">
                  <c:v>283.48</c:v>
                </c:pt>
                <c:pt idx="136">
                  <c:v>283.36</c:v>
                </c:pt>
                <c:pt idx="137">
                  <c:v>283.23</c:v>
                </c:pt>
                <c:pt idx="138">
                  <c:v>283.11</c:v>
                </c:pt>
                <c:pt idx="139">
                  <c:v>282.99</c:v>
                </c:pt>
                <c:pt idx="140">
                  <c:v>282.86</c:v>
                </c:pt>
                <c:pt idx="141">
                  <c:v>282.74</c:v>
                </c:pt>
                <c:pt idx="142">
                  <c:v>282.61</c:v>
                </c:pt>
                <c:pt idx="143">
                  <c:v>282.48</c:v>
                </c:pt>
                <c:pt idx="144">
                  <c:v>282.35000000000002</c:v>
                </c:pt>
                <c:pt idx="145">
                  <c:v>282.22000000000003</c:v>
                </c:pt>
                <c:pt idx="146">
                  <c:v>282.08999999999997</c:v>
                </c:pt>
                <c:pt idx="147">
                  <c:v>281.95999999999998</c:v>
                </c:pt>
                <c:pt idx="148">
                  <c:v>281.83</c:v>
                </c:pt>
                <c:pt idx="149">
                  <c:v>281.69</c:v>
                </c:pt>
                <c:pt idx="150">
                  <c:v>281.56</c:v>
                </c:pt>
                <c:pt idx="151">
                  <c:v>281.42</c:v>
                </c:pt>
                <c:pt idx="152">
                  <c:v>281.27999999999997</c:v>
                </c:pt>
                <c:pt idx="153">
                  <c:v>281.14999999999998</c:v>
                </c:pt>
                <c:pt idx="154">
                  <c:v>281.01</c:v>
                </c:pt>
                <c:pt idx="155">
                  <c:v>280.87</c:v>
                </c:pt>
                <c:pt idx="156">
                  <c:v>280.73</c:v>
                </c:pt>
                <c:pt idx="157">
                  <c:v>280.58999999999997</c:v>
                </c:pt>
                <c:pt idx="158">
                  <c:v>280.45</c:v>
                </c:pt>
                <c:pt idx="159">
                  <c:v>280.31</c:v>
                </c:pt>
                <c:pt idx="160">
                  <c:v>280.17</c:v>
                </c:pt>
                <c:pt idx="161">
                  <c:v>280.02</c:v>
                </c:pt>
                <c:pt idx="162">
                  <c:v>279.87</c:v>
                </c:pt>
                <c:pt idx="163">
                  <c:v>279.73</c:v>
                </c:pt>
                <c:pt idx="164">
                  <c:v>279.58999999999997</c:v>
                </c:pt>
                <c:pt idx="165">
                  <c:v>279.44</c:v>
                </c:pt>
                <c:pt idx="166">
                  <c:v>279.3</c:v>
                </c:pt>
                <c:pt idx="167">
                  <c:v>279.14999999999998</c:v>
                </c:pt>
                <c:pt idx="168">
                  <c:v>279</c:v>
                </c:pt>
                <c:pt idx="169">
                  <c:v>278.85000000000002</c:v>
                </c:pt>
                <c:pt idx="170">
                  <c:v>278.70999999999998</c:v>
                </c:pt>
                <c:pt idx="171">
                  <c:v>278.56</c:v>
                </c:pt>
                <c:pt idx="172">
                  <c:v>278.41000000000003</c:v>
                </c:pt>
                <c:pt idx="173">
                  <c:v>278.26</c:v>
                </c:pt>
                <c:pt idx="174">
                  <c:v>278.11</c:v>
                </c:pt>
                <c:pt idx="175">
                  <c:v>277.95999999999998</c:v>
                </c:pt>
                <c:pt idx="176">
                  <c:v>277.81</c:v>
                </c:pt>
                <c:pt idx="177">
                  <c:v>277.64999999999998</c:v>
                </c:pt>
                <c:pt idx="178">
                  <c:v>277.5</c:v>
                </c:pt>
                <c:pt idx="179">
                  <c:v>277.33999999999997</c:v>
                </c:pt>
                <c:pt idx="180">
                  <c:v>277.19</c:v>
                </c:pt>
                <c:pt idx="181">
                  <c:v>277.04000000000002</c:v>
                </c:pt>
                <c:pt idx="182">
                  <c:v>276.88</c:v>
                </c:pt>
                <c:pt idx="183">
                  <c:v>276.73</c:v>
                </c:pt>
                <c:pt idx="184">
                  <c:v>276.57</c:v>
                </c:pt>
                <c:pt idx="185">
                  <c:v>276.42</c:v>
                </c:pt>
                <c:pt idx="186">
                  <c:v>276.26</c:v>
                </c:pt>
                <c:pt idx="187">
                  <c:v>276.10000000000002</c:v>
                </c:pt>
                <c:pt idx="188">
                  <c:v>275.95</c:v>
                </c:pt>
                <c:pt idx="189">
                  <c:v>275.77999999999997</c:v>
                </c:pt>
                <c:pt idx="190">
                  <c:v>275.64</c:v>
                </c:pt>
                <c:pt idx="191">
                  <c:v>275.47000000000003</c:v>
                </c:pt>
                <c:pt idx="192">
                  <c:v>275.31</c:v>
                </c:pt>
                <c:pt idx="193">
                  <c:v>275.14999999999998</c:v>
                </c:pt>
                <c:pt idx="194">
                  <c:v>274.99</c:v>
                </c:pt>
                <c:pt idx="195">
                  <c:v>274.82</c:v>
                </c:pt>
                <c:pt idx="196">
                  <c:v>274.66000000000003</c:v>
                </c:pt>
                <c:pt idx="197">
                  <c:v>274.5</c:v>
                </c:pt>
                <c:pt idx="198">
                  <c:v>274.33999999999997</c:v>
                </c:pt>
                <c:pt idx="199">
                  <c:v>274.17</c:v>
                </c:pt>
                <c:pt idx="200">
                  <c:v>274.01</c:v>
                </c:pt>
                <c:pt idx="201">
                  <c:v>273.83999999999997</c:v>
                </c:pt>
                <c:pt idx="202">
                  <c:v>273.67</c:v>
                </c:pt>
                <c:pt idx="203">
                  <c:v>273.51</c:v>
                </c:pt>
                <c:pt idx="204">
                  <c:v>273.33999999999997</c:v>
                </c:pt>
                <c:pt idx="205">
                  <c:v>273.17</c:v>
                </c:pt>
                <c:pt idx="206">
                  <c:v>273</c:v>
                </c:pt>
                <c:pt idx="207">
                  <c:v>272.83999999999997</c:v>
                </c:pt>
                <c:pt idx="208">
                  <c:v>272.67</c:v>
                </c:pt>
                <c:pt idx="209">
                  <c:v>272.49</c:v>
                </c:pt>
                <c:pt idx="210">
                  <c:v>272.32</c:v>
                </c:pt>
                <c:pt idx="211">
                  <c:v>272.14999999999998</c:v>
                </c:pt>
                <c:pt idx="212">
                  <c:v>271.98</c:v>
                </c:pt>
                <c:pt idx="213">
                  <c:v>271.81</c:v>
                </c:pt>
                <c:pt idx="214">
                  <c:v>271.63</c:v>
                </c:pt>
                <c:pt idx="215">
                  <c:v>271.45999999999998</c:v>
                </c:pt>
                <c:pt idx="216">
                  <c:v>271.27999999999997</c:v>
                </c:pt>
                <c:pt idx="217">
                  <c:v>271.11</c:v>
                </c:pt>
                <c:pt idx="218">
                  <c:v>270.93</c:v>
                </c:pt>
                <c:pt idx="219">
                  <c:v>270.75</c:v>
                </c:pt>
                <c:pt idx="220">
                  <c:v>270.57</c:v>
                </c:pt>
                <c:pt idx="221">
                  <c:v>270.39999999999998</c:v>
                </c:pt>
                <c:pt idx="222">
                  <c:v>270.22000000000003</c:v>
                </c:pt>
                <c:pt idx="223">
                  <c:v>270.04000000000002</c:v>
                </c:pt>
                <c:pt idx="224">
                  <c:v>269.86</c:v>
                </c:pt>
                <c:pt idx="225">
                  <c:v>269.68</c:v>
                </c:pt>
                <c:pt idx="226">
                  <c:v>269.49</c:v>
                </c:pt>
                <c:pt idx="227">
                  <c:v>269.32</c:v>
                </c:pt>
                <c:pt idx="228">
                  <c:v>269.13</c:v>
                </c:pt>
                <c:pt idx="229">
                  <c:v>268.95</c:v>
                </c:pt>
                <c:pt idx="230">
                  <c:v>268.76</c:v>
                </c:pt>
                <c:pt idx="231">
                  <c:v>268.58</c:v>
                </c:pt>
                <c:pt idx="232">
                  <c:v>268.39</c:v>
                </c:pt>
                <c:pt idx="233">
                  <c:v>268.2</c:v>
                </c:pt>
                <c:pt idx="234">
                  <c:v>268.02</c:v>
                </c:pt>
                <c:pt idx="235">
                  <c:v>267.83</c:v>
                </c:pt>
                <c:pt idx="236">
                  <c:v>267.64</c:v>
                </c:pt>
                <c:pt idx="237">
                  <c:v>267.45</c:v>
                </c:pt>
                <c:pt idx="238">
                  <c:v>267.27</c:v>
                </c:pt>
                <c:pt idx="239">
                  <c:v>267.08</c:v>
                </c:pt>
                <c:pt idx="240">
                  <c:v>266.88</c:v>
                </c:pt>
                <c:pt idx="241">
                  <c:v>266.68</c:v>
                </c:pt>
                <c:pt idx="242">
                  <c:v>266.5</c:v>
                </c:pt>
                <c:pt idx="243">
                  <c:v>266.3</c:v>
                </c:pt>
                <c:pt idx="244">
                  <c:v>266.11</c:v>
                </c:pt>
                <c:pt idx="245">
                  <c:v>265.92</c:v>
                </c:pt>
                <c:pt idx="246">
                  <c:v>265.73</c:v>
                </c:pt>
                <c:pt idx="247">
                  <c:v>265.52999999999997</c:v>
                </c:pt>
                <c:pt idx="248">
                  <c:v>265.33</c:v>
                </c:pt>
                <c:pt idx="249">
                  <c:v>265.13</c:v>
                </c:pt>
                <c:pt idx="250">
                  <c:v>264.94</c:v>
                </c:pt>
                <c:pt idx="251">
                  <c:v>264.74</c:v>
                </c:pt>
                <c:pt idx="252">
                  <c:v>264.54000000000002</c:v>
                </c:pt>
                <c:pt idx="253">
                  <c:v>264.33999999999997</c:v>
                </c:pt>
                <c:pt idx="254">
                  <c:v>264.14</c:v>
                </c:pt>
                <c:pt idx="255">
                  <c:v>263.94</c:v>
                </c:pt>
                <c:pt idx="256">
                  <c:v>263.74</c:v>
                </c:pt>
                <c:pt idx="257">
                  <c:v>263.54000000000002</c:v>
                </c:pt>
                <c:pt idx="258">
                  <c:v>263.33</c:v>
                </c:pt>
                <c:pt idx="259">
                  <c:v>263.13</c:v>
                </c:pt>
                <c:pt idx="260">
                  <c:v>262.93</c:v>
                </c:pt>
                <c:pt idx="261">
                  <c:v>262.73</c:v>
                </c:pt>
                <c:pt idx="262">
                  <c:v>262.52</c:v>
                </c:pt>
                <c:pt idx="263">
                  <c:v>262.31</c:v>
                </c:pt>
                <c:pt idx="264">
                  <c:v>262.11</c:v>
                </c:pt>
                <c:pt idx="265">
                  <c:v>261.91000000000003</c:v>
                </c:pt>
                <c:pt idx="266">
                  <c:v>261.7</c:v>
                </c:pt>
                <c:pt idx="267">
                  <c:v>261.5</c:v>
                </c:pt>
                <c:pt idx="268">
                  <c:v>261.29000000000002</c:v>
                </c:pt>
                <c:pt idx="269">
                  <c:v>261.08</c:v>
                </c:pt>
                <c:pt idx="270">
                  <c:v>260.87</c:v>
                </c:pt>
                <c:pt idx="271">
                  <c:v>260.66000000000003</c:v>
                </c:pt>
                <c:pt idx="272">
                  <c:v>260.45999999999998</c:v>
                </c:pt>
                <c:pt idx="273">
                  <c:v>260.25</c:v>
                </c:pt>
                <c:pt idx="274">
                  <c:v>260.02999999999997</c:v>
                </c:pt>
                <c:pt idx="275">
                  <c:v>259.82</c:v>
                </c:pt>
                <c:pt idx="276">
                  <c:v>259.62</c:v>
                </c:pt>
                <c:pt idx="277">
                  <c:v>259.39999999999998</c:v>
                </c:pt>
                <c:pt idx="278">
                  <c:v>259.18</c:v>
                </c:pt>
                <c:pt idx="279">
                  <c:v>258.98</c:v>
                </c:pt>
                <c:pt idx="280">
                  <c:v>258.77</c:v>
                </c:pt>
                <c:pt idx="281">
                  <c:v>258.56</c:v>
                </c:pt>
                <c:pt idx="282">
                  <c:v>258.33999999999997</c:v>
                </c:pt>
                <c:pt idx="283">
                  <c:v>258.12</c:v>
                </c:pt>
                <c:pt idx="284">
                  <c:v>257.89999999999998</c:v>
                </c:pt>
                <c:pt idx="285">
                  <c:v>257.7</c:v>
                </c:pt>
                <c:pt idx="286">
                  <c:v>257.48</c:v>
                </c:pt>
                <c:pt idx="287">
                  <c:v>257.27999999999997</c:v>
                </c:pt>
                <c:pt idx="288">
                  <c:v>257.05</c:v>
                </c:pt>
                <c:pt idx="289">
                  <c:v>256.83999999999997</c:v>
                </c:pt>
                <c:pt idx="290">
                  <c:v>256.62</c:v>
                </c:pt>
                <c:pt idx="291">
                  <c:v>256.41000000000003</c:v>
                </c:pt>
                <c:pt idx="292">
                  <c:v>256.19</c:v>
                </c:pt>
                <c:pt idx="293">
                  <c:v>255.98</c:v>
                </c:pt>
                <c:pt idx="294">
                  <c:v>255.76</c:v>
                </c:pt>
                <c:pt idx="295">
                  <c:v>255.54</c:v>
                </c:pt>
                <c:pt idx="296">
                  <c:v>255.32</c:v>
                </c:pt>
                <c:pt idx="297">
                  <c:v>255.11</c:v>
                </c:pt>
                <c:pt idx="298">
                  <c:v>254.88</c:v>
                </c:pt>
                <c:pt idx="299">
                  <c:v>254.67</c:v>
                </c:pt>
                <c:pt idx="300">
                  <c:v>254.45</c:v>
                </c:pt>
                <c:pt idx="301">
                  <c:v>254.23</c:v>
                </c:pt>
                <c:pt idx="302">
                  <c:v>254.02</c:v>
                </c:pt>
                <c:pt idx="303">
                  <c:v>253.8</c:v>
                </c:pt>
                <c:pt idx="304">
                  <c:v>253.57</c:v>
                </c:pt>
                <c:pt idx="305">
                  <c:v>253.36</c:v>
                </c:pt>
                <c:pt idx="306">
                  <c:v>253.13</c:v>
                </c:pt>
                <c:pt idx="307">
                  <c:v>252.92</c:v>
                </c:pt>
                <c:pt idx="308">
                  <c:v>252.7</c:v>
                </c:pt>
                <c:pt idx="309">
                  <c:v>252.47</c:v>
                </c:pt>
                <c:pt idx="310">
                  <c:v>252.25</c:v>
                </c:pt>
                <c:pt idx="311">
                  <c:v>252.03</c:v>
                </c:pt>
                <c:pt idx="312">
                  <c:v>251.81</c:v>
                </c:pt>
                <c:pt idx="313">
                  <c:v>251.59</c:v>
                </c:pt>
                <c:pt idx="314">
                  <c:v>251.37</c:v>
                </c:pt>
                <c:pt idx="315">
                  <c:v>251.14</c:v>
                </c:pt>
                <c:pt idx="316">
                  <c:v>250.92</c:v>
                </c:pt>
                <c:pt idx="317">
                  <c:v>250.7</c:v>
                </c:pt>
                <c:pt idx="318">
                  <c:v>250.48</c:v>
                </c:pt>
                <c:pt idx="319">
                  <c:v>250.26</c:v>
                </c:pt>
                <c:pt idx="320">
                  <c:v>250.02</c:v>
                </c:pt>
                <c:pt idx="321">
                  <c:v>249.81</c:v>
                </c:pt>
                <c:pt idx="322">
                  <c:v>249.58</c:v>
                </c:pt>
                <c:pt idx="323">
                  <c:v>249.36</c:v>
                </c:pt>
                <c:pt idx="324">
                  <c:v>249.13</c:v>
                </c:pt>
                <c:pt idx="325">
                  <c:v>248.91</c:v>
                </c:pt>
                <c:pt idx="326">
                  <c:v>248.69</c:v>
                </c:pt>
                <c:pt idx="327">
                  <c:v>248.47</c:v>
                </c:pt>
                <c:pt idx="328">
                  <c:v>248.24</c:v>
                </c:pt>
                <c:pt idx="329">
                  <c:v>248.01</c:v>
                </c:pt>
                <c:pt idx="330">
                  <c:v>247.79</c:v>
                </c:pt>
                <c:pt idx="331">
                  <c:v>247.57</c:v>
                </c:pt>
                <c:pt idx="332">
                  <c:v>247.35</c:v>
                </c:pt>
                <c:pt idx="333">
                  <c:v>247.12</c:v>
                </c:pt>
                <c:pt idx="334">
                  <c:v>246.9</c:v>
                </c:pt>
                <c:pt idx="335">
                  <c:v>246.67</c:v>
                </c:pt>
                <c:pt idx="336">
                  <c:v>246.44</c:v>
                </c:pt>
                <c:pt idx="337">
                  <c:v>246.22</c:v>
                </c:pt>
                <c:pt idx="338">
                  <c:v>245.99</c:v>
                </c:pt>
                <c:pt idx="339">
                  <c:v>245.76</c:v>
                </c:pt>
                <c:pt idx="340">
                  <c:v>245.54</c:v>
                </c:pt>
                <c:pt idx="341">
                  <c:v>245.32</c:v>
                </c:pt>
                <c:pt idx="342">
                  <c:v>245.09</c:v>
                </c:pt>
                <c:pt idx="343">
                  <c:v>244.86</c:v>
                </c:pt>
                <c:pt idx="344">
                  <c:v>244.63</c:v>
                </c:pt>
                <c:pt idx="345">
                  <c:v>244.41</c:v>
                </c:pt>
                <c:pt idx="346">
                  <c:v>244.18</c:v>
                </c:pt>
                <c:pt idx="347">
                  <c:v>243.96</c:v>
                </c:pt>
                <c:pt idx="348">
                  <c:v>243.73</c:v>
                </c:pt>
                <c:pt idx="349">
                  <c:v>243.5</c:v>
                </c:pt>
                <c:pt idx="350">
                  <c:v>243.27</c:v>
                </c:pt>
                <c:pt idx="351">
                  <c:v>243.04</c:v>
                </c:pt>
                <c:pt idx="352">
                  <c:v>242.82</c:v>
                </c:pt>
                <c:pt idx="353">
                  <c:v>242.59</c:v>
                </c:pt>
                <c:pt idx="354">
                  <c:v>242.37</c:v>
                </c:pt>
                <c:pt idx="355">
                  <c:v>242.14</c:v>
                </c:pt>
                <c:pt idx="356">
                  <c:v>241.91</c:v>
                </c:pt>
                <c:pt idx="357">
                  <c:v>241.69</c:v>
                </c:pt>
                <c:pt idx="358">
                  <c:v>241.45</c:v>
                </c:pt>
                <c:pt idx="359">
                  <c:v>241.23</c:v>
                </c:pt>
                <c:pt idx="360">
                  <c:v>241</c:v>
                </c:pt>
                <c:pt idx="361">
                  <c:v>240.78</c:v>
                </c:pt>
                <c:pt idx="362">
                  <c:v>240.55</c:v>
                </c:pt>
                <c:pt idx="363">
                  <c:v>240.32</c:v>
                </c:pt>
                <c:pt idx="364">
                  <c:v>240.09</c:v>
                </c:pt>
                <c:pt idx="365">
                  <c:v>239.87</c:v>
                </c:pt>
                <c:pt idx="366">
                  <c:v>239.63</c:v>
                </c:pt>
                <c:pt idx="367">
                  <c:v>239.41</c:v>
                </c:pt>
                <c:pt idx="368">
                  <c:v>239.18</c:v>
                </c:pt>
                <c:pt idx="369">
                  <c:v>238.96</c:v>
                </c:pt>
                <c:pt idx="370">
                  <c:v>238.73</c:v>
                </c:pt>
                <c:pt idx="371">
                  <c:v>238.5</c:v>
                </c:pt>
                <c:pt idx="372">
                  <c:v>238.27</c:v>
                </c:pt>
                <c:pt idx="373">
                  <c:v>238.04</c:v>
                </c:pt>
                <c:pt idx="374">
                  <c:v>237.82</c:v>
                </c:pt>
                <c:pt idx="375">
                  <c:v>237.59</c:v>
                </c:pt>
                <c:pt idx="376">
                  <c:v>237.36</c:v>
                </c:pt>
                <c:pt idx="377">
                  <c:v>237.14</c:v>
                </c:pt>
                <c:pt idx="378">
                  <c:v>236.9</c:v>
                </c:pt>
                <c:pt idx="379">
                  <c:v>236.67</c:v>
                </c:pt>
                <c:pt idx="380">
                  <c:v>236.45</c:v>
                </c:pt>
                <c:pt idx="381">
                  <c:v>236.23</c:v>
                </c:pt>
                <c:pt idx="382">
                  <c:v>236</c:v>
                </c:pt>
                <c:pt idx="383">
                  <c:v>235.77</c:v>
                </c:pt>
                <c:pt idx="384">
                  <c:v>235.54</c:v>
                </c:pt>
                <c:pt idx="385">
                  <c:v>235.31</c:v>
                </c:pt>
                <c:pt idx="386">
                  <c:v>235.08</c:v>
                </c:pt>
                <c:pt idx="387">
                  <c:v>234.85</c:v>
                </c:pt>
                <c:pt idx="388">
                  <c:v>234.62</c:v>
                </c:pt>
                <c:pt idx="389">
                  <c:v>234.41</c:v>
                </c:pt>
                <c:pt idx="390">
                  <c:v>234.18</c:v>
                </c:pt>
                <c:pt idx="391">
                  <c:v>233.94</c:v>
                </c:pt>
                <c:pt idx="392">
                  <c:v>233.73</c:v>
                </c:pt>
                <c:pt idx="393">
                  <c:v>233.49</c:v>
                </c:pt>
                <c:pt idx="394">
                  <c:v>233.26</c:v>
                </c:pt>
                <c:pt idx="395">
                  <c:v>233.03</c:v>
                </c:pt>
                <c:pt idx="396">
                  <c:v>232.81</c:v>
                </c:pt>
                <c:pt idx="397">
                  <c:v>232.59</c:v>
                </c:pt>
                <c:pt idx="398">
                  <c:v>232.36</c:v>
                </c:pt>
                <c:pt idx="399">
                  <c:v>232.12</c:v>
                </c:pt>
                <c:pt idx="400">
                  <c:v>231.9</c:v>
                </c:pt>
                <c:pt idx="401">
                  <c:v>231.67</c:v>
                </c:pt>
                <c:pt idx="402">
                  <c:v>231.44</c:v>
                </c:pt>
                <c:pt idx="403">
                  <c:v>231.22</c:v>
                </c:pt>
                <c:pt idx="404">
                  <c:v>230.99</c:v>
                </c:pt>
                <c:pt idx="405">
                  <c:v>230.77</c:v>
                </c:pt>
                <c:pt idx="406">
                  <c:v>230.54</c:v>
                </c:pt>
                <c:pt idx="407">
                  <c:v>230.31</c:v>
                </c:pt>
                <c:pt idx="408">
                  <c:v>230.09</c:v>
                </c:pt>
                <c:pt idx="409">
                  <c:v>229.85</c:v>
                </c:pt>
                <c:pt idx="410">
                  <c:v>229.64</c:v>
                </c:pt>
                <c:pt idx="411">
                  <c:v>229.4</c:v>
                </c:pt>
                <c:pt idx="412">
                  <c:v>229.17</c:v>
                </c:pt>
                <c:pt idx="413">
                  <c:v>228.95</c:v>
                </c:pt>
                <c:pt idx="414">
                  <c:v>228.72</c:v>
                </c:pt>
                <c:pt idx="415">
                  <c:v>228.49</c:v>
                </c:pt>
                <c:pt idx="416">
                  <c:v>228.25</c:v>
                </c:pt>
                <c:pt idx="417">
                  <c:v>228.02</c:v>
                </c:pt>
                <c:pt idx="418">
                  <c:v>227.8</c:v>
                </c:pt>
                <c:pt idx="419">
                  <c:v>227.56</c:v>
                </c:pt>
                <c:pt idx="420">
                  <c:v>227.33</c:v>
                </c:pt>
                <c:pt idx="421">
                  <c:v>227.1</c:v>
                </c:pt>
                <c:pt idx="422">
                  <c:v>226.88</c:v>
                </c:pt>
                <c:pt idx="423">
                  <c:v>226.65</c:v>
                </c:pt>
                <c:pt idx="424">
                  <c:v>226.41</c:v>
                </c:pt>
                <c:pt idx="425">
                  <c:v>226.18</c:v>
                </c:pt>
                <c:pt idx="426">
                  <c:v>225.95</c:v>
                </c:pt>
                <c:pt idx="427">
                  <c:v>225.72</c:v>
                </c:pt>
                <c:pt idx="428">
                  <c:v>225.49</c:v>
                </c:pt>
                <c:pt idx="429">
                  <c:v>225.25</c:v>
                </c:pt>
                <c:pt idx="430">
                  <c:v>225.02</c:v>
                </c:pt>
                <c:pt idx="431">
                  <c:v>224.78</c:v>
                </c:pt>
                <c:pt idx="432">
                  <c:v>224.55</c:v>
                </c:pt>
                <c:pt idx="433">
                  <c:v>224.32</c:v>
                </c:pt>
                <c:pt idx="434">
                  <c:v>224.08</c:v>
                </c:pt>
                <c:pt idx="435">
                  <c:v>223.84</c:v>
                </c:pt>
                <c:pt idx="436">
                  <c:v>223.6</c:v>
                </c:pt>
                <c:pt idx="437">
                  <c:v>223.35</c:v>
                </c:pt>
                <c:pt idx="438">
                  <c:v>223.11</c:v>
                </c:pt>
                <c:pt idx="439">
                  <c:v>222.86</c:v>
                </c:pt>
                <c:pt idx="440">
                  <c:v>222.59</c:v>
                </c:pt>
                <c:pt idx="441">
                  <c:v>222.33</c:v>
                </c:pt>
                <c:pt idx="442">
                  <c:v>222.08</c:v>
                </c:pt>
                <c:pt idx="443">
                  <c:v>221.81</c:v>
                </c:pt>
                <c:pt idx="444">
                  <c:v>221.54</c:v>
                </c:pt>
                <c:pt idx="445">
                  <c:v>221.26</c:v>
                </c:pt>
                <c:pt idx="446">
                  <c:v>220.99</c:v>
                </c:pt>
                <c:pt idx="447">
                  <c:v>220.69</c:v>
                </c:pt>
                <c:pt idx="448">
                  <c:v>220.4</c:v>
                </c:pt>
                <c:pt idx="449">
                  <c:v>220.09</c:v>
                </c:pt>
                <c:pt idx="450">
                  <c:v>219.78</c:v>
                </c:pt>
                <c:pt idx="451">
                  <c:v>219.45</c:v>
                </c:pt>
                <c:pt idx="452">
                  <c:v>219.12</c:v>
                </c:pt>
                <c:pt idx="453">
                  <c:v>218.77</c:v>
                </c:pt>
                <c:pt idx="454">
                  <c:v>218.41</c:v>
                </c:pt>
                <c:pt idx="455">
                  <c:v>218.05</c:v>
                </c:pt>
                <c:pt idx="456">
                  <c:v>217.67</c:v>
                </c:pt>
                <c:pt idx="457">
                  <c:v>217.28</c:v>
                </c:pt>
                <c:pt idx="458">
                  <c:v>216.91</c:v>
                </c:pt>
                <c:pt idx="459">
                  <c:v>216.51</c:v>
                </c:pt>
                <c:pt idx="460">
                  <c:v>216.09</c:v>
                </c:pt>
                <c:pt idx="461">
                  <c:v>215.67</c:v>
                </c:pt>
                <c:pt idx="462">
                  <c:v>215.25</c:v>
                </c:pt>
                <c:pt idx="463">
                  <c:v>214.81</c:v>
                </c:pt>
                <c:pt idx="464">
                  <c:v>214.38</c:v>
                </c:pt>
                <c:pt idx="465">
                  <c:v>213.96</c:v>
                </c:pt>
                <c:pt idx="466">
                  <c:v>213.51</c:v>
                </c:pt>
                <c:pt idx="467">
                  <c:v>213.07</c:v>
                </c:pt>
                <c:pt idx="468">
                  <c:v>212.62</c:v>
                </c:pt>
                <c:pt idx="469">
                  <c:v>212.17</c:v>
                </c:pt>
                <c:pt idx="470">
                  <c:v>211.72</c:v>
                </c:pt>
                <c:pt idx="471">
                  <c:v>211.28</c:v>
                </c:pt>
                <c:pt idx="472">
                  <c:v>210.84</c:v>
                </c:pt>
                <c:pt idx="473">
                  <c:v>210.39</c:v>
                </c:pt>
                <c:pt idx="474">
                  <c:v>209.96</c:v>
                </c:pt>
                <c:pt idx="475">
                  <c:v>209.54</c:v>
                </c:pt>
                <c:pt idx="476">
                  <c:v>209.11</c:v>
                </c:pt>
                <c:pt idx="477">
                  <c:v>208.68</c:v>
                </c:pt>
                <c:pt idx="478">
                  <c:v>208.25</c:v>
                </c:pt>
                <c:pt idx="479">
                  <c:v>207.82</c:v>
                </c:pt>
                <c:pt idx="480">
                  <c:v>207.41</c:v>
                </c:pt>
                <c:pt idx="481">
                  <c:v>206.98</c:v>
                </c:pt>
                <c:pt idx="482">
                  <c:v>206.57</c:v>
                </c:pt>
                <c:pt idx="483">
                  <c:v>206.16</c:v>
                </c:pt>
                <c:pt idx="484">
                  <c:v>205.75</c:v>
                </c:pt>
                <c:pt idx="485">
                  <c:v>205.34</c:v>
                </c:pt>
                <c:pt idx="486">
                  <c:v>204.94</c:v>
                </c:pt>
                <c:pt idx="487">
                  <c:v>204.53</c:v>
                </c:pt>
                <c:pt idx="488">
                  <c:v>204.14</c:v>
                </c:pt>
                <c:pt idx="489">
                  <c:v>203.74</c:v>
                </c:pt>
                <c:pt idx="490">
                  <c:v>203.34</c:v>
                </c:pt>
                <c:pt idx="491">
                  <c:v>202.96</c:v>
                </c:pt>
                <c:pt idx="492">
                  <c:v>202.57</c:v>
                </c:pt>
                <c:pt idx="493">
                  <c:v>202.2</c:v>
                </c:pt>
                <c:pt idx="494">
                  <c:v>201.81</c:v>
                </c:pt>
                <c:pt idx="495">
                  <c:v>201.43</c:v>
                </c:pt>
                <c:pt idx="496">
                  <c:v>201.08</c:v>
                </c:pt>
                <c:pt idx="497">
                  <c:v>200.71</c:v>
                </c:pt>
                <c:pt idx="498">
                  <c:v>200.35</c:v>
                </c:pt>
                <c:pt idx="499">
                  <c:v>199.99</c:v>
                </c:pt>
                <c:pt idx="500">
                  <c:v>199.63</c:v>
                </c:pt>
                <c:pt idx="501">
                  <c:v>199.29</c:v>
                </c:pt>
                <c:pt idx="502">
                  <c:v>198.94</c:v>
                </c:pt>
                <c:pt idx="503">
                  <c:v>198.6</c:v>
                </c:pt>
                <c:pt idx="504">
                  <c:v>198.26</c:v>
                </c:pt>
                <c:pt idx="505">
                  <c:v>197.93</c:v>
                </c:pt>
                <c:pt idx="506">
                  <c:v>197.6</c:v>
                </c:pt>
                <c:pt idx="507">
                  <c:v>197.28</c:v>
                </c:pt>
                <c:pt idx="508">
                  <c:v>196.96</c:v>
                </c:pt>
                <c:pt idx="509">
                  <c:v>196.72</c:v>
                </c:pt>
                <c:pt idx="510">
                  <c:v>196.55</c:v>
                </c:pt>
                <c:pt idx="511">
                  <c:v>196.36</c:v>
                </c:pt>
                <c:pt idx="512">
                  <c:v>196.18</c:v>
                </c:pt>
                <c:pt idx="513">
                  <c:v>195.99</c:v>
                </c:pt>
                <c:pt idx="514">
                  <c:v>195.8</c:v>
                </c:pt>
                <c:pt idx="515">
                  <c:v>195.62</c:v>
                </c:pt>
                <c:pt idx="516">
                  <c:v>195.43</c:v>
                </c:pt>
                <c:pt idx="517">
                  <c:v>195.25</c:v>
                </c:pt>
                <c:pt idx="518">
                  <c:v>195.07</c:v>
                </c:pt>
                <c:pt idx="519">
                  <c:v>194.89</c:v>
                </c:pt>
                <c:pt idx="520">
                  <c:v>194.71</c:v>
                </c:pt>
                <c:pt idx="521">
                  <c:v>194.53</c:v>
                </c:pt>
                <c:pt idx="522">
                  <c:v>194.35</c:v>
                </c:pt>
                <c:pt idx="523">
                  <c:v>194.17</c:v>
                </c:pt>
                <c:pt idx="524">
                  <c:v>194</c:v>
                </c:pt>
                <c:pt idx="525">
                  <c:v>193.82</c:v>
                </c:pt>
                <c:pt idx="526">
                  <c:v>193.64</c:v>
                </c:pt>
                <c:pt idx="527">
                  <c:v>193.46</c:v>
                </c:pt>
                <c:pt idx="528">
                  <c:v>193.29</c:v>
                </c:pt>
                <c:pt idx="529">
                  <c:v>193.12</c:v>
                </c:pt>
                <c:pt idx="530">
                  <c:v>192.94</c:v>
                </c:pt>
                <c:pt idx="531">
                  <c:v>192.77</c:v>
                </c:pt>
                <c:pt idx="532">
                  <c:v>192.6</c:v>
                </c:pt>
                <c:pt idx="533">
                  <c:v>192.43</c:v>
                </c:pt>
                <c:pt idx="534">
                  <c:v>192.25</c:v>
                </c:pt>
                <c:pt idx="535">
                  <c:v>192.09</c:v>
                </c:pt>
                <c:pt idx="536">
                  <c:v>191.91</c:v>
                </c:pt>
                <c:pt idx="537">
                  <c:v>191.75</c:v>
                </c:pt>
                <c:pt idx="538">
                  <c:v>191.58</c:v>
                </c:pt>
                <c:pt idx="539">
                  <c:v>191.4</c:v>
                </c:pt>
                <c:pt idx="540">
                  <c:v>191.24</c:v>
                </c:pt>
                <c:pt idx="541">
                  <c:v>191.08</c:v>
                </c:pt>
                <c:pt idx="542">
                  <c:v>190.91</c:v>
                </c:pt>
                <c:pt idx="543">
                  <c:v>190.74</c:v>
                </c:pt>
                <c:pt idx="544">
                  <c:v>190.58</c:v>
                </c:pt>
                <c:pt idx="545">
                  <c:v>190.41</c:v>
                </c:pt>
                <c:pt idx="546">
                  <c:v>190.24</c:v>
                </c:pt>
                <c:pt idx="547">
                  <c:v>190.08</c:v>
                </c:pt>
                <c:pt idx="548">
                  <c:v>189.92</c:v>
                </c:pt>
                <c:pt idx="549">
                  <c:v>189.76</c:v>
                </c:pt>
                <c:pt idx="550">
                  <c:v>189.6</c:v>
                </c:pt>
                <c:pt idx="551">
                  <c:v>189.43</c:v>
                </c:pt>
                <c:pt idx="552">
                  <c:v>189.28</c:v>
                </c:pt>
                <c:pt idx="553">
                  <c:v>189.11</c:v>
                </c:pt>
                <c:pt idx="554">
                  <c:v>188.95</c:v>
                </c:pt>
                <c:pt idx="555">
                  <c:v>188.79</c:v>
                </c:pt>
                <c:pt idx="556">
                  <c:v>188.63</c:v>
                </c:pt>
                <c:pt idx="557">
                  <c:v>188.46</c:v>
                </c:pt>
                <c:pt idx="558">
                  <c:v>188.31</c:v>
                </c:pt>
                <c:pt idx="559">
                  <c:v>188.15</c:v>
                </c:pt>
                <c:pt idx="560">
                  <c:v>187.99</c:v>
                </c:pt>
                <c:pt idx="561">
                  <c:v>187.83</c:v>
                </c:pt>
                <c:pt idx="562">
                  <c:v>187.67</c:v>
                </c:pt>
                <c:pt idx="563">
                  <c:v>187.52</c:v>
                </c:pt>
                <c:pt idx="564">
                  <c:v>187.36</c:v>
                </c:pt>
                <c:pt idx="565">
                  <c:v>187.2</c:v>
                </c:pt>
                <c:pt idx="566">
                  <c:v>187.05</c:v>
                </c:pt>
                <c:pt idx="567">
                  <c:v>186.89</c:v>
                </c:pt>
                <c:pt idx="568">
                  <c:v>186.74</c:v>
                </c:pt>
                <c:pt idx="569">
                  <c:v>186.58</c:v>
                </c:pt>
                <c:pt idx="570">
                  <c:v>186.43</c:v>
                </c:pt>
                <c:pt idx="571">
                  <c:v>186.28</c:v>
                </c:pt>
                <c:pt idx="572">
                  <c:v>186.14</c:v>
                </c:pt>
                <c:pt idx="573">
                  <c:v>185.98</c:v>
                </c:pt>
                <c:pt idx="574">
                  <c:v>185.84</c:v>
                </c:pt>
                <c:pt idx="575">
                  <c:v>185.7</c:v>
                </c:pt>
                <c:pt idx="576">
                  <c:v>185.54</c:v>
                </c:pt>
                <c:pt idx="577">
                  <c:v>185.4</c:v>
                </c:pt>
                <c:pt idx="578">
                  <c:v>185.26</c:v>
                </c:pt>
                <c:pt idx="579">
                  <c:v>185.12</c:v>
                </c:pt>
                <c:pt idx="580">
                  <c:v>184.98</c:v>
                </c:pt>
                <c:pt idx="581">
                  <c:v>184.83</c:v>
                </c:pt>
                <c:pt idx="582">
                  <c:v>184.69</c:v>
                </c:pt>
                <c:pt idx="583">
                  <c:v>184.56</c:v>
                </c:pt>
                <c:pt idx="584">
                  <c:v>184.41</c:v>
                </c:pt>
                <c:pt idx="585">
                  <c:v>184.28</c:v>
                </c:pt>
                <c:pt idx="586">
                  <c:v>184.13</c:v>
                </c:pt>
                <c:pt idx="587">
                  <c:v>183.99</c:v>
                </c:pt>
                <c:pt idx="588">
                  <c:v>183.86</c:v>
                </c:pt>
                <c:pt idx="589">
                  <c:v>183.74</c:v>
                </c:pt>
                <c:pt idx="590">
                  <c:v>183.6</c:v>
                </c:pt>
                <c:pt idx="591">
                  <c:v>183.46</c:v>
                </c:pt>
                <c:pt idx="592">
                  <c:v>183.34</c:v>
                </c:pt>
                <c:pt idx="593">
                  <c:v>183.2</c:v>
                </c:pt>
                <c:pt idx="594">
                  <c:v>183.07</c:v>
                </c:pt>
                <c:pt idx="595">
                  <c:v>182.95</c:v>
                </c:pt>
                <c:pt idx="596">
                  <c:v>182.82</c:v>
                </c:pt>
                <c:pt idx="597">
                  <c:v>182.69</c:v>
                </c:pt>
                <c:pt idx="598">
                  <c:v>182.56</c:v>
                </c:pt>
                <c:pt idx="599">
                  <c:v>182.43</c:v>
                </c:pt>
                <c:pt idx="600">
                  <c:v>182.3</c:v>
                </c:pt>
                <c:pt idx="601">
                  <c:v>182.17</c:v>
                </c:pt>
                <c:pt idx="602">
                  <c:v>182.05</c:v>
                </c:pt>
                <c:pt idx="603">
                  <c:v>181.92</c:v>
                </c:pt>
                <c:pt idx="604">
                  <c:v>181.79</c:v>
                </c:pt>
                <c:pt idx="605">
                  <c:v>181.67</c:v>
                </c:pt>
                <c:pt idx="606">
                  <c:v>181.53</c:v>
                </c:pt>
                <c:pt idx="607">
                  <c:v>181.41</c:v>
                </c:pt>
                <c:pt idx="608">
                  <c:v>181.29</c:v>
                </c:pt>
                <c:pt idx="609">
                  <c:v>181.15</c:v>
                </c:pt>
                <c:pt idx="610">
                  <c:v>181.04</c:v>
                </c:pt>
                <c:pt idx="611">
                  <c:v>180.91</c:v>
                </c:pt>
                <c:pt idx="612">
                  <c:v>180.78</c:v>
                </c:pt>
                <c:pt idx="613">
                  <c:v>180.66</c:v>
                </c:pt>
                <c:pt idx="614">
                  <c:v>180.53</c:v>
                </c:pt>
                <c:pt idx="615">
                  <c:v>180.41</c:v>
                </c:pt>
                <c:pt idx="616">
                  <c:v>180.29</c:v>
                </c:pt>
                <c:pt idx="617">
                  <c:v>180.16</c:v>
                </c:pt>
                <c:pt idx="618">
                  <c:v>180.04</c:v>
                </c:pt>
                <c:pt idx="619">
                  <c:v>179.92</c:v>
                </c:pt>
                <c:pt idx="620">
                  <c:v>179.79</c:v>
                </c:pt>
                <c:pt idx="621">
                  <c:v>179.67</c:v>
                </c:pt>
                <c:pt idx="622">
                  <c:v>179.55</c:v>
                </c:pt>
                <c:pt idx="623">
                  <c:v>179.43</c:v>
                </c:pt>
                <c:pt idx="624">
                  <c:v>179.3</c:v>
                </c:pt>
                <c:pt idx="625">
                  <c:v>179.19</c:v>
                </c:pt>
                <c:pt idx="626">
                  <c:v>179.05</c:v>
                </c:pt>
                <c:pt idx="627">
                  <c:v>178.94</c:v>
                </c:pt>
                <c:pt idx="628">
                  <c:v>178.82</c:v>
                </c:pt>
                <c:pt idx="629">
                  <c:v>178.69</c:v>
                </c:pt>
                <c:pt idx="630">
                  <c:v>178.56</c:v>
                </c:pt>
                <c:pt idx="631">
                  <c:v>178.44</c:v>
                </c:pt>
                <c:pt idx="632">
                  <c:v>178.31</c:v>
                </c:pt>
                <c:pt idx="633">
                  <c:v>178.18</c:v>
                </c:pt>
                <c:pt idx="634">
                  <c:v>178.05</c:v>
                </c:pt>
                <c:pt idx="635">
                  <c:v>177.93</c:v>
                </c:pt>
                <c:pt idx="636">
                  <c:v>177.8</c:v>
                </c:pt>
                <c:pt idx="637">
                  <c:v>177.68</c:v>
                </c:pt>
                <c:pt idx="638">
                  <c:v>177.54</c:v>
                </c:pt>
                <c:pt idx="639">
                  <c:v>177.41</c:v>
                </c:pt>
                <c:pt idx="640">
                  <c:v>177.28</c:v>
                </c:pt>
                <c:pt idx="641">
                  <c:v>177.15</c:v>
                </c:pt>
                <c:pt idx="642">
                  <c:v>177.01</c:v>
                </c:pt>
                <c:pt idx="643">
                  <c:v>176.88</c:v>
                </c:pt>
                <c:pt idx="644">
                  <c:v>176.74</c:v>
                </c:pt>
                <c:pt idx="645">
                  <c:v>176.6</c:v>
                </c:pt>
                <c:pt idx="646">
                  <c:v>176.45</c:v>
                </c:pt>
                <c:pt idx="647">
                  <c:v>176.31</c:v>
                </c:pt>
                <c:pt idx="648">
                  <c:v>176.17</c:v>
                </c:pt>
                <c:pt idx="649">
                  <c:v>176.02</c:v>
                </c:pt>
                <c:pt idx="650">
                  <c:v>175.87</c:v>
                </c:pt>
                <c:pt idx="651">
                  <c:v>175.71</c:v>
                </c:pt>
                <c:pt idx="652">
                  <c:v>175.55</c:v>
                </c:pt>
                <c:pt idx="653">
                  <c:v>175.39</c:v>
                </c:pt>
                <c:pt idx="654">
                  <c:v>175.22</c:v>
                </c:pt>
                <c:pt idx="655">
                  <c:v>175.05</c:v>
                </c:pt>
                <c:pt idx="656">
                  <c:v>174.88</c:v>
                </c:pt>
                <c:pt idx="657">
                  <c:v>174.71</c:v>
                </c:pt>
                <c:pt idx="658">
                  <c:v>174.52</c:v>
                </c:pt>
                <c:pt idx="659">
                  <c:v>174.34</c:v>
                </c:pt>
                <c:pt idx="660">
                  <c:v>174.16</c:v>
                </c:pt>
                <c:pt idx="661">
                  <c:v>173.98</c:v>
                </c:pt>
                <c:pt idx="662">
                  <c:v>173.79</c:v>
                </c:pt>
                <c:pt idx="663">
                  <c:v>173.59</c:v>
                </c:pt>
                <c:pt idx="664">
                  <c:v>173.39</c:v>
                </c:pt>
                <c:pt idx="665">
                  <c:v>173.18</c:v>
                </c:pt>
                <c:pt idx="666">
                  <c:v>172.98</c:v>
                </c:pt>
                <c:pt idx="667">
                  <c:v>172.76</c:v>
                </c:pt>
                <c:pt idx="668">
                  <c:v>172.54</c:v>
                </c:pt>
                <c:pt idx="669">
                  <c:v>172.31</c:v>
                </c:pt>
                <c:pt idx="670">
                  <c:v>172.09</c:v>
                </c:pt>
                <c:pt idx="671">
                  <c:v>171.85</c:v>
                </c:pt>
                <c:pt idx="672">
                  <c:v>171.62</c:v>
                </c:pt>
                <c:pt idx="673">
                  <c:v>171.38</c:v>
                </c:pt>
                <c:pt idx="674">
                  <c:v>171.14</c:v>
                </c:pt>
                <c:pt idx="675">
                  <c:v>170.9</c:v>
                </c:pt>
                <c:pt idx="676">
                  <c:v>170.65</c:v>
                </c:pt>
                <c:pt idx="677">
                  <c:v>170.4</c:v>
                </c:pt>
                <c:pt idx="678">
                  <c:v>170.16</c:v>
                </c:pt>
                <c:pt idx="679">
                  <c:v>169.92</c:v>
                </c:pt>
                <c:pt idx="680">
                  <c:v>169.67</c:v>
                </c:pt>
                <c:pt idx="681">
                  <c:v>169.43</c:v>
                </c:pt>
                <c:pt idx="682">
                  <c:v>169.2</c:v>
                </c:pt>
                <c:pt idx="683">
                  <c:v>168.96</c:v>
                </c:pt>
                <c:pt idx="684">
                  <c:v>168.72</c:v>
                </c:pt>
                <c:pt idx="685">
                  <c:v>168.47</c:v>
                </c:pt>
                <c:pt idx="686">
                  <c:v>168.24</c:v>
                </c:pt>
                <c:pt idx="687">
                  <c:v>168</c:v>
                </c:pt>
                <c:pt idx="688">
                  <c:v>167.76</c:v>
                </c:pt>
                <c:pt idx="689">
                  <c:v>167.52</c:v>
                </c:pt>
                <c:pt idx="690">
                  <c:v>167.29</c:v>
                </c:pt>
                <c:pt idx="691">
                  <c:v>167.04</c:v>
                </c:pt>
                <c:pt idx="692">
                  <c:v>166.82</c:v>
                </c:pt>
                <c:pt idx="693">
                  <c:v>166.59</c:v>
                </c:pt>
                <c:pt idx="694">
                  <c:v>166.35</c:v>
                </c:pt>
                <c:pt idx="695">
                  <c:v>166.14</c:v>
                </c:pt>
                <c:pt idx="696">
                  <c:v>165.9</c:v>
                </c:pt>
                <c:pt idx="697">
                  <c:v>165.68</c:v>
                </c:pt>
                <c:pt idx="698">
                  <c:v>165.46</c:v>
                </c:pt>
                <c:pt idx="699">
                  <c:v>165.23</c:v>
                </c:pt>
                <c:pt idx="700">
                  <c:v>165.01</c:v>
                </c:pt>
                <c:pt idx="701">
                  <c:v>164.78</c:v>
                </c:pt>
                <c:pt idx="702">
                  <c:v>164.56</c:v>
                </c:pt>
                <c:pt idx="703">
                  <c:v>164.34</c:v>
                </c:pt>
                <c:pt idx="704">
                  <c:v>164.12</c:v>
                </c:pt>
                <c:pt idx="705">
                  <c:v>163.89</c:v>
                </c:pt>
                <c:pt idx="706">
                  <c:v>163.66999999999999</c:v>
                </c:pt>
                <c:pt idx="707">
                  <c:v>163.44999999999999</c:v>
                </c:pt>
                <c:pt idx="708">
                  <c:v>163.24</c:v>
                </c:pt>
                <c:pt idx="709">
                  <c:v>163.02000000000001</c:v>
                </c:pt>
                <c:pt idx="710">
                  <c:v>162.81</c:v>
                </c:pt>
                <c:pt idx="711">
                  <c:v>162.6</c:v>
                </c:pt>
                <c:pt idx="712">
                  <c:v>162.38999999999999</c:v>
                </c:pt>
                <c:pt idx="713">
                  <c:v>162.18</c:v>
                </c:pt>
                <c:pt idx="714">
                  <c:v>161.97</c:v>
                </c:pt>
                <c:pt idx="715">
                  <c:v>161.77000000000001</c:v>
                </c:pt>
                <c:pt idx="716">
                  <c:v>161.56</c:v>
                </c:pt>
                <c:pt idx="717">
                  <c:v>161.35</c:v>
                </c:pt>
                <c:pt idx="718">
                  <c:v>161.15</c:v>
                </c:pt>
                <c:pt idx="719">
                  <c:v>160.94999999999999</c:v>
                </c:pt>
                <c:pt idx="720">
                  <c:v>160.75</c:v>
                </c:pt>
                <c:pt idx="721">
                  <c:v>160.54</c:v>
                </c:pt>
                <c:pt idx="722">
                  <c:v>160.35</c:v>
                </c:pt>
                <c:pt idx="723">
                  <c:v>160.15</c:v>
                </c:pt>
                <c:pt idx="724">
                  <c:v>159.94</c:v>
                </c:pt>
                <c:pt idx="725">
                  <c:v>159.75</c:v>
                </c:pt>
                <c:pt idx="726">
                  <c:v>159.55000000000001</c:v>
                </c:pt>
                <c:pt idx="727">
                  <c:v>159.36000000000001</c:v>
                </c:pt>
                <c:pt idx="728">
                  <c:v>159.16999999999999</c:v>
                </c:pt>
                <c:pt idx="729">
                  <c:v>158.97999999999999</c:v>
                </c:pt>
                <c:pt idx="730">
                  <c:v>158.78</c:v>
                </c:pt>
                <c:pt idx="731">
                  <c:v>158.6</c:v>
                </c:pt>
                <c:pt idx="732">
                  <c:v>158.41</c:v>
                </c:pt>
                <c:pt idx="733">
                  <c:v>158.22999999999999</c:v>
                </c:pt>
                <c:pt idx="734">
                  <c:v>158.04</c:v>
                </c:pt>
                <c:pt idx="735">
                  <c:v>157.86000000000001</c:v>
                </c:pt>
                <c:pt idx="736">
                  <c:v>157.66999999999999</c:v>
                </c:pt>
                <c:pt idx="737">
                  <c:v>157.5</c:v>
                </c:pt>
                <c:pt idx="738">
                  <c:v>157.31</c:v>
                </c:pt>
                <c:pt idx="739">
                  <c:v>157.13999999999999</c:v>
                </c:pt>
                <c:pt idx="740">
                  <c:v>156.96</c:v>
                </c:pt>
                <c:pt idx="741">
                  <c:v>156.78</c:v>
                </c:pt>
                <c:pt idx="742">
                  <c:v>156.6</c:v>
                </c:pt>
                <c:pt idx="743">
                  <c:v>156.41999999999999</c:v>
                </c:pt>
                <c:pt idx="744">
                  <c:v>156.25</c:v>
                </c:pt>
                <c:pt idx="745">
                  <c:v>156.16</c:v>
                </c:pt>
                <c:pt idx="746">
                  <c:v>156.05000000000001</c:v>
                </c:pt>
                <c:pt idx="747">
                  <c:v>155.94999999999999</c:v>
                </c:pt>
                <c:pt idx="748">
                  <c:v>155.84</c:v>
                </c:pt>
                <c:pt idx="749">
                  <c:v>155.74</c:v>
                </c:pt>
                <c:pt idx="750">
                  <c:v>155.63</c:v>
                </c:pt>
                <c:pt idx="751">
                  <c:v>155.52000000000001</c:v>
                </c:pt>
                <c:pt idx="752">
                  <c:v>155.41999999999999</c:v>
                </c:pt>
                <c:pt idx="753">
                  <c:v>155.32</c:v>
                </c:pt>
                <c:pt idx="754">
                  <c:v>155.21</c:v>
                </c:pt>
                <c:pt idx="755">
                  <c:v>155.11000000000001</c:v>
                </c:pt>
                <c:pt idx="756">
                  <c:v>155</c:v>
                </c:pt>
                <c:pt idx="757">
                  <c:v>154.9</c:v>
                </c:pt>
                <c:pt idx="758">
                  <c:v>154.79</c:v>
                </c:pt>
                <c:pt idx="759">
                  <c:v>154.69</c:v>
                </c:pt>
                <c:pt idx="760">
                  <c:v>154.59</c:v>
                </c:pt>
                <c:pt idx="761">
                  <c:v>154.47999999999999</c:v>
                </c:pt>
                <c:pt idx="762">
                  <c:v>154.38999999999999</c:v>
                </c:pt>
                <c:pt idx="763">
                  <c:v>154.28</c:v>
                </c:pt>
                <c:pt idx="764">
                  <c:v>154.18</c:v>
                </c:pt>
                <c:pt idx="765">
                  <c:v>154.07</c:v>
                </c:pt>
                <c:pt idx="766">
                  <c:v>153.97</c:v>
                </c:pt>
                <c:pt idx="767">
                  <c:v>153.87</c:v>
                </c:pt>
                <c:pt idx="768">
                  <c:v>153.76</c:v>
                </c:pt>
                <c:pt idx="769">
                  <c:v>153.66999999999999</c:v>
                </c:pt>
                <c:pt idx="770">
                  <c:v>153.57</c:v>
                </c:pt>
                <c:pt idx="771">
                  <c:v>153.46</c:v>
                </c:pt>
                <c:pt idx="772">
                  <c:v>153.36000000000001</c:v>
                </c:pt>
                <c:pt idx="773">
                  <c:v>153.26</c:v>
                </c:pt>
                <c:pt idx="774">
                  <c:v>153.16</c:v>
                </c:pt>
                <c:pt idx="775">
                  <c:v>153.07</c:v>
                </c:pt>
                <c:pt idx="776">
                  <c:v>152.96</c:v>
                </c:pt>
                <c:pt idx="777">
                  <c:v>152.86000000000001</c:v>
                </c:pt>
                <c:pt idx="778">
                  <c:v>152.76</c:v>
                </c:pt>
                <c:pt idx="779">
                  <c:v>152.66</c:v>
                </c:pt>
                <c:pt idx="780">
                  <c:v>152.55000000000001</c:v>
                </c:pt>
                <c:pt idx="781">
                  <c:v>152.46</c:v>
                </c:pt>
                <c:pt idx="782">
                  <c:v>152.36000000000001</c:v>
                </c:pt>
                <c:pt idx="783">
                  <c:v>152.26</c:v>
                </c:pt>
                <c:pt idx="784">
                  <c:v>152.16</c:v>
                </c:pt>
                <c:pt idx="785">
                  <c:v>152.06</c:v>
                </c:pt>
                <c:pt idx="786">
                  <c:v>151.96</c:v>
                </c:pt>
                <c:pt idx="787">
                  <c:v>151.86000000000001</c:v>
                </c:pt>
                <c:pt idx="788">
                  <c:v>151.76</c:v>
                </c:pt>
                <c:pt idx="789">
                  <c:v>151.66</c:v>
                </c:pt>
                <c:pt idx="790">
                  <c:v>151.56</c:v>
                </c:pt>
                <c:pt idx="791">
                  <c:v>151.46</c:v>
                </c:pt>
                <c:pt idx="792">
                  <c:v>151.36000000000001</c:v>
                </c:pt>
                <c:pt idx="793">
                  <c:v>151.26</c:v>
                </c:pt>
                <c:pt idx="794">
                  <c:v>151.16</c:v>
                </c:pt>
                <c:pt idx="795">
                  <c:v>151.06</c:v>
                </c:pt>
                <c:pt idx="796">
                  <c:v>150.96</c:v>
                </c:pt>
                <c:pt idx="797">
                  <c:v>150.87</c:v>
                </c:pt>
                <c:pt idx="798">
                  <c:v>150.77000000000001</c:v>
                </c:pt>
                <c:pt idx="799">
                  <c:v>150.66</c:v>
                </c:pt>
                <c:pt idx="800">
                  <c:v>150.57</c:v>
                </c:pt>
                <c:pt idx="801">
                  <c:v>150.47</c:v>
                </c:pt>
                <c:pt idx="802">
                  <c:v>150.37</c:v>
                </c:pt>
                <c:pt idx="803">
                  <c:v>150.27000000000001</c:v>
                </c:pt>
                <c:pt idx="804">
                  <c:v>150.16999999999999</c:v>
                </c:pt>
                <c:pt idx="805">
                  <c:v>150.08000000000001</c:v>
                </c:pt>
                <c:pt idx="806">
                  <c:v>149.97999999999999</c:v>
                </c:pt>
                <c:pt idx="807">
                  <c:v>149.88</c:v>
                </c:pt>
                <c:pt idx="808">
                  <c:v>149.78</c:v>
                </c:pt>
                <c:pt idx="809">
                  <c:v>149.68</c:v>
                </c:pt>
                <c:pt idx="810">
                  <c:v>149.58000000000001</c:v>
                </c:pt>
                <c:pt idx="811">
                  <c:v>149.47999999999999</c:v>
                </c:pt>
                <c:pt idx="812">
                  <c:v>149.38999999999999</c:v>
                </c:pt>
                <c:pt idx="813">
                  <c:v>149.29</c:v>
                </c:pt>
                <c:pt idx="814">
                  <c:v>149.19</c:v>
                </c:pt>
                <c:pt idx="815">
                  <c:v>149.1</c:v>
                </c:pt>
                <c:pt idx="816">
                  <c:v>149</c:v>
                </c:pt>
                <c:pt idx="817">
                  <c:v>148.9</c:v>
                </c:pt>
                <c:pt idx="818">
                  <c:v>148.81</c:v>
                </c:pt>
                <c:pt idx="819">
                  <c:v>148.71</c:v>
                </c:pt>
                <c:pt idx="820">
                  <c:v>148.61000000000001</c:v>
                </c:pt>
                <c:pt idx="821">
                  <c:v>148.51</c:v>
                </c:pt>
                <c:pt idx="822">
                  <c:v>148.41999999999999</c:v>
                </c:pt>
                <c:pt idx="823">
                  <c:v>148.32</c:v>
                </c:pt>
                <c:pt idx="824">
                  <c:v>148.22999999999999</c:v>
                </c:pt>
                <c:pt idx="825">
                  <c:v>148.13</c:v>
                </c:pt>
                <c:pt idx="826">
                  <c:v>148.04</c:v>
                </c:pt>
                <c:pt idx="827">
                  <c:v>147.93</c:v>
                </c:pt>
                <c:pt idx="828">
                  <c:v>147.84</c:v>
                </c:pt>
                <c:pt idx="829">
                  <c:v>147.74</c:v>
                </c:pt>
                <c:pt idx="830">
                  <c:v>147.65</c:v>
                </c:pt>
                <c:pt idx="831">
                  <c:v>147.56</c:v>
                </c:pt>
                <c:pt idx="832">
                  <c:v>147.46</c:v>
                </c:pt>
                <c:pt idx="833">
                  <c:v>147.36000000000001</c:v>
                </c:pt>
                <c:pt idx="834">
                  <c:v>147.27000000000001</c:v>
                </c:pt>
                <c:pt idx="835">
                  <c:v>147.16999999999999</c:v>
                </c:pt>
                <c:pt idx="836">
                  <c:v>147.08000000000001</c:v>
                </c:pt>
                <c:pt idx="837">
                  <c:v>146.97999999999999</c:v>
                </c:pt>
                <c:pt idx="838">
                  <c:v>146.88</c:v>
                </c:pt>
                <c:pt idx="839">
                  <c:v>146.79</c:v>
                </c:pt>
                <c:pt idx="840">
                  <c:v>146.69</c:v>
                </c:pt>
                <c:pt idx="841">
                  <c:v>146.59</c:v>
                </c:pt>
                <c:pt idx="842">
                  <c:v>146.5</c:v>
                </c:pt>
                <c:pt idx="843">
                  <c:v>146.4</c:v>
                </c:pt>
                <c:pt idx="844">
                  <c:v>146.31</c:v>
                </c:pt>
                <c:pt idx="845">
                  <c:v>146.21</c:v>
                </c:pt>
                <c:pt idx="846">
                  <c:v>146.12</c:v>
                </c:pt>
                <c:pt idx="847">
                  <c:v>146.02000000000001</c:v>
                </c:pt>
                <c:pt idx="848">
                  <c:v>145.93</c:v>
                </c:pt>
                <c:pt idx="849">
                  <c:v>145.84</c:v>
                </c:pt>
                <c:pt idx="850">
                  <c:v>145.72999999999999</c:v>
                </c:pt>
                <c:pt idx="851">
                  <c:v>145.63999999999999</c:v>
                </c:pt>
                <c:pt idx="852">
                  <c:v>145.55000000000001</c:v>
                </c:pt>
                <c:pt idx="853">
                  <c:v>145.44999999999999</c:v>
                </c:pt>
                <c:pt idx="854">
                  <c:v>145.36000000000001</c:v>
                </c:pt>
                <c:pt idx="855">
                  <c:v>145.26</c:v>
                </c:pt>
                <c:pt idx="856">
                  <c:v>145.16</c:v>
                </c:pt>
                <c:pt idx="857">
                  <c:v>145.07</c:v>
                </c:pt>
                <c:pt idx="858">
                  <c:v>144.97</c:v>
                </c:pt>
                <c:pt idx="859">
                  <c:v>144.87</c:v>
                </c:pt>
                <c:pt idx="860">
                  <c:v>144.78</c:v>
                </c:pt>
                <c:pt idx="861">
                  <c:v>144.69</c:v>
                </c:pt>
                <c:pt idx="862">
                  <c:v>144.59</c:v>
                </c:pt>
                <c:pt idx="863">
                  <c:v>144.5</c:v>
                </c:pt>
                <c:pt idx="864">
                  <c:v>144.4</c:v>
                </c:pt>
                <c:pt idx="865">
                  <c:v>144.30000000000001</c:v>
                </c:pt>
                <c:pt idx="866">
                  <c:v>144.21</c:v>
                </c:pt>
                <c:pt idx="867">
                  <c:v>144.12</c:v>
                </c:pt>
                <c:pt idx="868">
                  <c:v>144.02000000000001</c:v>
                </c:pt>
                <c:pt idx="869">
                  <c:v>143.91999999999999</c:v>
                </c:pt>
                <c:pt idx="870">
                  <c:v>143.83000000000001</c:v>
                </c:pt>
                <c:pt idx="871">
                  <c:v>143.72999999999999</c:v>
                </c:pt>
                <c:pt idx="872">
                  <c:v>143.63999999999999</c:v>
                </c:pt>
                <c:pt idx="873">
                  <c:v>143.54</c:v>
                </c:pt>
                <c:pt idx="874">
                  <c:v>143.44</c:v>
                </c:pt>
                <c:pt idx="875">
                  <c:v>143.35</c:v>
                </c:pt>
                <c:pt idx="876">
                  <c:v>143.25</c:v>
                </c:pt>
                <c:pt idx="877">
                  <c:v>143.16</c:v>
                </c:pt>
                <c:pt idx="878">
                  <c:v>143.06</c:v>
                </c:pt>
                <c:pt idx="879">
                  <c:v>142.96</c:v>
                </c:pt>
                <c:pt idx="880">
                  <c:v>142.87</c:v>
                </c:pt>
                <c:pt idx="881">
                  <c:v>142.78</c:v>
                </c:pt>
                <c:pt idx="882">
                  <c:v>142.66999999999999</c:v>
                </c:pt>
                <c:pt idx="883">
                  <c:v>142.59</c:v>
                </c:pt>
                <c:pt idx="884">
                  <c:v>142.49</c:v>
                </c:pt>
                <c:pt idx="885">
                  <c:v>142.4</c:v>
                </c:pt>
                <c:pt idx="886">
                  <c:v>142.30000000000001</c:v>
                </c:pt>
                <c:pt idx="887">
                  <c:v>142.19</c:v>
                </c:pt>
                <c:pt idx="888">
                  <c:v>142.1</c:v>
                </c:pt>
                <c:pt idx="889">
                  <c:v>142.01</c:v>
                </c:pt>
                <c:pt idx="890">
                  <c:v>141.91</c:v>
                </c:pt>
                <c:pt idx="891">
                  <c:v>141.81</c:v>
                </c:pt>
                <c:pt idx="892">
                  <c:v>141.71</c:v>
                </c:pt>
                <c:pt idx="893">
                  <c:v>141.62</c:v>
                </c:pt>
                <c:pt idx="894">
                  <c:v>141.52000000000001</c:v>
                </c:pt>
                <c:pt idx="895">
                  <c:v>141.41999999999999</c:v>
                </c:pt>
                <c:pt idx="896">
                  <c:v>141.33000000000001</c:v>
                </c:pt>
                <c:pt idx="897">
                  <c:v>141.22</c:v>
                </c:pt>
                <c:pt idx="898">
                  <c:v>141.13</c:v>
                </c:pt>
                <c:pt idx="899">
                  <c:v>141.02000000000001</c:v>
                </c:pt>
                <c:pt idx="900">
                  <c:v>140.93</c:v>
                </c:pt>
                <c:pt idx="901">
                  <c:v>140.83000000000001</c:v>
                </c:pt>
                <c:pt idx="902">
                  <c:v>140.72999999999999</c:v>
                </c:pt>
                <c:pt idx="903">
                  <c:v>140.63</c:v>
                </c:pt>
                <c:pt idx="904">
                  <c:v>140.52000000000001</c:v>
                </c:pt>
                <c:pt idx="905">
                  <c:v>140.41999999999999</c:v>
                </c:pt>
                <c:pt idx="906">
                  <c:v>140.32</c:v>
                </c:pt>
                <c:pt idx="907">
                  <c:v>140.22</c:v>
                </c:pt>
                <c:pt idx="908">
                  <c:v>140.11000000000001</c:v>
                </c:pt>
                <c:pt idx="909">
                  <c:v>140</c:v>
                </c:pt>
                <c:pt idx="910">
                  <c:v>139.88999999999999</c:v>
                </c:pt>
                <c:pt idx="911">
                  <c:v>139.79</c:v>
                </c:pt>
                <c:pt idx="912">
                  <c:v>139.68</c:v>
                </c:pt>
                <c:pt idx="913">
                  <c:v>139.57</c:v>
                </c:pt>
                <c:pt idx="914">
                  <c:v>139.46</c:v>
                </c:pt>
                <c:pt idx="915">
                  <c:v>139.35</c:v>
                </c:pt>
                <c:pt idx="916">
                  <c:v>139.24</c:v>
                </c:pt>
                <c:pt idx="917">
                  <c:v>139.13</c:v>
                </c:pt>
                <c:pt idx="918">
                  <c:v>139.01</c:v>
                </c:pt>
                <c:pt idx="919">
                  <c:v>138.88999999999999</c:v>
                </c:pt>
                <c:pt idx="920">
                  <c:v>138.78</c:v>
                </c:pt>
                <c:pt idx="921">
                  <c:v>138.65</c:v>
                </c:pt>
                <c:pt idx="922">
                  <c:v>138.53</c:v>
                </c:pt>
                <c:pt idx="923">
                  <c:v>138.4</c:v>
                </c:pt>
                <c:pt idx="924">
                  <c:v>138.28</c:v>
                </c:pt>
                <c:pt idx="925">
                  <c:v>138.15</c:v>
                </c:pt>
                <c:pt idx="926">
                  <c:v>138.03</c:v>
                </c:pt>
                <c:pt idx="927">
                  <c:v>137.9</c:v>
                </c:pt>
                <c:pt idx="928">
                  <c:v>137.76</c:v>
                </c:pt>
                <c:pt idx="929">
                  <c:v>137.63</c:v>
                </c:pt>
                <c:pt idx="930">
                  <c:v>137.5</c:v>
                </c:pt>
                <c:pt idx="931">
                  <c:v>137.35</c:v>
                </c:pt>
                <c:pt idx="932">
                  <c:v>137.21</c:v>
                </c:pt>
                <c:pt idx="933">
                  <c:v>137.07</c:v>
                </c:pt>
                <c:pt idx="934">
                  <c:v>136.93</c:v>
                </c:pt>
                <c:pt idx="935">
                  <c:v>136.78</c:v>
                </c:pt>
                <c:pt idx="936">
                  <c:v>136.62</c:v>
                </c:pt>
                <c:pt idx="937">
                  <c:v>136.47</c:v>
                </c:pt>
                <c:pt idx="938">
                  <c:v>136.32</c:v>
                </c:pt>
                <c:pt idx="939">
                  <c:v>136.16</c:v>
                </c:pt>
                <c:pt idx="940">
                  <c:v>136.01</c:v>
                </c:pt>
                <c:pt idx="941">
                  <c:v>135.85</c:v>
                </c:pt>
                <c:pt idx="942">
                  <c:v>135.68</c:v>
                </c:pt>
                <c:pt idx="943">
                  <c:v>135.51</c:v>
                </c:pt>
                <c:pt idx="944">
                  <c:v>135.34</c:v>
                </c:pt>
                <c:pt idx="945">
                  <c:v>135.18</c:v>
                </c:pt>
                <c:pt idx="946">
                  <c:v>135</c:v>
                </c:pt>
                <c:pt idx="947">
                  <c:v>134.83000000000001</c:v>
                </c:pt>
                <c:pt idx="948">
                  <c:v>134.66</c:v>
                </c:pt>
                <c:pt idx="949">
                  <c:v>134.47999999999999</c:v>
                </c:pt>
                <c:pt idx="950">
                  <c:v>134.31</c:v>
                </c:pt>
                <c:pt idx="951">
                  <c:v>134.13</c:v>
                </c:pt>
                <c:pt idx="952">
                  <c:v>133.94999999999999</c:v>
                </c:pt>
                <c:pt idx="953">
                  <c:v>133.77000000000001</c:v>
                </c:pt>
                <c:pt idx="954">
                  <c:v>133.59</c:v>
                </c:pt>
                <c:pt idx="955">
                  <c:v>133.41</c:v>
                </c:pt>
                <c:pt idx="956">
                  <c:v>133.22999999999999</c:v>
                </c:pt>
                <c:pt idx="957">
                  <c:v>133.05000000000001</c:v>
                </c:pt>
                <c:pt idx="958">
                  <c:v>132.88</c:v>
                </c:pt>
                <c:pt idx="959">
                  <c:v>132.71</c:v>
                </c:pt>
                <c:pt idx="960">
                  <c:v>132.53</c:v>
                </c:pt>
                <c:pt idx="961">
                  <c:v>132.36000000000001</c:v>
                </c:pt>
                <c:pt idx="962">
                  <c:v>132.18</c:v>
                </c:pt>
                <c:pt idx="963">
                  <c:v>132</c:v>
                </c:pt>
                <c:pt idx="964">
                  <c:v>131.84</c:v>
                </c:pt>
                <c:pt idx="965">
                  <c:v>131.65</c:v>
                </c:pt>
                <c:pt idx="966">
                  <c:v>131.47999999999999</c:v>
                </c:pt>
                <c:pt idx="967">
                  <c:v>131.30000000000001</c:v>
                </c:pt>
                <c:pt idx="968">
                  <c:v>131.12</c:v>
                </c:pt>
                <c:pt idx="969">
                  <c:v>130.94</c:v>
                </c:pt>
                <c:pt idx="970">
                  <c:v>130.77000000000001</c:v>
                </c:pt>
                <c:pt idx="971">
                  <c:v>130.59</c:v>
                </c:pt>
                <c:pt idx="972">
                  <c:v>130.41999999999999</c:v>
                </c:pt>
                <c:pt idx="973">
                  <c:v>130.24</c:v>
                </c:pt>
                <c:pt idx="974">
                  <c:v>130.07</c:v>
                </c:pt>
                <c:pt idx="975">
                  <c:v>129.88999999999999</c:v>
                </c:pt>
                <c:pt idx="976">
                  <c:v>129.72</c:v>
                </c:pt>
                <c:pt idx="977">
                  <c:v>129.55000000000001</c:v>
                </c:pt>
                <c:pt idx="978">
                  <c:v>129.37</c:v>
                </c:pt>
                <c:pt idx="979">
                  <c:v>129.19999999999999</c:v>
                </c:pt>
                <c:pt idx="980">
                  <c:v>129.03</c:v>
                </c:pt>
                <c:pt idx="981">
                  <c:v>128.85</c:v>
                </c:pt>
                <c:pt idx="982">
                  <c:v>128.68</c:v>
                </c:pt>
                <c:pt idx="983">
                  <c:v>128.51</c:v>
                </c:pt>
                <c:pt idx="984">
                  <c:v>128.34</c:v>
                </c:pt>
                <c:pt idx="985">
                  <c:v>128.16999999999999</c:v>
                </c:pt>
                <c:pt idx="986">
                  <c:v>128.01</c:v>
                </c:pt>
                <c:pt idx="987">
                  <c:v>127.83</c:v>
                </c:pt>
                <c:pt idx="988">
                  <c:v>127.67</c:v>
                </c:pt>
                <c:pt idx="989">
                  <c:v>127.5</c:v>
                </c:pt>
                <c:pt idx="990">
                  <c:v>127.33</c:v>
                </c:pt>
                <c:pt idx="991">
                  <c:v>127.16</c:v>
                </c:pt>
                <c:pt idx="992">
                  <c:v>126.99</c:v>
                </c:pt>
                <c:pt idx="993">
                  <c:v>126.83</c:v>
                </c:pt>
                <c:pt idx="994">
                  <c:v>126.66</c:v>
                </c:pt>
                <c:pt idx="995">
                  <c:v>126.49</c:v>
                </c:pt>
                <c:pt idx="996">
                  <c:v>126.33</c:v>
                </c:pt>
                <c:pt idx="997">
                  <c:v>126.16</c:v>
                </c:pt>
                <c:pt idx="998">
                  <c:v>126</c:v>
                </c:pt>
                <c:pt idx="999">
                  <c:v>125.84</c:v>
                </c:pt>
                <c:pt idx="1000">
                  <c:v>125.68</c:v>
                </c:pt>
                <c:pt idx="1001">
                  <c:v>125.52</c:v>
                </c:pt>
                <c:pt idx="1002">
                  <c:v>125.36</c:v>
                </c:pt>
                <c:pt idx="1003">
                  <c:v>125.21</c:v>
                </c:pt>
                <c:pt idx="1004">
                  <c:v>125.05</c:v>
                </c:pt>
                <c:pt idx="1005">
                  <c:v>124.89</c:v>
                </c:pt>
                <c:pt idx="1006">
                  <c:v>124.73</c:v>
                </c:pt>
                <c:pt idx="1007">
                  <c:v>124.58</c:v>
                </c:pt>
                <c:pt idx="1008">
                  <c:v>124.43</c:v>
                </c:pt>
                <c:pt idx="1009">
                  <c:v>124.28</c:v>
                </c:pt>
                <c:pt idx="1010">
                  <c:v>124.13</c:v>
                </c:pt>
                <c:pt idx="1011">
                  <c:v>123.97</c:v>
                </c:pt>
                <c:pt idx="1012">
                  <c:v>123.82</c:v>
                </c:pt>
                <c:pt idx="1013">
                  <c:v>123.68</c:v>
                </c:pt>
                <c:pt idx="1014">
                  <c:v>123.52</c:v>
                </c:pt>
                <c:pt idx="1015">
                  <c:v>123.38</c:v>
                </c:pt>
                <c:pt idx="1016">
                  <c:v>123.23</c:v>
                </c:pt>
                <c:pt idx="1017">
                  <c:v>123.09</c:v>
                </c:pt>
                <c:pt idx="1018">
                  <c:v>122.94</c:v>
                </c:pt>
                <c:pt idx="1019">
                  <c:v>122.8</c:v>
                </c:pt>
                <c:pt idx="1020">
                  <c:v>122.65</c:v>
                </c:pt>
                <c:pt idx="1021">
                  <c:v>122.51</c:v>
                </c:pt>
                <c:pt idx="1022">
                  <c:v>122.37</c:v>
                </c:pt>
                <c:pt idx="1023">
                  <c:v>122.22</c:v>
                </c:pt>
                <c:pt idx="1024">
                  <c:v>122.09</c:v>
                </c:pt>
                <c:pt idx="1025">
                  <c:v>121.95</c:v>
                </c:pt>
                <c:pt idx="1026">
                  <c:v>121.81</c:v>
                </c:pt>
                <c:pt idx="1027">
                  <c:v>121.7</c:v>
                </c:pt>
                <c:pt idx="1028">
                  <c:v>121.61</c:v>
                </c:pt>
                <c:pt idx="1029">
                  <c:v>121.51</c:v>
                </c:pt>
                <c:pt idx="1030">
                  <c:v>121.42</c:v>
                </c:pt>
                <c:pt idx="1031">
                  <c:v>121.32</c:v>
                </c:pt>
                <c:pt idx="1032">
                  <c:v>121.22</c:v>
                </c:pt>
                <c:pt idx="1033">
                  <c:v>121.13</c:v>
                </c:pt>
                <c:pt idx="1034">
                  <c:v>121.04</c:v>
                </c:pt>
                <c:pt idx="1035">
                  <c:v>120.95</c:v>
                </c:pt>
                <c:pt idx="1036">
                  <c:v>120.85</c:v>
                </c:pt>
                <c:pt idx="1037">
                  <c:v>120.77</c:v>
                </c:pt>
                <c:pt idx="1038">
                  <c:v>120.67</c:v>
                </c:pt>
                <c:pt idx="1039">
                  <c:v>120.59</c:v>
                </c:pt>
                <c:pt idx="1040">
                  <c:v>120.5</c:v>
                </c:pt>
                <c:pt idx="1041">
                  <c:v>120.41</c:v>
                </c:pt>
                <c:pt idx="1042">
                  <c:v>120.32</c:v>
                </c:pt>
                <c:pt idx="1043">
                  <c:v>120.24</c:v>
                </c:pt>
                <c:pt idx="1044">
                  <c:v>120.15</c:v>
                </c:pt>
                <c:pt idx="1045">
                  <c:v>120.06</c:v>
                </c:pt>
                <c:pt idx="1046">
                  <c:v>119.98</c:v>
                </c:pt>
                <c:pt idx="1047">
                  <c:v>119.9</c:v>
                </c:pt>
                <c:pt idx="1048">
                  <c:v>119.81</c:v>
                </c:pt>
                <c:pt idx="1049">
                  <c:v>119.72</c:v>
                </c:pt>
                <c:pt idx="1050">
                  <c:v>119.64</c:v>
                </c:pt>
                <c:pt idx="1051">
                  <c:v>119.56</c:v>
                </c:pt>
                <c:pt idx="1052">
                  <c:v>119.47</c:v>
                </c:pt>
                <c:pt idx="1053">
                  <c:v>119.39</c:v>
                </c:pt>
                <c:pt idx="1054">
                  <c:v>119.3</c:v>
                </c:pt>
                <c:pt idx="1055">
                  <c:v>119.22</c:v>
                </c:pt>
                <c:pt idx="1056">
                  <c:v>119.13</c:v>
                </c:pt>
                <c:pt idx="1057">
                  <c:v>119.05</c:v>
                </c:pt>
                <c:pt idx="1058">
                  <c:v>118.96</c:v>
                </c:pt>
                <c:pt idx="1059">
                  <c:v>118.88</c:v>
                </c:pt>
                <c:pt idx="1060">
                  <c:v>118.8</c:v>
                </c:pt>
                <c:pt idx="1061">
                  <c:v>118.71</c:v>
                </c:pt>
                <c:pt idx="1062">
                  <c:v>118.63</c:v>
                </c:pt>
                <c:pt idx="1063">
                  <c:v>118.55</c:v>
                </c:pt>
                <c:pt idx="1064">
                  <c:v>118.46</c:v>
                </c:pt>
                <c:pt idx="1065">
                  <c:v>118.38</c:v>
                </c:pt>
                <c:pt idx="1066">
                  <c:v>118.31</c:v>
                </c:pt>
                <c:pt idx="1067">
                  <c:v>118.23</c:v>
                </c:pt>
                <c:pt idx="1068">
                  <c:v>118.15</c:v>
                </c:pt>
                <c:pt idx="1069">
                  <c:v>118.06</c:v>
                </c:pt>
                <c:pt idx="1070">
                  <c:v>117.99</c:v>
                </c:pt>
                <c:pt idx="1071">
                  <c:v>117.91</c:v>
                </c:pt>
                <c:pt idx="1072">
                  <c:v>117.83</c:v>
                </c:pt>
                <c:pt idx="1073">
                  <c:v>117.75</c:v>
                </c:pt>
                <c:pt idx="1074">
                  <c:v>117.67</c:v>
                </c:pt>
                <c:pt idx="1075">
                  <c:v>117.6</c:v>
                </c:pt>
                <c:pt idx="1076">
                  <c:v>117.51</c:v>
                </c:pt>
                <c:pt idx="1077">
                  <c:v>117.44</c:v>
                </c:pt>
                <c:pt idx="1078">
                  <c:v>117.36</c:v>
                </c:pt>
                <c:pt idx="1079">
                  <c:v>117.29</c:v>
                </c:pt>
                <c:pt idx="1080">
                  <c:v>117.2</c:v>
                </c:pt>
                <c:pt idx="1081">
                  <c:v>117.13</c:v>
                </c:pt>
                <c:pt idx="1082">
                  <c:v>117.05</c:v>
                </c:pt>
                <c:pt idx="1083">
                  <c:v>116.98</c:v>
                </c:pt>
                <c:pt idx="1084">
                  <c:v>116.9</c:v>
                </c:pt>
                <c:pt idx="1085">
                  <c:v>116.83</c:v>
                </c:pt>
                <c:pt idx="1086">
                  <c:v>116.74</c:v>
                </c:pt>
                <c:pt idx="1087">
                  <c:v>116.67</c:v>
                </c:pt>
                <c:pt idx="1088">
                  <c:v>116.6</c:v>
                </c:pt>
                <c:pt idx="1089">
                  <c:v>116.52</c:v>
                </c:pt>
                <c:pt idx="1090">
                  <c:v>116.44</c:v>
                </c:pt>
                <c:pt idx="1091">
                  <c:v>116.36</c:v>
                </c:pt>
                <c:pt idx="1092">
                  <c:v>116.29</c:v>
                </c:pt>
                <c:pt idx="1093">
                  <c:v>116.23</c:v>
                </c:pt>
                <c:pt idx="1094">
                  <c:v>116.14</c:v>
                </c:pt>
                <c:pt idx="1095">
                  <c:v>116.06</c:v>
                </c:pt>
                <c:pt idx="1096">
                  <c:v>115.98</c:v>
                </c:pt>
                <c:pt idx="1097">
                  <c:v>115.9</c:v>
                </c:pt>
                <c:pt idx="1098">
                  <c:v>115.83</c:v>
                </c:pt>
                <c:pt idx="1099">
                  <c:v>115.76</c:v>
                </c:pt>
                <c:pt idx="1100">
                  <c:v>115.68</c:v>
                </c:pt>
                <c:pt idx="1101">
                  <c:v>115.6</c:v>
                </c:pt>
                <c:pt idx="1102">
                  <c:v>115.53</c:v>
                </c:pt>
                <c:pt idx="1103">
                  <c:v>115.45</c:v>
                </c:pt>
                <c:pt idx="1104">
                  <c:v>115.37</c:v>
                </c:pt>
                <c:pt idx="1105">
                  <c:v>115.3</c:v>
                </c:pt>
                <c:pt idx="1106">
                  <c:v>115.23</c:v>
                </c:pt>
                <c:pt idx="1107">
                  <c:v>115.15</c:v>
                </c:pt>
                <c:pt idx="1108">
                  <c:v>115.07</c:v>
                </c:pt>
                <c:pt idx="1109">
                  <c:v>115</c:v>
                </c:pt>
                <c:pt idx="1110">
                  <c:v>114.92</c:v>
                </c:pt>
                <c:pt idx="1111">
                  <c:v>114.84</c:v>
                </c:pt>
                <c:pt idx="1112">
                  <c:v>114.77</c:v>
                </c:pt>
                <c:pt idx="1113">
                  <c:v>114.69</c:v>
                </c:pt>
                <c:pt idx="1114">
                  <c:v>114.62</c:v>
                </c:pt>
                <c:pt idx="1115">
                  <c:v>114.54</c:v>
                </c:pt>
                <c:pt idx="1116">
                  <c:v>114.47</c:v>
                </c:pt>
                <c:pt idx="1117">
                  <c:v>114.39</c:v>
                </c:pt>
                <c:pt idx="1118">
                  <c:v>114.31</c:v>
                </c:pt>
                <c:pt idx="1119">
                  <c:v>114.23</c:v>
                </c:pt>
                <c:pt idx="1120">
                  <c:v>114.15</c:v>
                </c:pt>
                <c:pt idx="1121">
                  <c:v>114.08</c:v>
                </c:pt>
                <c:pt idx="1122">
                  <c:v>114</c:v>
                </c:pt>
                <c:pt idx="1123">
                  <c:v>113.93</c:v>
                </c:pt>
                <c:pt idx="1124">
                  <c:v>113.85</c:v>
                </c:pt>
                <c:pt idx="1125">
                  <c:v>113.77</c:v>
                </c:pt>
                <c:pt idx="1126">
                  <c:v>113.7</c:v>
                </c:pt>
                <c:pt idx="1127">
                  <c:v>113.62</c:v>
                </c:pt>
                <c:pt idx="1128">
                  <c:v>113.54</c:v>
                </c:pt>
                <c:pt idx="1129">
                  <c:v>113.46</c:v>
                </c:pt>
                <c:pt idx="1130">
                  <c:v>113.38</c:v>
                </c:pt>
                <c:pt idx="1131">
                  <c:v>113.32</c:v>
                </c:pt>
                <c:pt idx="1132">
                  <c:v>113.23</c:v>
                </c:pt>
                <c:pt idx="1133">
                  <c:v>113.15</c:v>
                </c:pt>
                <c:pt idx="1134">
                  <c:v>113.08</c:v>
                </c:pt>
                <c:pt idx="1135">
                  <c:v>113</c:v>
                </c:pt>
                <c:pt idx="1136">
                  <c:v>112.93</c:v>
                </c:pt>
                <c:pt idx="1137">
                  <c:v>112.85</c:v>
                </c:pt>
                <c:pt idx="1138">
                  <c:v>112.76</c:v>
                </c:pt>
                <c:pt idx="1139">
                  <c:v>112.69</c:v>
                </c:pt>
                <c:pt idx="1140">
                  <c:v>112.61</c:v>
                </c:pt>
                <c:pt idx="1141">
                  <c:v>112.53</c:v>
                </c:pt>
                <c:pt idx="1142">
                  <c:v>112.45</c:v>
                </c:pt>
                <c:pt idx="1143">
                  <c:v>112.37</c:v>
                </c:pt>
                <c:pt idx="1144">
                  <c:v>112.3</c:v>
                </c:pt>
                <c:pt idx="1145">
                  <c:v>112.22</c:v>
                </c:pt>
                <c:pt idx="1146">
                  <c:v>112.14</c:v>
                </c:pt>
                <c:pt idx="1147">
                  <c:v>112.07</c:v>
                </c:pt>
                <c:pt idx="1148">
                  <c:v>111.98</c:v>
                </c:pt>
                <c:pt idx="1149">
                  <c:v>111.91</c:v>
                </c:pt>
                <c:pt idx="1150">
                  <c:v>111.82</c:v>
                </c:pt>
                <c:pt idx="1151">
                  <c:v>111.74</c:v>
                </c:pt>
                <c:pt idx="1152">
                  <c:v>111.67</c:v>
                </c:pt>
                <c:pt idx="1153">
                  <c:v>111.59</c:v>
                </c:pt>
                <c:pt idx="1154">
                  <c:v>111.51</c:v>
                </c:pt>
                <c:pt idx="1155">
                  <c:v>111.43</c:v>
                </c:pt>
                <c:pt idx="1156">
                  <c:v>111.35</c:v>
                </c:pt>
                <c:pt idx="1157">
                  <c:v>111.27</c:v>
                </c:pt>
                <c:pt idx="1158">
                  <c:v>111.19</c:v>
                </c:pt>
                <c:pt idx="1159">
                  <c:v>111.11</c:v>
                </c:pt>
                <c:pt idx="1160">
                  <c:v>111.03</c:v>
                </c:pt>
                <c:pt idx="1161">
                  <c:v>110.95</c:v>
                </c:pt>
                <c:pt idx="1162">
                  <c:v>110.87</c:v>
                </c:pt>
                <c:pt idx="1163">
                  <c:v>110.79</c:v>
                </c:pt>
                <c:pt idx="1164">
                  <c:v>110.71</c:v>
                </c:pt>
                <c:pt idx="1165">
                  <c:v>110.63</c:v>
                </c:pt>
                <c:pt idx="1166">
                  <c:v>110.56</c:v>
                </c:pt>
                <c:pt idx="1167">
                  <c:v>110.47</c:v>
                </c:pt>
                <c:pt idx="1168">
                  <c:v>110.39</c:v>
                </c:pt>
                <c:pt idx="1169">
                  <c:v>110.31</c:v>
                </c:pt>
                <c:pt idx="1170">
                  <c:v>110.23</c:v>
                </c:pt>
                <c:pt idx="1171">
                  <c:v>110.15</c:v>
                </c:pt>
                <c:pt idx="1172">
                  <c:v>110.07</c:v>
                </c:pt>
                <c:pt idx="1173">
                  <c:v>109.99</c:v>
                </c:pt>
                <c:pt idx="1174">
                  <c:v>109.91</c:v>
                </c:pt>
                <c:pt idx="1175">
                  <c:v>109.82</c:v>
                </c:pt>
                <c:pt idx="1176">
                  <c:v>109.75</c:v>
                </c:pt>
                <c:pt idx="1177">
                  <c:v>109.66</c:v>
                </c:pt>
                <c:pt idx="1178">
                  <c:v>109.59</c:v>
                </c:pt>
                <c:pt idx="1179">
                  <c:v>109.5</c:v>
                </c:pt>
                <c:pt idx="1180">
                  <c:v>109.42</c:v>
                </c:pt>
                <c:pt idx="1181">
                  <c:v>109.34</c:v>
                </c:pt>
                <c:pt idx="1182">
                  <c:v>109.26</c:v>
                </c:pt>
                <c:pt idx="1183">
                  <c:v>109.18</c:v>
                </c:pt>
                <c:pt idx="1184">
                  <c:v>109.1</c:v>
                </c:pt>
                <c:pt idx="1185">
                  <c:v>109.02</c:v>
                </c:pt>
                <c:pt idx="1186">
                  <c:v>108.94</c:v>
                </c:pt>
                <c:pt idx="1187">
                  <c:v>108.85</c:v>
                </c:pt>
                <c:pt idx="1188">
                  <c:v>108.77</c:v>
                </c:pt>
                <c:pt idx="1189">
                  <c:v>108.69</c:v>
                </c:pt>
                <c:pt idx="1190">
                  <c:v>108.61</c:v>
                </c:pt>
                <c:pt idx="1191">
                  <c:v>108.53</c:v>
                </c:pt>
                <c:pt idx="1192">
                  <c:v>108.44</c:v>
                </c:pt>
                <c:pt idx="1193">
                  <c:v>108.36</c:v>
                </c:pt>
                <c:pt idx="1194">
                  <c:v>108.28</c:v>
                </c:pt>
                <c:pt idx="1195">
                  <c:v>108.2</c:v>
                </c:pt>
                <c:pt idx="1196">
                  <c:v>108.12</c:v>
                </c:pt>
                <c:pt idx="1197">
                  <c:v>108.04</c:v>
                </c:pt>
                <c:pt idx="1198">
                  <c:v>107.96</c:v>
                </c:pt>
                <c:pt idx="1199">
                  <c:v>107.87</c:v>
                </c:pt>
                <c:pt idx="1200">
                  <c:v>107.79</c:v>
                </c:pt>
                <c:pt idx="1201">
                  <c:v>107.71</c:v>
                </c:pt>
                <c:pt idx="1202">
                  <c:v>107.63</c:v>
                </c:pt>
                <c:pt idx="1203">
                  <c:v>107.55</c:v>
                </c:pt>
                <c:pt idx="1204">
                  <c:v>107.47</c:v>
                </c:pt>
                <c:pt idx="1205">
                  <c:v>107.38</c:v>
                </c:pt>
                <c:pt idx="1206">
                  <c:v>107.3</c:v>
                </c:pt>
                <c:pt idx="1207">
                  <c:v>107.22</c:v>
                </c:pt>
                <c:pt idx="1208">
                  <c:v>107.13</c:v>
                </c:pt>
                <c:pt idx="1209">
                  <c:v>107.05</c:v>
                </c:pt>
                <c:pt idx="1210">
                  <c:v>106.97</c:v>
                </c:pt>
                <c:pt idx="1211">
                  <c:v>106.89</c:v>
                </c:pt>
                <c:pt idx="1212">
                  <c:v>106.8</c:v>
                </c:pt>
                <c:pt idx="1213">
                  <c:v>106.73</c:v>
                </c:pt>
                <c:pt idx="1214">
                  <c:v>106.64</c:v>
                </c:pt>
                <c:pt idx="1215">
                  <c:v>106.56</c:v>
                </c:pt>
                <c:pt idx="1216">
                  <c:v>106.48</c:v>
                </c:pt>
                <c:pt idx="1217">
                  <c:v>106.4</c:v>
                </c:pt>
                <c:pt idx="1218">
                  <c:v>106.31</c:v>
                </c:pt>
                <c:pt idx="1219">
                  <c:v>106.23</c:v>
                </c:pt>
                <c:pt idx="1220">
                  <c:v>106.14</c:v>
                </c:pt>
                <c:pt idx="1221">
                  <c:v>106.06</c:v>
                </c:pt>
                <c:pt idx="1222">
                  <c:v>105.98</c:v>
                </c:pt>
                <c:pt idx="1223">
                  <c:v>105.9</c:v>
                </c:pt>
                <c:pt idx="1224">
                  <c:v>105.81</c:v>
                </c:pt>
                <c:pt idx="1225">
                  <c:v>105.72</c:v>
                </c:pt>
                <c:pt idx="1226">
                  <c:v>105.64</c:v>
                </c:pt>
                <c:pt idx="1227">
                  <c:v>105.56</c:v>
                </c:pt>
                <c:pt idx="1228">
                  <c:v>105.47</c:v>
                </c:pt>
                <c:pt idx="1229">
                  <c:v>105.39</c:v>
                </c:pt>
                <c:pt idx="1230">
                  <c:v>105.31</c:v>
                </c:pt>
                <c:pt idx="1231">
                  <c:v>105.22</c:v>
                </c:pt>
                <c:pt idx="1232">
                  <c:v>105.13</c:v>
                </c:pt>
                <c:pt idx="1233">
                  <c:v>105.04</c:v>
                </c:pt>
                <c:pt idx="1234">
                  <c:v>104.96</c:v>
                </c:pt>
                <c:pt idx="1235">
                  <c:v>104.87</c:v>
                </c:pt>
                <c:pt idx="1236">
                  <c:v>104.78</c:v>
                </c:pt>
                <c:pt idx="1237">
                  <c:v>104.69</c:v>
                </c:pt>
                <c:pt idx="1238">
                  <c:v>104.6</c:v>
                </c:pt>
                <c:pt idx="1239">
                  <c:v>104.51</c:v>
                </c:pt>
                <c:pt idx="1240">
                  <c:v>104.43</c:v>
                </c:pt>
                <c:pt idx="1241">
                  <c:v>104.36</c:v>
                </c:pt>
                <c:pt idx="1242">
                  <c:v>104.27</c:v>
                </c:pt>
                <c:pt idx="1243">
                  <c:v>104.2</c:v>
                </c:pt>
                <c:pt idx="1244">
                  <c:v>104.11</c:v>
                </c:pt>
                <c:pt idx="1245">
                  <c:v>104.04</c:v>
                </c:pt>
                <c:pt idx="1246">
                  <c:v>103.96</c:v>
                </c:pt>
                <c:pt idx="1247">
                  <c:v>103.87</c:v>
                </c:pt>
                <c:pt idx="1248">
                  <c:v>103.8</c:v>
                </c:pt>
                <c:pt idx="1249">
                  <c:v>103.72</c:v>
                </c:pt>
                <c:pt idx="1250">
                  <c:v>103.64</c:v>
                </c:pt>
                <c:pt idx="1251">
                  <c:v>103.56</c:v>
                </c:pt>
                <c:pt idx="1252">
                  <c:v>103.48</c:v>
                </c:pt>
                <c:pt idx="1253">
                  <c:v>103.4</c:v>
                </c:pt>
                <c:pt idx="1254">
                  <c:v>103.32</c:v>
                </c:pt>
                <c:pt idx="1255">
                  <c:v>103.24</c:v>
                </c:pt>
                <c:pt idx="1256">
                  <c:v>103.16</c:v>
                </c:pt>
                <c:pt idx="1257">
                  <c:v>103.09</c:v>
                </c:pt>
                <c:pt idx="1258">
                  <c:v>103.01</c:v>
                </c:pt>
                <c:pt idx="1259">
                  <c:v>102.93</c:v>
                </c:pt>
                <c:pt idx="1260">
                  <c:v>102.85</c:v>
                </c:pt>
                <c:pt idx="1261">
                  <c:v>102.77</c:v>
                </c:pt>
                <c:pt idx="1262">
                  <c:v>102.69</c:v>
                </c:pt>
                <c:pt idx="1263">
                  <c:v>102.61</c:v>
                </c:pt>
                <c:pt idx="1264">
                  <c:v>102.54</c:v>
                </c:pt>
                <c:pt idx="1265">
                  <c:v>102.46</c:v>
                </c:pt>
                <c:pt idx="1266">
                  <c:v>102.38</c:v>
                </c:pt>
                <c:pt idx="1267">
                  <c:v>102.3</c:v>
                </c:pt>
                <c:pt idx="1268">
                  <c:v>102.23</c:v>
                </c:pt>
                <c:pt idx="1269">
                  <c:v>102.16</c:v>
                </c:pt>
                <c:pt idx="1270">
                  <c:v>102.07</c:v>
                </c:pt>
                <c:pt idx="1271">
                  <c:v>101.99</c:v>
                </c:pt>
                <c:pt idx="1272">
                  <c:v>101.92</c:v>
                </c:pt>
                <c:pt idx="1273">
                  <c:v>101.84</c:v>
                </c:pt>
                <c:pt idx="1274">
                  <c:v>101.76</c:v>
                </c:pt>
                <c:pt idx="1275">
                  <c:v>101.69</c:v>
                </c:pt>
                <c:pt idx="1276">
                  <c:v>101.61</c:v>
                </c:pt>
                <c:pt idx="1277">
                  <c:v>101.53</c:v>
                </c:pt>
                <c:pt idx="1278">
                  <c:v>101.46</c:v>
                </c:pt>
                <c:pt idx="1279">
                  <c:v>101.38</c:v>
                </c:pt>
                <c:pt idx="1280">
                  <c:v>101.31</c:v>
                </c:pt>
                <c:pt idx="1281">
                  <c:v>101.23</c:v>
                </c:pt>
                <c:pt idx="1282">
                  <c:v>101.17</c:v>
                </c:pt>
                <c:pt idx="1283">
                  <c:v>101.11</c:v>
                </c:pt>
                <c:pt idx="1284">
                  <c:v>101.04</c:v>
                </c:pt>
                <c:pt idx="1285">
                  <c:v>100.97</c:v>
                </c:pt>
                <c:pt idx="1286">
                  <c:v>100.9</c:v>
                </c:pt>
                <c:pt idx="1287">
                  <c:v>100.83</c:v>
                </c:pt>
                <c:pt idx="1288">
                  <c:v>100.76</c:v>
                </c:pt>
                <c:pt idx="1289">
                  <c:v>100.68</c:v>
                </c:pt>
                <c:pt idx="1290">
                  <c:v>100.61</c:v>
                </c:pt>
                <c:pt idx="1291">
                  <c:v>100.54</c:v>
                </c:pt>
                <c:pt idx="1292">
                  <c:v>100.47</c:v>
                </c:pt>
                <c:pt idx="1293">
                  <c:v>100.39</c:v>
                </c:pt>
                <c:pt idx="1294">
                  <c:v>100.32</c:v>
                </c:pt>
                <c:pt idx="1295">
                  <c:v>100.25</c:v>
                </c:pt>
                <c:pt idx="1296">
                  <c:v>100.17</c:v>
                </c:pt>
                <c:pt idx="1297">
                  <c:v>100.1</c:v>
                </c:pt>
                <c:pt idx="1298">
                  <c:v>100.02</c:v>
                </c:pt>
                <c:pt idx="1299">
                  <c:v>99.95</c:v>
                </c:pt>
                <c:pt idx="1300">
                  <c:v>99.88</c:v>
                </c:pt>
                <c:pt idx="1301">
                  <c:v>99.8</c:v>
                </c:pt>
                <c:pt idx="1302">
                  <c:v>99.73</c:v>
                </c:pt>
                <c:pt idx="1303">
                  <c:v>99.65</c:v>
                </c:pt>
                <c:pt idx="1304">
                  <c:v>99.58</c:v>
                </c:pt>
                <c:pt idx="1305">
                  <c:v>99.5</c:v>
                </c:pt>
                <c:pt idx="1306">
                  <c:v>99.44</c:v>
                </c:pt>
                <c:pt idx="1307">
                  <c:v>99.36</c:v>
                </c:pt>
                <c:pt idx="1308">
                  <c:v>99.28</c:v>
                </c:pt>
                <c:pt idx="1309">
                  <c:v>99.21</c:v>
                </c:pt>
                <c:pt idx="1310">
                  <c:v>99.13</c:v>
                </c:pt>
                <c:pt idx="1311">
                  <c:v>99.06</c:v>
                </c:pt>
                <c:pt idx="1312">
                  <c:v>98.98</c:v>
                </c:pt>
                <c:pt idx="1313">
                  <c:v>98.91</c:v>
                </c:pt>
                <c:pt idx="1314">
                  <c:v>98.84</c:v>
                </c:pt>
                <c:pt idx="1315">
                  <c:v>98.76</c:v>
                </c:pt>
                <c:pt idx="1316">
                  <c:v>98.68</c:v>
                </c:pt>
                <c:pt idx="1317">
                  <c:v>98.61</c:v>
                </c:pt>
                <c:pt idx="1318">
                  <c:v>98.53</c:v>
                </c:pt>
                <c:pt idx="1319">
                  <c:v>98.45</c:v>
                </c:pt>
                <c:pt idx="1320">
                  <c:v>98.38</c:v>
                </c:pt>
                <c:pt idx="1321">
                  <c:v>98.3</c:v>
                </c:pt>
                <c:pt idx="1322">
                  <c:v>98.22</c:v>
                </c:pt>
                <c:pt idx="1323">
                  <c:v>98.15</c:v>
                </c:pt>
                <c:pt idx="1324">
                  <c:v>98.08</c:v>
                </c:pt>
                <c:pt idx="1325">
                  <c:v>98</c:v>
                </c:pt>
                <c:pt idx="1326">
                  <c:v>97.92</c:v>
                </c:pt>
                <c:pt idx="1327">
                  <c:v>97.84</c:v>
                </c:pt>
                <c:pt idx="1328">
                  <c:v>97.77</c:v>
                </c:pt>
                <c:pt idx="1329">
                  <c:v>97.69</c:v>
                </c:pt>
                <c:pt idx="1330">
                  <c:v>97.62</c:v>
                </c:pt>
                <c:pt idx="1331">
                  <c:v>97.54</c:v>
                </c:pt>
                <c:pt idx="1332">
                  <c:v>97.47</c:v>
                </c:pt>
                <c:pt idx="1333">
                  <c:v>97.39</c:v>
                </c:pt>
                <c:pt idx="1334">
                  <c:v>97.32</c:v>
                </c:pt>
                <c:pt idx="1335">
                  <c:v>97.24</c:v>
                </c:pt>
                <c:pt idx="1336">
                  <c:v>97.16</c:v>
                </c:pt>
                <c:pt idx="1337">
                  <c:v>97.09</c:v>
                </c:pt>
                <c:pt idx="1338">
                  <c:v>97.01</c:v>
                </c:pt>
                <c:pt idx="1339">
                  <c:v>96.94</c:v>
                </c:pt>
                <c:pt idx="1340">
                  <c:v>96.86</c:v>
                </c:pt>
                <c:pt idx="1341">
                  <c:v>96.79</c:v>
                </c:pt>
                <c:pt idx="1342">
                  <c:v>96.71</c:v>
                </c:pt>
                <c:pt idx="1343">
                  <c:v>96.63</c:v>
                </c:pt>
                <c:pt idx="1344">
                  <c:v>96.55</c:v>
                </c:pt>
                <c:pt idx="1345">
                  <c:v>96.48</c:v>
                </c:pt>
                <c:pt idx="1346">
                  <c:v>96.4</c:v>
                </c:pt>
                <c:pt idx="1347">
                  <c:v>96.32</c:v>
                </c:pt>
                <c:pt idx="1348">
                  <c:v>96.25</c:v>
                </c:pt>
                <c:pt idx="1349">
                  <c:v>96.17</c:v>
                </c:pt>
                <c:pt idx="1350">
                  <c:v>96.09</c:v>
                </c:pt>
                <c:pt idx="1351">
                  <c:v>96.02</c:v>
                </c:pt>
                <c:pt idx="1352">
                  <c:v>95.94</c:v>
                </c:pt>
                <c:pt idx="1353">
                  <c:v>95.86</c:v>
                </c:pt>
                <c:pt idx="1354">
                  <c:v>95.78</c:v>
                </c:pt>
                <c:pt idx="1355">
                  <c:v>95.71</c:v>
                </c:pt>
                <c:pt idx="1356">
                  <c:v>95.63</c:v>
                </c:pt>
                <c:pt idx="1357">
                  <c:v>95.55</c:v>
                </c:pt>
                <c:pt idx="1358">
                  <c:v>95.48</c:v>
                </c:pt>
                <c:pt idx="1359">
                  <c:v>95.4</c:v>
                </c:pt>
                <c:pt idx="1360">
                  <c:v>95.32</c:v>
                </c:pt>
                <c:pt idx="1361">
                  <c:v>95.25</c:v>
                </c:pt>
                <c:pt idx="1362">
                  <c:v>95.17</c:v>
                </c:pt>
                <c:pt idx="1363">
                  <c:v>95.09</c:v>
                </c:pt>
                <c:pt idx="1364">
                  <c:v>95.02</c:v>
                </c:pt>
                <c:pt idx="1365">
                  <c:v>94.94</c:v>
                </c:pt>
                <c:pt idx="1366">
                  <c:v>94.86</c:v>
                </c:pt>
                <c:pt idx="1367">
                  <c:v>94.78</c:v>
                </c:pt>
                <c:pt idx="1368">
                  <c:v>94.71</c:v>
                </c:pt>
                <c:pt idx="1369">
                  <c:v>94.63</c:v>
                </c:pt>
                <c:pt idx="1370">
                  <c:v>94.55</c:v>
                </c:pt>
                <c:pt idx="1371">
                  <c:v>94.48</c:v>
                </c:pt>
                <c:pt idx="1372">
                  <c:v>94.4</c:v>
                </c:pt>
                <c:pt idx="1373">
                  <c:v>94.33</c:v>
                </c:pt>
                <c:pt idx="1374">
                  <c:v>94.25</c:v>
                </c:pt>
                <c:pt idx="1375">
                  <c:v>94.17</c:v>
                </c:pt>
                <c:pt idx="1376">
                  <c:v>94.09</c:v>
                </c:pt>
                <c:pt idx="1377">
                  <c:v>94.01</c:v>
                </c:pt>
                <c:pt idx="1378">
                  <c:v>93.94</c:v>
                </c:pt>
                <c:pt idx="1379">
                  <c:v>93.86</c:v>
                </c:pt>
                <c:pt idx="1380">
                  <c:v>93.79</c:v>
                </c:pt>
                <c:pt idx="1381">
                  <c:v>93.7</c:v>
                </c:pt>
                <c:pt idx="1382">
                  <c:v>93.64</c:v>
                </c:pt>
                <c:pt idx="1383">
                  <c:v>93.56</c:v>
                </c:pt>
                <c:pt idx="1384">
                  <c:v>93.48</c:v>
                </c:pt>
                <c:pt idx="1385">
                  <c:v>93.4</c:v>
                </c:pt>
                <c:pt idx="1386">
                  <c:v>93.33</c:v>
                </c:pt>
                <c:pt idx="1387">
                  <c:v>93.24</c:v>
                </c:pt>
                <c:pt idx="1388">
                  <c:v>93.18</c:v>
                </c:pt>
                <c:pt idx="1389">
                  <c:v>93.1</c:v>
                </c:pt>
                <c:pt idx="1390">
                  <c:v>93.02</c:v>
                </c:pt>
                <c:pt idx="1391">
                  <c:v>92.94</c:v>
                </c:pt>
                <c:pt idx="1392">
                  <c:v>92.86</c:v>
                </c:pt>
                <c:pt idx="1393">
                  <c:v>92.78</c:v>
                </c:pt>
                <c:pt idx="1394">
                  <c:v>92.71</c:v>
                </c:pt>
                <c:pt idx="1395">
                  <c:v>92.63</c:v>
                </c:pt>
                <c:pt idx="1396">
                  <c:v>92.56</c:v>
                </c:pt>
                <c:pt idx="1397">
                  <c:v>92.48</c:v>
                </c:pt>
                <c:pt idx="1398">
                  <c:v>92.4</c:v>
                </c:pt>
                <c:pt idx="1399">
                  <c:v>92.33</c:v>
                </c:pt>
                <c:pt idx="1400">
                  <c:v>92.25</c:v>
                </c:pt>
                <c:pt idx="1401">
                  <c:v>92.17</c:v>
                </c:pt>
                <c:pt idx="1402">
                  <c:v>92.09</c:v>
                </c:pt>
                <c:pt idx="1403">
                  <c:v>92.01</c:v>
                </c:pt>
                <c:pt idx="1404">
                  <c:v>91.94</c:v>
                </c:pt>
                <c:pt idx="1405">
                  <c:v>91.87</c:v>
                </c:pt>
                <c:pt idx="1406">
                  <c:v>91.78</c:v>
                </c:pt>
                <c:pt idx="1407">
                  <c:v>91.71</c:v>
                </c:pt>
                <c:pt idx="1408">
                  <c:v>91.63</c:v>
                </c:pt>
                <c:pt idx="1409">
                  <c:v>91.56</c:v>
                </c:pt>
                <c:pt idx="1410">
                  <c:v>91.48</c:v>
                </c:pt>
                <c:pt idx="1411">
                  <c:v>91.4</c:v>
                </c:pt>
                <c:pt idx="1412">
                  <c:v>91.32</c:v>
                </c:pt>
                <c:pt idx="1413">
                  <c:v>91.25</c:v>
                </c:pt>
                <c:pt idx="1414">
                  <c:v>91.17</c:v>
                </c:pt>
                <c:pt idx="1415">
                  <c:v>91.1</c:v>
                </c:pt>
                <c:pt idx="1416">
                  <c:v>91.02</c:v>
                </c:pt>
                <c:pt idx="1417">
                  <c:v>90.94</c:v>
                </c:pt>
                <c:pt idx="1418">
                  <c:v>90.87</c:v>
                </c:pt>
                <c:pt idx="1419">
                  <c:v>90.79</c:v>
                </c:pt>
                <c:pt idx="1420">
                  <c:v>90.71</c:v>
                </c:pt>
                <c:pt idx="1421">
                  <c:v>90.64</c:v>
                </c:pt>
                <c:pt idx="1422">
                  <c:v>90.56</c:v>
                </c:pt>
                <c:pt idx="1423">
                  <c:v>90.49</c:v>
                </c:pt>
                <c:pt idx="1424">
                  <c:v>90.41</c:v>
                </c:pt>
                <c:pt idx="1425">
                  <c:v>90.33</c:v>
                </c:pt>
                <c:pt idx="1426">
                  <c:v>90.26</c:v>
                </c:pt>
              </c:numCache>
            </c:numRef>
          </c:yVal>
          <c:smooth val="0"/>
        </c:ser>
        <c:dLbls>
          <c:showLegendKey val="0"/>
          <c:showVal val="0"/>
          <c:showCatName val="0"/>
          <c:showSerName val="0"/>
          <c:showPercent val="0"/>
          <c:showBubbleSize val="0"/>
        </c:dLbls>
        <c:axId val="61967360"/>
        <c:axId val="61973248"/>
      </c:scatterChart>
      <c:valAx>
        <c:axId val="61967360"/>
        <c:scaling>
          <c:orientation val="minMax"/>
        </c:scaling>
        <c:delete val="0"/>
        <c:axPos val="b"/>
        <c:numFmt formatCode="0" sourceLinked="1"/>
        <c:majorTickMark val="out"/>
        <c:minorTickMark val="none"/>
        <c:tickLblPos val="nextTo"/>
        <c:crossAx val="61973248"/>
        <c:crosses val="autoZero"/>
        <c:crossBetween val="midCat"/>
      </c:valAx>
      <c:valAx>
        <c:axId val="61973248"/>
        <c:scaling>
          <c:orientation val="minMax"/>
          <c:max val="300"/>
          <c:min val="0"/>
        </c:scaling>
        <c:delete val="0"/>
        <c:axPos val="l"/>
        <c:majorGridlines/>
        <c:numFmt formatCode="General" sourceLinked="1"/>
        <c:majorTickMark val="out"/>
        <c:minorTickMark val="none"/>
        <c:tickLblPos val="nextTo"/>
        <c:crossAx val="61967360"/>
        <c:crosses val="autoZero"/>
        <c:crossBetween val="midCat"/>
      </c:valAx>
    </c:plotArea>
    <c:plotVisOnly val="1"/>
    <c:dispBlanksAs val="gap"/>
    <c:showDLblsOverMax val="0"/>
  </c:chart>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849413761930067E-2"/>
          <c:y val="3.5029749395204604E-2"/>
          <c:w val="0.89308959079501571"/>
          <c:h val="0.87911788606495367"/>
        </c:manualLayout>
      </c:layout>
      <c:scatterChart>
        <c:scatterStyle val="lineMarker"/>
        <c:varyColors val="0"/>
        <c:ser>
          <c:idx val="1"/>
          <c:order val="1"/>
          <c:tx>
            <c:strRef>
              <c:f>Feuil1!$A$1</c:f>
              <c:strCache>
                <c:ptCount val="1"/>
                <c:pt idx="0">
                  <c:v>P2 Noliac 50 mm</c:v>
                </c:pt>
              </c:strCache>
            </c:strRef>
          </c:tx>
          <c:xVal>
            <c:numRef>
              <c:f>Feuil1!$A$2:$A$52</c:f>
              <c:numCache>
                <c:formatCode>General</c:formatCode>
                <c:ptCount val="51"/>
                <c:pt idx="0">
                  <c:v>-2</c:v>
                </c:pt>
                <c:pt idx="1">
                  <c:v>18</c:v>
                </c:pt>
                <c:pt idx="2">
                  <c:v>37</c:v>
                </c:pt>
                <c:pt idx="3">
                  <c:v>57</c:v>
                </c:pt>
                <c:pt idx="4">
                  <c:v>77</c:v>
                </c:pt>
                <c:pt idx="5">
                  <c:v>97</c:v>
                </c:pt>
                <c:pt idx="6">
                  <c:v>117</c:v>
                </c:pt>
                <c:pt idx="7">
                  <c:v>137</c:v>
                </c:pt>
                <c:pt idx="8">
                  <c:v>157</c:v>
                </c:pt>
                <c:pt idx="9">
                  <c:v>178</c:v>
                </c:pt>
                <c:pt idx="10">
                  <c:v>196</c:v>
                </c:pt>
                <c:pt idx="11">
                  <c:v>178</c:v>
                </c:pt>
                <c:pt idx="12">
                  <c:v>157</c:v>
                </c:pt>
                <c:pt idx="13">
                  <c:v>137</c:v>
                </c:pt>
                <c:pt idx="14">
                  <c:v>117</c:v>
                </c:pt>
                <c:pt idx="15">
                  <c:v>97</c:v>
                </c:pt>
                <c:pt idx="16">
                  <c:v>77</c:v>
                </c:pt>
                <c:pt idx="17">
                  <c:v>57</c:v>
                </c:pt>
                <c:pt idx="18">
                  <c:v>37</c:v>
                </c:pt>
                <c:pt idx="19">
                  <c:v>17</c:v>
                </c:pt>
                <c:pt idx="20">
                  <c:v>-2</c:v>
                </c:pt>
                <c:pt idx="21">
                  <c:v>-22</c:v>
                </c:pt>
                <c:pt idx="22">
                  <c:v>-42</c:v>
                </c:pt>
                <c:pt idx="23">
                  <c:v>-62</c:v>
                </c:pt>
                <c:pt idx="24">
                  <c:v>-82</c:v>
                </c:pt>
                <c:pt idx="25">
                  <c:v>-102</c:v>
                </c:pt>
                <c:pt idx="26">
                  <c:v>-121</c:v>
                </c:pt>
                <c:pt idx="27">
                  <c:v>-141</c:v>
                </c:pt>
                <c:pt idx="28">
                  <c:v>-164</c:v>
                </c:pt>
                <c:pt idx="29">
                  <c:v>-184</c:v>
                </c:pt>
                <c:pt idx="30">
                  <c:v>-203</c:v>
                </c:pt>
                <c:pt idx="31">
                  <c:v>-184</c:v>
                </c:pt>
                <c:pt idx="32">
                  <c:v>-164</c:v>
                </c:pt>
                <c:pt idx="33">
                  <c:v>-141</c:v>
                </c:pt>
                <c:pt idx="34">
                  <c:v>-121</c:v>
                </c:pt>
                <c:pt idx="35">
                  <c:v>-101</c:v>
                </c:pt>
                <c:pt idx="36">
                  <c:v>-82</c:v>
                </c:pt>
                <c:pt idx="37">
                  <c:v>-62</c:v>
                </c:pt>
                <c:pt idx="38">
                  <c:v>-42</c:v>
                </c:pt>
                <c:pt idx="39">
                  <c:v>-22</c:v>
                </c:pt>
                <c:pt idx="40">
                  <c:v>-2</c:v>
                </c:pt>
                <c:pt idx="41">
                  <c:v>18</c:v>
                </c:pt>
                <c:pt idx="42">
                  <c:v>37</c:v>
                </c:pt>
                <c:pt idx="43">
                  <c:v>57</c:v>
                </c:pt>
                <c:pt idx="44">
                  <c:v>77</c:v>
                </c:pt>
                <c:pt idx="45">
                  <c:v>97</c:v>
                </c:pt>
                <c:pt idx="46">
                  <c:v>117</c:v>
                </c:pt>
                <c:pt idx="47">
                  <c:v>137</c:v>
                </c:pt>
                <c:pt idx="48">
                  <c:v>157</c:v>
                </c:pt>
                <c:pt idx="49">
                  <c:v>178</c:v>
                </c:pt>
                <c:pt idx="50">
                  <c:v>196</c:v>
                </c:pt>
              </c:numCache>
            </c:numRef>
          </c:xVal>
          <c:yVal>
            <c:numRef>
              <c:f>Feuil1!$C$2:$C$52</c:f>
              <c:numCache>
                <c:formatCode>General</c:formatCode>
                <c:ptCount val="51"/>
                <c:pt idx="0">
                  <c:v>424</c:v>
                </c:pt>
                <c:pt idx="1">
                  <c:v>446</c:v>
                </c:pt>
                <c:pt idx="2">
                  <c:v>471</c:v>
                </c:pt>
                <c:pt idx="3">
                  <c:v>495</c:v>
                </c:pt>
                <c:pt idx="4">
                  <c:v>522</c:v>
                </c:pt>
                <c:pt idx="5">
                  <c:v>551</c:v>
                </c:pt>
                <c:pt idx="6">
                  <c:v>579</c:v>
                </c:pt>
                <c:pt idx="7">
                  <c:v>609</c:v>
                </c:pt>
                <c:pt idx="8">
                  <c:v>644</c:v>
                </c:pt>
                <c:pt idx="9">
                  <c:v>680</c:v>
                </c:pt>
                <c:pt idx="10">
                  <c:v>717</c:v>
                </c:pt>
                <c:pt idx="11">
                  <c:v>695</c:v>
                </c:pt>
                <c:pt idx="12">
                  <c:v>675</c:v>
                </c:pt>
                <c:pt idx="13">
                  <c:v>648</c:v>
                </c:pt>
                <c:pt idx="14">
                  <c:v>623</c:v>
                </c:pt>
                <c:pt idx="15">
                  <c:v>597</c:v>
                </c:pt>
                <c:pt idx="16">
                  <c:v>564</c:v>
                </c:pt>
                <c:pt idx="17">
                  <c:v>533</c:v>
                </c:pt>
                <c:pt idx="18">
                  <c:v>504</c:v>
                </c:pt>
                <c:pt idx="19">
                  <c:v>466</c:v>
                </c:pt>
                <c:pt idx="20">
                  <c:v>434</c:v>
                </c:pt>
                <c:pt idx="21">
                  <c:v>399</c:v>
                </c:pt>
                <c:pt idx="22">
                  <c:v>362</c:v>
                </c:pt>
                <c:pt idx="23">
                  <c:v>323</c:v>
                </c:pt>
                <c:pt idx="24">
                  <c:v>281</c:v>
                </c:pt>
                <c:pt idx="25">
                  <c:v>241</c:v>
                </c:pt>
                <c:pt idx="26">
                  <c:v>194</c:v>
                </c:pt>
                <c:pt idx="27">
                  <c:v>150</c:v>
                </c:pt>
                <c:pt idx="28">
                  <c:v>93</c:v>
                </c:pt>
                <c:pt idx="29">
                  <c:v>45</c:v>
                </c:pt>
                <c:pt idx="30">
                  <c:v>0</c:v>
                </c:pt>
                <c:pt idx="31">
                  <c:v>15</c:v>
                </c:pt>
                <c:pt idx="32">
                  <c:v>41</c:v>
                </c:pt>
                <c:pt idx="33">
                  <c:v>67</c:v>
                </c:pt>
                <c:pt idx="34">
                  <c:v>89</c:v>
                </c:pt>
                <c:pt idx="35">
                  <c:v>118</c:v>
                </c:pt>
                <c:pt idx="36">
                  <c:v>144</c:v>
                </c:pt>
                <c:pt idx="37">
                  <c:v>171</c:v>
                </c:pt>
                <c:pt idx="38">
                  <c:v>200</c:v>
                </c:pt>
                <c:pt idx="39">
                  <c:v>233</c:v>
                </c:pt>
                <c:pt idx="40">
                  <c:v>269</c:v>
                </c:pt>
                <c:pt idx="41">
                  <c:v>301</c:v>
                </c:pt>
                <c:pt idx="42">
                  <c:v>339</c:v>
                </c:pt>
                <c:pt idx="43">
                  <c:v>380</c:v>
                </c:pt>
                <c:pt idx="44">
                  <c:v>422</c:v>
                </c:pt>
                <c:pt idx="45">
                  <c:v>467</c:v>
                </c:pt>
                <c:pt idx="46">
                  <c:v>511</c:v>
                </c:pt>
                <c:pt idx="47">
                  <c:v>559</c:v>
                </c:pt>
                <c:pt idx="48">
                  <c:v>609</c:v>
                </c:pt>
                <c:pt idx="49">
                  <c:v>663</c:v>
                </c:pt>
                <c:pt idx="50">
                  <c:v>713</c:v>
                </c:pt>
              </c:numCache>
            </c:numRef>
          </c:yVal>
          <c:smooth val="0"/>
        </c:ser>
        <c:ser>
          <c:idx val="0"/>
          <c:order val="0"/>
          <c:tx>
            <c:strRef>
              <c:f>Feuil1!$D$1</c:f>
              <c:strCache>
                <c:ptCount val="1"/>
                <c:pt idx="0">
                  <c:v>P1 Noliac 50 mm</c:v>
                </c:pt>
              </c:strCache>
            </c:strRef>
          </c:tx>
          <c:xVal>
            <c:numRef>
              <c:f>Feuil1!$D$2:$D$52</c:f>
              <c:numCache>
                <c:formatCode>General</c:formatCode>
                <c:ptCount val="51"/>
                <c:pt idx="0">
                  <c:v>-3</c:v>
                </c:pt>
                <c:pt idx="1">
                  <c:v>17</c:v>
                </c:pt>
                <c:pt idx="2">
                  <c:v>37</c:v>
                </c:pt>
                <c:pt idx="3">
                  <c:v>57</c:v>
                </c:pt>
                <c:pt idx="4">
                  <c:v>77</c:v>
                </c:pt>
                <c:pt idx="5">
                  <c:v>97</c:v>
                </c:pt>
                <c:pt idx="6">
                  <c:v>117</c:v>
                </c:pt>
                <c:pt idx="7">
                  <c:v>137</c:v>
                </c:pt>
                <c:pt idx="8">
                  <c:v>157</c:v>
                </c:pt>
                <c:pt idx="9">
                  <c:v>178</c:v>
                </c:pt>
                <c:pt idx="10">
                  <c:v>196</c:v>
                </c:pt>
                <c:pt idx="11">
                  <c:v>178</c:v>
                </c:pt>
                <c:pt idx="12">
                  <c:v>157</c:v>
                </c:pt>
                <c:pt idx="13">
                  <c:v>137</c:v>
                </c:pt>
                <c:pt idx="14">
                  <c:v>117</c:v>
                </c:pt>
                <c:pt idx="15">
                  <c:v>97</c:v>
                </c:pt>
                <c:pt idx="16">
                  <c:v>77</c:v>
                </c:pt>
                <c:pt idx="17">
                  <c:v>57</c:v>
                </c:pt>
                <c:pt idx="18">
                  <c:v>37</c:v>
                </c:pt>
                <c:pt idx="19">
                  <c:v>17</c:v>
                </c:pt>
                <c:pt idx="20">
                  <c:v>-3</c:v>
                </c:pt>
                <c:pt idx="21">
                  <c:v>-22</c:v>
                </c:pt>
                <c:pt idx="22">
                  <c:v>-42</c:v>
                </c:pt>
                <c:pt idx="23">
                  <c:v>-62</c:v>
                </c:pt>
                <c:pt idx="24">
                  <c:v>-82</c:v>
                </c:pt>
                <c:pt idx="25">
                  <c:v>-102</c:v>
                </c:pt>
                <c:pt idx="26">
                  <c:v>-121</c:v>
                </c:pt>
                <c:pt idx="27">
                  <c:v>-141</c:v>
                </c:pt>
                <c:pt idx="28">
                  <c:v>-163</c:v>
                </c:pt>
                <c:pt idx="29">
                  <c:v>-183</c:v>
                </c:pt>
                <c:pt idx="30">
                  <c:v>-203</c:v>
                </c:pt>
                <c:pt idx="31">
                  <c:v>-183</c:v>
                </c:pt>
                <c:pt idx="32">
                  <c:v>-163</c:v>
                </c:pt>
                <c:pt idx="33">
                  <c:v>-141</c:v>
                </c:pt>
                <c:pt idx="34">
                  <c:v>-121</c:v>
                </c:pt>
                <c:pt idx="35">
                  <c:v>-101</c:v>
                </c:pt>
                <c:pt idx="36">
                  <c:v>-82</c:v>
                </c:pt>
                <c:pt idx="37">
                  <c:v>-62</c:v>
                </c:pt>
                <c:pt idx="38">
                  <c:v>-42</c:v>
                </c:pt>
                <c:pt idx="39">
                  <c:v>-22</c:v>
                </c:pt>
                <c:pt idx="40">
                  <c:v>-2</c:v>
                </c:pt>
                <c:pt idx="41">
                  <c:v>17</c:v>
                </c:pt>
                <c:pt idx="42">
                  <c:v>37</c:v>
                </c:pt>
                <c:pt idx="43">
                  <c:v>57</c:v>
                </c:pt>
                <c:pt idx="44">
                  <c:v>77</c:v>
                </c:pt>
                <c:pt idx="45">
                  <c:v>97</c:v>
                </c:pt>
                <c:pt idx="46">
                  <c:v>117</c:v>
                </c:pt>
                <c:pt idx="47">
                  <c:v>137</c:v>
                </c:pt>
                <c:pt idx="48">
                  <c:v>157</c:v>
                </c:pt>
                <c:pt idx="49">
                  <c:v>178</c:v>
                </c:pt>
                <c:pt idx="50">
                  <c:v>196</c:v>
                </c:pt>
              </c:numCache>
            </c:numRef>
          </c:xVal>
          <c:yVal>
            <c:numRef>
              <c:f>Feuil1!$F$2:$F$52</c:f>
              <c:numCache>
                <c:formatCode>General</c:formatCode>
                <c:ptCount val="51"/>
                <c:pt idx="0">
                  <c:v>588</c:v>
                </c:pt>
                <c:pt idx="1">
                  <c:v>613</c:v>
                </c:pt>
                <c:pt idx="2">
                  <c:v>645</c:v>
                </c:pt>
                <c:pt idx="3">
                  <c:v>679</c:v>
                </c:pt>
                <c:pt idx="4">
                  <c:v>713</c:v>
                </c:pt>
                <c:pt idx="5">
                  <c:v>745</c:v>
                </c:pt>
                <c:pt idx="6">
                  <c:v>784</c:v>
                </c:pt>
                <c:pt idx="7">
                  <c:v>819</c:v>
                </c:pt>
                <c:pt idx="8">
                  <c:v>868</c:v>
                </c:pt>
                <c:pt idx="9">
                  <c:v>915</c:v>
                </c:pt>
                <c:pt idx="10">
                  <c:v>953</c:v>
                </c:pt>
                <c:pt idx="11">
                  <c:v>934</c:v>
                </c:pt>
                <c:pt idx="12">
                  <c:v>901</c:v>
                </c:pt>
                <c:pt idx="13">
                  <c:v>868</c:v>
                </c:pt>
                <c:pt idx="14">
                  <c:v>834</c:v>
                </c:pt>
                <c:pt idx="15">
                  <c:v>797</c:v>
                </c:pt>
                <c:pt idx="16">
                  <c:v>760</c:v>
                </c:pt>
                <c:pt idx="17">
                  <c:v>722</c:v>
                </c:pt>
                <c:pt idx="18">
                  <c:v>682</c:v>
                </c:pt>
                <c:pt idx="19">
                  <c:v>642</c:v>
                </c:pt>
                <c:pt idx="20">
                  <c:v>598</c:v>
                </c:pt>
                <c:pt idx="21">
                  <c:v>550</c:v>
                </c:pt>
                <c:pt idx="22">
                  <c:v>500</c:v>
                </c:pt>
                <c:pt idx="23">
                  <c:v>451</c:v>
                </c:pt>
                <c:pt idx="24">
                  <c:v>397</c:v>
                </c:pt>
                <c:pt idx="25">
                  <c:v>337</c:v>
                </c:pt>
                <c:pt idx="26">
                  <c:v>277</c:v>
                </c:pt>
                <c:pt idx="27">
                  <c:v>222</c:v>
                </c:pt>
                <c:pt idx="28">
                  <c:v>138</c:v>
                </c:pt>
                <c:pt idx="29">
                  <c:v>68</c:v>
                </c:pt>
                <c:pt idx="30">
                  <c:v>0</c:v>
                </c:pt>
                <c:pt idx="31">
                  <c:v>26</c:v>
                </c:pt>
                <c:pt idx="32">
                  <c:v>56</c:v>
                </c:pt>
                <c:pt idx="33">
                  <c:v>90</c:v>
                </c:pt>
                <c:pt idx="34">
                  <c:v>124</c:v>
                </c:pt>
                <c:pt idx="35">
                  <c:v>160</c:v>
                </c:pt>
                <c:pt idx="36">
                  <c:v>196</c:v>
                </c:pt>
                <c:pt idx="37">
                  <c:v>232</c:v>
                </c:pt>
                <c:pt idx="38">
                  <c:v>275</c:v>
                </c:pt>
                <c:pt idx="39">
                  <c:v>314</c:v>
                </c:pt>
                <c:pt idx="40">
                  <c:v>360</c:v>
                </c:pt>
                <c:pt idx="41">
                  <c:v>406</c:v>
                </c:pt>
                <c:pt idx="42">
                  <c:v>458</c:v>
                </c:pt>
                <c:pt idx="43">
                  <c:v>510</c:v>
                </c:pt>
                <c:pt idx="44">
                  <c:v>567</c:v>
                </c:pt>
                <c:pt idx="45">
                  <c:v>626</c:v>
                </c:pt>
                <c:pt idx="46">
                  <c:v>686</c:v>
                </c:pt>
                <c:pt idx="47">
                  <c:v>748</c:v>
                </c:pt>
                <c:pt idx="48">
                  <c:v>814</c:v>
                </c:pt>
                <c:pt idx="49">
                  <c:v>886</c:v>
                </c:pt>
                <c:pt idx="50">
                  <c:v>944</c:v>
                </c:pt>
              </c:numCache>
            </c:numRef>
          </c:yVal>
          <c:smooth val="0"/>
        </c:ser>
        <c:dLbls>
          <c:showLegendKey val="0"/>
          <c:showVal val="0"/>
          <c:showCatName val="0"/>
          <c:showSerName val="0"/>
          <c:showPercent val="0"/>
          <c:showBubbleSize val="0"/>
        </c:dLbls>
        <c:axId val="62071936"/>
        <c:axId val="62073472"/>
      </c:scatterChart>
      <c:valAx>
        <c:axId val="62071936"/>
        <c:scaling>
          <c:orientation val="minMax"/>
          <c:max val="200"/>
          <c:min val="-200"/>
        </c:scaling>
        <c:delete val="0"/>
        <c:axPos val="b"/>
        <c:numFmt formatCode="General" sourceLinked="1"/>
        <c:majorTickMark val="out"/>
        <c:minorTickMark val="none"/>
        <c:tickLblPos val="nextTo"/>
        <c:crossAx val="62073472"/>
        <c:crosses val="autoZero"/>
        <c:crossBetween val="midCat"/>
      </c:valAx>
      <c:valAx>
        <c:axId val="62073472"/>
        <c:scaling>
          <c:orientation val="minMax"/>
        </c:scaling>
        <c:delete val="0"/>
        <c:axPos val="l"/>
        <c:majorGridlines/>
        <c:numFmt formatCode="General" sourceLinked="1"/>
        <c:majorTickMark val="out"/>
        <c:minorTickMark val="none"/>
        <c:tickLblPos val="nextTo"/>
        <c:crossAx val="62071936"/>
        <c:crossesAt val="-200"/>
        <c:crossBetween val="midCat"/>
      </c:valAx>
    </c:plotArea>
    <c:legend>
      <c:legendPos val="r"/>
      <c:layout>
        <c:manualLayout>
          <c:xMode val="edge"/>
          <c:yMode val="edge"/>
          <c:x val="0.37694922299081784"/>
          <c:y val="0.17968760645337831"/>
          <c:w val="0.25181181135819219"/>
          <c:h val="0.14552870681134089"/>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Feuil2!$B$1</c:f>
              <c:strCache>
                <c:ptCount val="1"/>
                <c:pt idx="0">
                  <c:v>0--&gt;200 V @14 Hz</c:v>
                </c:pt>
              </c:strCache>
            </c:strRef>
          </c:tx>
          <c:spPr>
            <a:ln>
              <a:solidFill>
                <a:schemeClr val="accent5"/>
              </a:solidFill>
            </a:ln>
          </c:spPr>
          <c:marker>
            <c:symbol val="none"/>
          </c:marker>
          <c:xVal>
            <c:numRef>
              <c:f>Feuil2!$A$2:$A$258</c:f>
              <c:numCache>
                <c:formatCode>General</c:formatCode>
                <c:ptCount val="25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numCache>
            </c:numRef>
          </c:xVal>
          <c:yVal>
            <c:numRef>
              <c:f>Feuil2!$B$2:$B$258</c:f>
              <c:numCache>
                <c:formatCode>0</c:formatCode>
                <c:ptCount val="257"/>
                <c:pt idx="0">
                  <c:v>33.338000000000001</c:v>
                </c:pt>
                <c:pt idx="1">
                  <c:v>33.378</c:v>
                </c:pt>
                <c:pt idx="2">
                  <c:v>33.534999999999997</c:v>
                </c:pt>
                <c:pt idx="3">
                  <c:v>33.786999999999999</c:v>
                </c:pt>
                <c:pt idx="4">
                  <c:v>34.11</c:v>
                </c:pt>
                <c:pt idx="5">
                  <c:v>34.51</c:v>
                </c:pt>
                <c:pt idx="6">
                  <c:v>34.954999999999998</c:v>
                </c:pt>
                <c:pt idx="7">
                  <c:v>35.435000000000002</c:v>
                </c:pt>
                <c:pt idx="8">
                  <c:v>35.963000000000001</c:v>
                </c:pt>
                <c:pt idx="9">
                  <c:v>36.508000000000003</c:v>
                </c:pt>
                <c:pt idx="10">
                  <c:v>37.066000000000003</c:v>
                </c:pt>
                <c:pt idx="11">
                  <c:v>37.658000000000001</c:v>
                </c:pt>
                <c:pt idx="12">
                  <c:v>38.255000000000003</c:v>
                </c:pt>
                <c:pt idx="13">
                  <c:v>38.865000000000002</c:v>
                </c:pt>
                <c:pt idx="14">
                  <c:v>39.500999999999998</c:v>
                </c:pt>
                <c:pt idx="15">
                  <c:v>40.134999999999998</c:v>
                </c:pt>
                <c:pt idx="16">
                  <c:v>40.793999999999997</c:v>
                </c:pt>
                <c:pt idx="17">
                  <c:v>41.48</c:v>
                </c:pt>
                <c:pt idx="18">
                  <c:v>42.162999999999997</c:v>
                </c:pt>
                <c:pt idx="19">
                  <c:v>42.859000000000002</c:v>
                </c:pt>
                <c:pt idx="20">
                  <c:v>43.59</c:v>
                </c:pt>
                <c:pt idx="21">
                  <c:v>44.335999999999999</c:v>
                </c:pt>
                <c:pt idx="22">
                  <c:v>45.09</c:v>
                </c:pt>
                <c:pt idx="23">
                  <c:v>45.881999999999998</c:v>
                </c:pt>
                <c:pt idx="24">
                  <c:v>46.71</c:v>
                </c:pt>
                <c:pt idx="25">
                  <c:v>47.564999999999998</c:v>
                </c:pt>
                <c:pt idx="26">
                  <c:v>48.43</c:v>
                </c:pt>
                <c:pt idx="27">
                  <c:v>49.314999999999998</c:v>
                </c:pt>
                <c:pt idx="28">
                  <c:v>50.201999999999998</c:v>
                </c:pt>
                <c:pt idx="29">
                  <c:v>51.055</c:v>
                </c:pt>
                <c:pt idx="30">
                  <c:v>51.875999999999998</c:v>
                </c:pt>
                <c:pt idx="31">
                  <c:v>52.709000000000003</c:v>
                </c:pt>
                <c:pt idx="32">
                  <c:v>53.488999999999997</c:v>
                </c:pt>
                <c:pt idx="33">
                  <c:v>54.222999999999999</c:v>
                </c:pt>
                <c:pt idx="34">
                  <c:v>54.896999999999998</c:v>
                </c:pt>
                <c:pt idx="35">
                  <c:v>55.536000000000001</c:v>
                </c:pt>
                <c:pt idx="36">
                  <c:v>56.110999999999997</c:v>
                </c:pt>
                <c:pt idx="37">
                  <c:v>56.655999999999999</c:v>
                </c:pt>
                <c:pt idx="38">
                  <c:v>57.142000000000003</c:v>
                </c:pt>
                <c:pt idx="39">
                  <c:v>57.612000000000002</c:v>
                </c:pt>
                <c:pt idx="40">
                  <c:v>58.06</c:v>
                </c:pt>
                <c:pt idx="41">
                  <c:v>58.506</c:v>
                </c:pt>
                <c:pt idx="42">
                  <c:v>58.941000000000003</c:v>
                </c:pt>
                <c:pt idx="43">
                  <c:v>59.38</c:v>
                </c:pt>
                <c:pt idx="44">
                  <c:v>59.802999999999997</c:v>
                </c:pt>
                <c:pt idx="45">
                  <c:v>60.243000000000002</c:v>
                </c:pt>
                <c:pt idx="46">
                  <c:v>60.677999999999997</c:v>
                </c:pt>
                <c:pt idx="47">
                  <c:v>61.11</c:v>
                </c:pt>
                <c:pt idx="48">
                  <c:v>61.545999999999999</c:v>
                </c:pt>
                <c:pt idx="49">
                  <c:v>61.981000000000002</c:v>
                </c:pt>
                <c:pt idx="50">
                  <c:v>62.418999999999997</c:v>
                </c:pt>
                <c:pt idx="51">
                  <c:v>62.859000000000002</c:v>
                </c:pt>
                <c:pt idx="52">
                  <c:v>63.302999999999997</c:v>
                </c:pt>
                <c:pt idx="53">
                  <c:v>63.743000000000002</c:v>
                </c:pt>
                <c:pt idx="54">
                  <c:v>64.183000000000007</c:v>
                </c:pt>
                <c:pt idx="55">
                  <c:v>64.637</c:v>
                </c:pt>
                <c:pt idx="56">
                  <c:v>65.075000000000003</c:v>
                </c:pt>
                <c:pt idx="57">
                  <c:v>65.507000000000005</c:v>
                </c:pt>
                <c:pt idx="58">
                  <c:v>65.902000000000001</c:v>
                </c:pt>
                <c:pt idx="59">
                  <c:v>66.274000000000001</c:v>
                </c:pt>
                <c:pt idx="60">
                  <c:v>66.635999999999996</c:v>
                </c:pt>
                <c:pt idx="61">
                  <c:v>66.989999999999995</c:v>
                </c:pt>
                <c:pt idx="62">
                  <c:v>67.350999999999999</c:v>
                </c:pt>
                <c:pt idx="63">
                  <c:v>67.715999999999994</c:v>
                </c:pt>
                <c:pt idx="64">
                  <c:v>68.08</c:v>
                </c:pt>
                <c:pt idx="65">
                  <c:v>68.444000000000003</c:v>
                </c:pt>
                <c:pt idx="66">
                  <c:v>68.813000000000002</c:v>
                </c:pt>
                <c:pt idx="67">
                  <c:v>69.177000000000007</c:v>
                </c:pt>
                <c:pt idx="68">
                  <c:v>69.552000000000007</c:v>
                </c:pt>
                <c:pt idx="69">
                  <c:v>69.926000000000002</c:v>
                </c:pt>
                <c:pt idx="70">
                  <c:v>70.304000000000002</c:v>
                </c:pt>
                <c:pt idx="71">
                  <c:v>70.686999999999998</c:v>
                </c:pt>
                <c:pt idx="72">
                  <c:v>71.069999999999993</c:v>
                </c:pt>
                <c:pt idx="73">
                  <c:v>71.454999999999998</c:v>
                </c:pt>
                <c:pt idx="74">
                  <c:v>71.844999999999999</c:v>
                </c:pt>
                <c:pt idx="75">
                  <c:v>72.233999999999995</c:v>
                </c:pt>
                <c:pt idx="76">
                  <c:v>72.622</c:v>
                </c:pt>
                <c:pt idx="77">
                  <c:v>73.022000000000006</c:v>
                </c:pt>
                <c:pt idx="78">
                  <c:v>73.412999999999997</c:v>
                </c:pt>
                <c:pt idx="79">
                  <c:v>73.802999999999997</c:v>
                </c:pt>
                <c:pt idx="80">
                  <c:v>74.176000000000002</c:v>
                </c:pt>
                <c:pt idx="81">
                  <c:v>74.518000000000001</c:v>
                </c:pt>
                <c:pt idx="82">
                  <c:v>74.843000000000004</c:v>
                </c:pt>
                <c:pt idx="83">
                  <c:v>75.167000000000002</c:v>
                </c:pt>
                <c:pt idx="84">
                  <c:v>75.486999999999995</c:v>
                </c:pt>
                <c:pt idx="85">
                  <c:v>75.808999999999997</c:v>
                </c:pt>
                <c:pt idx="86">
                  <c:v>76.123000000000005</c:v>
                </c:pt>
                <c:pt idx="87">
                  <c:v>76.447999999999993</c:v>
                </c:pt>
                <c:pt idx="88">
                  <c:v>76.774000000000001</c:v>
                </c:pt>
                <c:pt idx="89">
                  <c:v>77.099000000000004</c:v>
                </c:pt>
                <c:pt idx="90">
                  <c:v>77.430000000000007</c:v>
                </c:pt>
                <c:pt idx="91">
                  <c:v>77.753</c:v>
                </c:pt>
                <c:pt idx="92">
                  <c:v>78.082999999999998</c:v>
                </c:pt>
                <c:pt idx="93">
                  <c:v>78.42</c:v>
                </c:pt>
                <c:pt idx="94">
                  <c:v>78.75</c:v>
                </c:pt>
                <c:pt idx="95">
                  <c:v>79.087999999999994</c:v>
                </c:pt>
                <c:pt idx="96">
                  <c:v>79.424999999999997</c:v>
                </c:pt>
                <c:pt idx="97">
                  <c:v>79.763000000000005</c:v>
                </c:pt>
                <c:pt idx="98">
                  <c:v>80.105000000000004</c:v>
                </c:pt>
                <c:pt idx="99">
                  <c:v>80.438000000000002</c:v>
                </c:pt>
                <c:pt idx="100">
                  <c:v>80.784000000000006</c:v>
                </c:pt>
                <c:pt idx="101">
                  <c:v>81.129000000000005</c:v>
                </c:pt>
                <c:pt idx="102">
                  <c:v>81.472999999999999</c:v>
                </c:pt>
                <c:pt idx="103">
                  <c:v>81.819000000000003</c:v>
                </c:pt>
                <c:pt idx="104">
                  <c:v>82.156999999999996</c:v>
                </c:pt>
                <c:pt idx="105">
                  <c:v>82.495000000000005</c:v>
                </c:pt>
                <c:pt idx="106">
                  <c:v>82.807000000000002</c:v>
                </c:pt>
                <c:pt idx="107">
                  <c:v>83.093999999999994</c:v>
                </c:pt>
                <c:pt idx="108">
                  <c:v>83.361999999999995</c:v>
                </c:pt>
                <c:pt idx="109">
                  <c:v>83.614000000000004</c:v>
                </c:pt>
                <c:pt idx="110">
                  <c:v>83.850999999999999</c:v>
                </c:pt>
                <c:pt idx="111">
                  <c:v>84.078999999999994</c:v>
                </c:pt>
                <c:pt idx="112">
                  <c:v>84.298000000000002</c:v>
                </c:pt>
                <c:pt idx="113">
                  <c:v>84.498999999999995</c:v>
                </c:pt>
                <c:pt idx="114">
                  <c:v>84.686000000000007</c:v>
                </c:pt>
                <c:pt idx="115">
                  <c:v>84.853999999999999</c:v>
                </c:pt>
                <c:pt idx="116">
                  <c:v>85.01</c:v>
                </c:pt>
                <c:pt idx="117">
                  <c:v>85.15</c:v>
                </c:pt>
                <c:pt idx="118">
                  <c:v>85.272999999999996</c:v>
                </c:pt>
                <c:pt idx="119">
                  <c:v>85.385000000000005</c:v>
                </c:pt>
                <c:pt idx="120">
                  <c:v>85.481999999999999</c:v>
                </c:pt>
                <c:pt idx="121">
                  <c:v>85.564999999999998</c:v>
                </c:pt>
                <c:pt idx="122">
                  <c:v>85.638000000000005</c:v>
                </c:pt>
                <c:pt idx="123">
                  <c:v>85.685000000000002</c:v>
                </c:pt>
                <c:pt idx="124">
                  <c:v>85.713999999999999</c:v>
                </c:pt>
                <c:pt idx="125">
                  <c:v>85.733000000000004</c:v>
                </c:pt>
                <c:pt idx="126">
                  <c:v>85.741</c:v>
                </c:pt>
                <c:pt idx="127">
                  <c:v>85.734999999999999</c:v>
                </c:pt>
                <c:pt idx="128">
                  <c:v>85.712999999999994</c:v>
                </c:pt>
                <c:pt idx="129">
                  <c:v>85.68</c:v>
                </c:pt>
                <c:pt idx="130">
                  <c:v>85.647999999999996</c:v>
                </c:pt>
                <c:pt idx="131">
                  <c:v>85.622</c:v>
                </c:pt>
                <c:pt idx="132">
                  <c:v>85.591999999999999</c:v>
                </c:pt>
                <c:pt idx="133">
                  <c:v>85.563000000000002</c:v>
                </c:pt>
                <c:pt idx="134">
                  <c:v>85.534999999999997</c:v>
                </c:pt>
                <c:pt idx="135">
                  <c:v>85.501000000000005</c:v>
                </c:pt>
                <c:pt idx="136">
                  <c:v>85.457999999999998</c:v>
                </c:pt>
                <c:pt idx="137">
                  <c:v>85.409000000000006</c:v>
                </c:pt>
                <c:pt idx="138">
                  <c:v>85.35</c:v>
                </c:pt>
                <c:pt idx="139">
                  <c:v>85.284000000000006</c:v>
                </c:pt>
                <c:pt idx="140">
                  <c:v>85.212000000000003</c:v>
                </c:pt>
                <c:pt idx="141">
                  <c:v>85.131</c:v>
                </c:pt>
                <c:pt idx="142">
                  <c:v>85.043999999999997</c:v>
                </c:pt>
                <c:pt idx="143">
                  <c:v>84.95</c:v>
                </c:pt>
                <c:pt idx="144">
                  <c:v>84.846000000000004</c:v>
                </c:pt>
                <c:pt idx="145">
                  <c:v>84.736999999999995</c:v>
                </c:pt>
                <c:pt idx="146">
                  <c:v>84.623000000000005</c:v>
                </c:pt>
                <c:pt idx="147">
                  <c:v>84.501999999999995</c:v>
                </c:pt>
                <c:pt idx="148">
                  <c:v>84.376000000000005</c:v>
                </c:pt>
                <c:pt idx="149">
                  <c:v>84.239000000000004</c:v>
                </c:pt>
                <c:pt idx="150">
                  <c:v>84.090999999999994</c:v>
                </c:pt>
                <c:pt idx="151">
                  <c:v>83.941999999999993</c:v>
                </c:pt>
                <c:pt idx="152">
                  <c:v>83.787999999999997</c:v>
                </c:pt>
                <c:pt idx="153">
                  <c:v>83.626000000000005</c:v>
                </c:pt>
                <c:pt idx="154">
                  <c:v>83.463999999999999</c:v>
                </c:pt>
                <c:pt idx="155">
                  <c:v>83.298000000000002</c:v>
                </c:pt>
                <c:pt idx="156">
                  <c:v>83.126999999999995</c:v>
                </c:pt>
                <c:pt idx="157">
                  <c:v>82.951999999999998</c:v>
                </c:pt>
                <c:pt idx="158">
                  <c:v>82.772999999999996</c:v>
                </c:pt>
                <c:pt idx="159">
                  <c:v>82.59</c:v>
                </c:pt>
                <c:pt idx="160">
                  <c:v>82.406000000000006</c:v>
                </c:pt>
                <c:pt idx="161">
                  <c:v>82.216999999999999</c:v>
                </c:pt>
                <c:pt idx="162">
                  <c:v>82.027000000000001</c:v>
                </c:pt>
                <c:pt idx="163">
                  <c:v>81.825000000000003</c:v>
                </c:pt>
                <c:pt idx="164">
                  <c:v>81.625</c:v>
                </c:pt>
                <c:pt idx="165">
                  <c:v>81.423000000000002</c:v>
                </c:pt>
                <c:pt idx="166">
                  <c:v>81.218000000000004</c:v>
                </c:pt>
                <c:pt idx="167">
                  <c:v>81.004999999999995</c:v>
                </c:pt>
                <c:pt idx="168">
                  <c:v>80.795000000000002</c:v>
                </c:pt>
                <c:pt idx="169">
                  <c:v>80.575000000000003</c:v>
                </c:pt>
                <c:pt idx="170">
                  <c:v>80.353999999999999</c:v>
                </c:pt>
                <c:pt idx="171">
                  <c:v>80.132000000000005</c:v>
                </c:pt>
                <c:pt idx="172">
                  <c:v>79.905000000000001</c:v>
                </c:pt>
                <c:pt idx="173">
                  <c:v>79.674000000000007</c:v>
                </c:pt>
                <c:pt idx="174">
                  <c:v>79.447000000000003</c:v>
                </c:pt>
                <c:pt idx="175">
                  <c:v>79.207999999999998</c:v>
                </c:pt>
                <c:pt idx="176">
                  <c:v>78.972999999999999</c:v>
                </c:pt>
                <c:pt idx="177">
                  <c:v>78.724000000000004</c:v>
                </c:pt>
                <c:pt idx="178">
                  <c:v>78.480999999999995</c:v>
                </c:pt>
                <c:pt idx="179">
                  <c:v>78.236999999999995</c:v>
                </c:pt>
                <c:pt idx="180">
                  <c:v>77.986999999999995</c:v>
                </c:pt>
                <c:pt idx="181">
                  <c:v>77.736999999999995</c:v>
                </c:pt>
                <c:pt idx="182">
                  <c:v>77.480999999999995</c:v>
                </c:pt>
                <c:pt idx="183">
                  <c:v>77.222999999999999</c:v>
                </c:pt>
                <c:pt idx="184">
                  <c:v>76.965999999999994</c:v>
                </c:pt>
                <c:pt idx="185">
                  <c:v>76.706999999999994</c:v>
                </c:pt>
                <c:pt idx="186">
                  <c:v>76.441000000000003</c:v>
                </c:pt>
                <c:pt idx="187">
                  <c:v>76.174999999999997</c:v>
                </c:pt>
                <c:pt idx="188">
                  <c:v>75.905000000000001</c:v>
                </c:pt>
                <c:pt idx="189">
                  <c:v>75.638000000000005</c:v>
                </c:pt>
                <c:pt idx="190">
                  <c:v>75.364000000000004</c:v>
                </c:pt>
                <c:pt idx="191">
                  <c:v>75.088999999999999</c:v>
                </c:pt>
                <c:pt idx="192">
                  <c:v>74.81</c:v>
                </c:pt>
                <c:pt idx="193">
                  <c:v>74.528000000000006</c:v>
                </c:pt>
                <c:pt idx="194">
                  <c:v>74.201999999999998</c:v>
                </c:pt>
                <c:pt idx="195">
                  <c:v>73.953999999999994</c:v>
                </c:pt>
                <c:pt idx="196">
                  <c:v>73.677000000000007</c:v>
                </c:pt>
                <c:pt idx="197">
                  <c:v>73.397999999999996</c:v>
                </c:pt>
                <c:pt idx="198">
                  <c:v>73.117000000000004</c:v>
                </c:pt>
                <c:pt idx="199">
                  <c:v>72.84</c:v>
                </c:pt>
                <c:pt idx="200">
                  <c:v>72.558999999999997</c:v>
                </c:pt>
                <c:pt idx="201">
                  <c:v>72.319999999999993</c:v>
                </c:pt>
                <c:pt idx="202">
                  <c:v>72.013000000000005</c:v>
                </c:pt>
                <c:pt idx="203">
                  <c:v>71.731999999999999</c:v>
                </c:pt>
                <c:pt idx="204">
                  <c:v>71.444999999999993</c:v>
                </c:pt>
                <c:pt idx="205">
                  <c:v>71.158000000000001</c:v>
                </c:pt>
                <c:pt idx="206">
                  <c:v>70.881</c:v>
                </c:pt>
                <c:pt idx="207">
                  <c:v>70.575999999999993</c:v>
                </c:pt>
                <c:pt idx="208">
                  <c:v>70.34</c:v>
                </c:pt>
                <c:pt idx="209">
                  <c:v>70.024000000000001</c:v>
                </c:pt>
                <c:pt idx="210">
                  <c:v>69.736000000000004</c:v>
                </c:pt>
                <c:pt idx="211">
                  <c:v>69.418999999999997</c:v>
                </c:pt>
                <c:pt idx="212">
                  <c:v>69.138999999999996</c:v>
                </c:pt>
                <c:pt idx="213">
                  <c:v>68.850999999999999</c:v>
                </c:pt>
                <c:pt idx="214">
                  <c:v>68.569999999999993</c:v>
                </c:pt>
                <c:pt idx="215">
                  <c:v>68.290999999999997</c:v>
                </c:pt>
                <c:pt idx="216">
                  <c:v>68</c:v>
                </c:pt>
                <c:pt idx="217">
                  <c:v>67.703999999999994</c:v>
                </c:pt>
                <c:pt idx="218">
                  <c:v>67.418999999999997</c:v>
                </c:pt>
                <c:pt idx="219">
                  <c:v>67.135000000000005</c:v>
                </c:pt>
                <c:pt idx="220">
                  <c:v>66.852000000000004</c:v>
                </c:pt>
                <c:pt idx="221">
                  <c:v>66.561999999999998</c:v>
                </c:pt>
                <c:pt idx="222">
                  <c:v>66.266999999999996</c:v>
                </c:pt>
                <c:pt idx="223">
                  <c:v>65.953000000000003</c:v>
                </c:pt>
                <c:pt idx="224">
                  <c:v>65.656999999999996</c:v>
                </c:pt>
                <c:pt idx="225">
                  <c:v>65.364000000000004</c:v>
                </c:pt>
                <c:pt idx="226">
                  <c:v>65.040999999999997</c:v>
                </c:pt>
                <c:pt idx="227">
                  <c:v>64.783000000000001</c:v>
                </c:pt>
                <c:pt idx="228">
                  <c:v>64.489000000000004</c:v>
                </c:pt>
                <c:pt idx="229">
                  <c:v>64.194000000000003</c:v>
                </c:pt>
                <c:pt idx="230">
                  <c:v>63.89</c:v>
                </c:pt>
                <c:pt idx="231">
                  <c:v>63.536999999999999</c:v>
                </c:pt>
                <c:pt idx="232">
                  <c:v>63.256</c:v>
                </c:pt>
                <c:pt idx="233">
                  <c:v>62.954000000000001</c:v>
                </c:pt>
                <c:pt idx="234">
                  <c:v>62.664000000000001</c:v>
                </c:pt>
                <c:pt idx="235">
                  <c:v>62.368000000000002</c:v>
                </c:pt>
                <c:pt idx="236">
                  <c:v>62.075000000000003</c:v>
                </c:pt>
                <c:pt idx="237">
                  <c:v>61.784999999999997</c:v>
                </c:pt>
                <c:pt idx="238">
                  <c:v>61.494999999999997</c:v>
                </c:pt>
                <c:pt idx="239">
                  <c:v>61.186999999999998</c:v>
                </c:pt>
                <c:pt idx="240">
                  <c:v>60.87</c:v>
                </c:pt>
                <c:pt idx="241">
                  <c:v>60.555999999999997</c:v>
                </c:pt>
                <c:pt idx="242">
                  <c:v>60.237000000000002</c:v>
                </c:pt>
                <c:pt idx="243">
                  <c:v>59.917999999999999</c:v>
                </c:pt>
                <c:pt idx="244">
                  <c:v>59.594999999999999</c:v>
                </c:pt>
              </c:numCache>
            </c:numRef>
          </c:yVal>
          <c:smooth val="0"/>
        </c:ser>
        <c:dLbls>
          <c:showLegendKey val="0"/>
          <c:showVal val="0"/>
          <c:showCatName val="0"/>
          <c:showSerName val="0"/>
          <c:showPercent val="0"/>
          <c:showBubbleSize val="0"/>
        </c:dLbls>
        <c:axId val="62502400"/>
        <c:axId val="62503936"/>
      </c:scatterChart>
      <c:valAx>
        <c:axId val="62502400"/>
        <c:scaling>
          <c:orientation val="minMax"/>
          <c:max val="250"/>
        </c:scaling>
        <c:delete val="0"/>
        <c:axPos val="b"/>
        <c:numFmt formatCode="General" sourceLinked="1"/>
        <c:majorTickMark val="out"/>
        <c:minorTickMark val="none"/>
        <c:tickLblPos val="nextTo"/>
        <c:crossAx val="62503936"/>
        <c:crosses val="autoZero"/>
        <c:crossBetween val="midCat"/>
      </c:valAx>
      <c:valAx>
        <c:axId val="62503936"/>
        <c:scaling>
          <c:orientation val="minMax"/>
        </c:scaling>
        <c:delete val="0"/>
        <c:axPos val="l"/>
        <c:majorGridlines/>
        <c:numFmt formatCode="0" sourceLinked="1"/>
        <c:majorTickMark val="out"/>
        <c:minorTickMark val="none"/>
        <c:tickLblPos val="nextTo"/>
        <c:crossAx val="62502400"/>
        <c:crosses val="autoZero"/>
        <c:crossBetween val="midCat"/>
      </c:valAx>
    </c:plotArea>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1"/>
          <c:tx>
            <c:strRef>
              <c:f>'4K'!$H$1</c:f>
              <c:strCache>
                <c:ptCount val="1"/>
                <c:pt idx="0">
                  <c:v>4K</c:v>
                </c:pt>
              </c:strCache>
            </c:strRef>
          </c:tx>
          <c:marker>
            <c:symbol val="none"/>
          </c:marker>
          <c:xVal>
            <c:numRef>
              <c:f>'4K'!$E$2:$E$4000</c:f>
              <c:numCache>
                <c:formatCode>General</c:formatCode>
                <c:ptCount val="3999"/>
                <c:pt idx="0">
                  <c:v>-0.13500000000000001</c:v>
                </c:pt>
                <c:pt idx="1">
                  <c:v>-0.13500000000000001</c:v>
                </c:pt>
                <c:pt idx="2">
                  <c:v>-0.127</c:v>
                </c:pt>
                <c:pt idx="3">
                  <c:v>-0.125</c:v>
                </c:pt>
                <c:pt idx="4">
                  <c:v>-0.12300000000000001</c:v>
                </c:pt>
                <c:pt idx="5">
                  <c:v>-0.11900000000000001</c:v>
                </c:pt>
                <c:pt idx="6">
                  <c:v>-0.11700000000000001</c:v>
                </c:pt>
                <c:pt idx="7">
                  <c:v>-0.115</c:v>
                </c:pt>
                <c:pt idx="8">
                  <c:v>-0.11100000000000002</c:v>
                </c:pt>
                <c:pt idx="9">
                  <c:v>-0.10900000000000001</c:v>
                </c:pt>
                <c:pt idx="10">
                  <c:v>-0.10700000000000001</c:v>
                </c:pt>
                <c:pt idx="11">
                  <c:v>-0.10300000000000001</c:v>
                </c:pt>
                <c:pt idx="12">
                  <c:v>-9.9000000000000005E-2</c:v>
                </c:pt>
                <c:pt idx="13">
                  <c:v>-9.5000000000000001E-2</c:v>
                </c:pt>
                <c:pt idx="14">
                  <c:v>-9.2999999999999999E-2</c:v>
                </c:pt>
                <c:pt idx="15">
                  <c:v>-9.1000000000000011E-2</c:v>
                </c:pt>
                <c:pt idx="16">
                  <c:v>-8.7000000000000008E-2</c:v>
                </c:pt>
                <c:pt idx="17">
                  <c:v>-8.7000000000000008E-2</c:v>
                </c:pt>
                <c:pt idx="18">
                  <c:v>-8.5000000000000006E-2</c:v>
                </c:pt>
                <c:pt idx="19">
                  <c:v>-8.1000000000000016E-2</c:v>
                </c:pt>
                <c:pt idx="20">
                  <c:v>-7.9000000000000015E-2</c:v>
                </c:pt>
                <c:pt idx="21">
                  <c:v>-7.7000000000000013E-2</c:v>
                </c:pt>
                <c:pt idx="22">
                  <c:v>-7.5000000000000011E-2</c:v>
                </c:pt>
                <c:pt idx="23">
                  <c:v>-7.1000000000000008E-2</c:v>
                </c:pt>
                <c:pt idx="24">
                  <c:v>-6.9000000000000006E-2</c:v>
                </c:pt>
                <c:pt idx="25">
                  <c:v>-6.7000000000000004E-2</c:v>
                </c:pt>
                <c:pt idx="26">
                  <c:v>-6.3000000000000014E-2</c:v>
                </c:pt>
                <c:pt idx="27">
                  <c:v>-6.1000000000000013E-2</c:v>
                </c:pt>
                <c:pt idx="28">
                  <c:v>-5.9000000000000011E-2</c:v>
                </c:pt>
                <c:pt idx="29">
                  <c:v>-5.5000000000000007E-2</c:v>
                </c:pt>
                <c:pt idx="30">
                  <c:v>-5.3000000000000005E-2</c:v>
                </c:pt>
                <c:pt idx="31">
                  <c:v>-5.1000000000000004E-2</c:v>
                </c:pt>
                <c:pt idx="32">
                  <c:v>-4.7000000000000014E-2</c:v>
                </c:pt>
                <c:pt idx="33">
                  <c:v>-4.5000000000000012E-2</c:v>
                </c:pt>
                <c:pt idx="34">
                  <c:v>-4.300000000000001E-2</c:v>
                </c:pt>
                <c:pt idx="35">
                  <c:v>-3.9000000000000007E-2</c:v>
                </c:pt>
                <c:pt idx="36">
                  <c:v>-3.7000000000000005E-2</c:v>
                </c:pt>
                <c:pt idx="37">
                  <c:v>-3.5000000000000003E-2</c:v>
                </c:pt>
                <c:pt idx="38">
                  <c:v>-3.5000000000000003E-2</c:v>
                </c:pt>
                <c:pt idx="39">
                  <c:v>-3.5000000000000003E-2</c:v>
                </c:pt>
                <c:pt idx="40">
                  <c:v>-3.5000000000000003E-2</c:v>
                </c:pt>
                <c:pt idx="41">
                  <c:v>-3.5000000000000003E-2</c:v>
                </c:pt>
                <c:pt idx="42">
                  <c:v>-3.5000000000000003E-2</c:v>
                </c:pt>
                <c:pt idx="43">
                  <c:v>-3.5000000000000003E-2</c:v>
                </c:pt>
                <c:pt idx="44">
                  <c:v>-3.5000000000000003E-2</c:v>
                </c:pt>
                <c:pt idx="45">
                  <c:v>-3.5000000000000003E-2</c:v>
                </c:pt>
                <c:pt idx="46">
                  <c:v>-3.5000000000000003E-2</c:v>
                </c:pt>
                <c:pt idx="47">
                  <c:v>-3.5000000000000003E-2</c:v>
                </c:pt>
                <c:pt idx="48">
                  <c:v>-3.5000000000000003E-2</c:v>
                </c:pt>
                <c:pt idx="49">
                  <c:v>-3.5000000000000003E-2</c:v>
                </c:pt>
                <c:pt idx="50">
                  <c:v>-3.5000000000000003E-2</c:v>
                </c:pt>
                <c:pt idx="51">
                  <c:v>-3.5000000000000003E-2</c:v>
                </c:pt>
                <c:pt idx="52">
                  <c:v>-3.5000000000000003E-2</c:v>
                </c:pt>
                <c:pt idx="53">
                  <c:v>-3.5000000000000003E-2</c:v>
                </c:pt>
                <c:pt idx="54">
                  <c:v>-3.5000000000000003E-2</c:v>
                </c:pt>
                <c:pt idx="55">
                  <c:v>-3.5000000000000003E-2</c:v>
                </c:pt>
                <c:pt idx="56">
                  <c:v>-3.5000000000000003E-2</c:v>
                </c:pt>
                <c:pt idx="57">
                  <c:v>-3.5000000000000003E-2</c:v>
                </c:pt>
                <c:pt idx="58">
                  <c:v>-3.5000000000000003E-2</c:v>
                </c:pt>
                <c:pt idx="59">
                  <c:v>-3.5000000000000003E-2</c:v>
                </c:pt>
                <c:pt idx="60">
                  <c:v>-3.5000000000000003E-2</c:v>
                </c:pt>
                <c:pt idx="61">
                  <c:v>-3.5000000000000003E-2</c:v>
                </c:pt>
                <c:pt idx="62">
                  <c:v>-3.5000000000000003E-2</c:v>
                </c:pt>
                <c:pt idx="63">
                  <c:v>-3.5000000000000003E-2</c:v>
                </c:pt>
                <c:pt idx="64">
                  <c:v>-3.5000000000000003E-2</c:v>
                </c:pt>
                <c:pt idx="65">
                  <c:v>-3.5000000000000003E-2</c:v>
                </c:pt>
                <c:pt idx="66">
                  <c:v>-3.5000000000000003E-2</c:v>
                </c:pt>
                <c:pt idx="67">
                  <c:v>-3.1000000000000014E-2</c:v>
                </c:pt>
                <c:pt idx="68">
                  <c:v>-2.9000000000000012E-2</c:v>
                </c:pt>
                <c:pt idx="69">
                  <c:v>-2.700000000000001E-2</c:v>
                </c:pt>
                <c:pt idx="70">
                  <c:v>-2.3000000000000007E-2</c:v>
                </c:pt>
                <c:pt idx="71">
                  <c:v>-2.1000000000000005E-2</c:v>
                </c:pt>
                <c:pt idx="72">
                  <c:v>-1.9000000000000003E-2</c:v>
                </c:pt>
                <c:pt idx="73">
                  <c:v>-1.5000000000000013E-2</c:v>
                </c:pt>
                <c:pt idx="74">
                  <c:v>-1.3000000000000012E-2</c:v>
                </c:pt>
                <c:pt idx="75">
                  <c:v>-1.100000000000001E-2</c:v>
                </c:pt>
                <c:pt idx="76">
                  <c:v>-7.0000000000000062E-3</c:v>
                </c:pt>
                <c:pt idx="77">
                  <c:v>-5.0000000000000044E-3</c:v>
                </c:pt>
                <c:pt idx="78">
                  <c:v>-3.0000000000000027E-3</c:v>
                </c:pt>
                <c:pt idx="79">
                  <c:v>1.0000000000000009E-3</c:v>
                </c:pt>
                <c:pt idx="80">
                  <c:v>3.0000000000000027E-3</c:v>
                </c:pt>
                <c:pt idx="81">
                  <c:v>5.0000000000000044E-3</c:v>
                </c:pt>
                <c:pt idx="82">
                  <c:v>8.9999999999999802E-3</c:v>
                </c:pt>
                <c:pt idx="83">
                  <c:v>8.9999999999999802E-3</c:v>
                </c:pt>
                <c:pt idx="84">
                  <c:v>1.0999999999999982E-2</c:v>
                </c:pt>
                <c:pt idx="85">
                  <c:v>1.4999999999999986E-2</c:v>
                </c:pt>
                <c:pt idx="86">
                  <c:v>1.6999999999999987E-2</c:v>
                </c:pt>
                <c:pt idx="87">
                  <c:v>1.8999999999999989E-2</c:v>
                </c:pt>
                <c:pt idx="88">
                  <c:v>2.2999999999999993E-2</c:v>
                </c:pt>
                <c:pt idx="89">
                  <c:v>2.4999999999999994E-2</c:v>
                </c:pt>
                <c:pt idx="90">
                  <c:v>2.6999999999999996E-2</c:v>
                </c:pt>
                <c:pt idx="91">
                  <c:v>3.1E-2</c:v>
                </c:pt>
                <c:pt idx="92">
                  <c:v>3.3000000000000002E-2</c:v>
                </c:pt>
                <c:pt idx="93">
                  <c:v>3.5000000000000003E-2</c:v>
                </c:pt>
                <c:pt idx="94">
                  <c:v>3.8999999999999979E-2</c:v>
                </c:pt>
                <c:pt idx="95">
                  <c:v>4.0999999999999981E-2</c:v>
                </c:pt>
                <c:pt idx="96">
                  <c:v>4.2999999999999983E-2</c:v>
                </c:pt>
                <c:pt idx="97">
                  <c:v>4.4999999999999984E-2</c:v>
                </c:pt>
                <c:pt idx="98">
                  <c:v>4.8999999999999988E-2</c:v>
                </c:pt>
                <c:pt idx="99">
                  <c:v>5.099999999999999E-2</c:v>
                </c:pt>
                <c:pt idx="100">
                  <c:v>5.2999999999999992E-2</c:v>
                </c:pt>
                <c:pt idx="101">
                  <c:v>5.6999999999999995E-2</c:v>
                </c:pt>
                <c:pt idx="102">
                  <c:v>5.8999999999999997E-2</c:v>
                </c:pt>
                <c:pt idx="103">
                  <c:v>6.0999999999999999E-2</c:v>
                </c:pt>
                <c:pt idx="104">
                  <c:v>6.5000000000000002E-2</c:v>
                </c:pt>
                <c:pt idx="105">
                  <c:v>6.5000000000000002E-2</c:v>
                </c:pt>
                <c:pt idx="106">
                  <c:v>6.5000000000000002E-2</c:v>
                </c:pt>
                <c:pt idx="107">
                  <c:v>6.5000000000000002E-2</c:v>
                </c:pt>
                <c:pt idx="108">
                  <c:v>6.5000000000000002E-2</c:v>
                </c:pt>
                <c:pt idx="109">
                  <c:v>6.5000000000000002E-2</c:v>
                </c:pt>
                <c:pt idx="110">
                  <c:v>6.5000000000000002E-2</c:v>
                </c:pt>
                <c:pt idx="111">
                  <c:v>6.5000000000000002E-2</c:v>
                </c:pt>
                <c:pt idx="112">
                  <c:v>6.5000000000000002E-2</c:v>
                </c:pt>
                <c:pt idx="113">
                  <c:v>6.5000000000000002E-2</c:v>
                </c:pt>
                <c:pt idx="114">
                  <c:v>6.7000000000000004E-2</c:v>
                </c:pt>
                <c:pt idx="115">
                  <c:v>7.099999999999998E-2</c:v>
                </c:pt>
                <c:pt idx="116">
                  <c:v>7.2999999999999982E-2</c:v>
                </c:pt>
                <c:pt idx="117">
                  <c:v>7.4999999999999983E-2</c:v>
                </c:pt>
                <c:pt idx="118">
                  <c:v>7.8999999999999987E-2</c:v>
                </c:pt>
                <c:pt idx="119">
                  <c:v>8.0999999999999989E-2</c:v>
                </c:pt>
                <c:pt idx="120">
                  <c:v>8.299999999999999E-2</c:v>
                </c:pt>
                <c:pt idx="121">
                  <c:v>8.6999999999999994E-2</c:v>
                </c:pt>
                <c:pt idx="122">
                  <c:v>8.8999999999999996E-2</c:v>
                </c:pt>
                <c:pt idx="123">
                  <c:v>9.0999999999999998E-2</c:v>
                </c:pt>
                <c:pt idx="124">
                  <c:v>9.5000000000000001E-2</c:v>
                </c:pt>
                <c:pt idx="125">
                  <c:v>9.7000000000000003E-2</c:v>
                </c:pt>
                <c:pt idx="126">
                  <c:v>9.9000000000000005E-2</c:v>
                </c:pt>
                <c:pt idx="127">
                  <c:v>0.10299999999999998</c:v>
                </c:pt>
                <c:pt idx="128">
                  <c:v>0.10499999999999998</c:v>
                </c:pt>
                <c:pt idx="129">
                  <c:v>0.10699999999999998</c:v>
                </c:pt>
                <c:pt idx="130">
                  <c:v>0.10899999999999999</c:v>
                </c:pt>
                <c:pt idx="131">
                  <c:v>0.11299999999999999</c:v>
                </c:pt>
                <c:pt idx="132">
                  <c:v>0.11299999999999999</c:v>
                </c:pt>
                <c:pt idx="133">
                  <c:v>0.11699999999999999</c:v>
                </c:pt>
                <c:pt idx="134">
                  <c:v>0.11899999999999999</c:v>
                </c:pt>
                <c:pt idx="135">
                  <c:v>0.121</c:v>
                </c:pt>
                <c:pt idx="136">
                  <c:v>0.125</c:v>
                </c:pt>
                <c:pt idx="137">
                  <c:v>0.127</c:v>
                </c:pt>
                <c:pt idx="138">
                  <c:v>0.129</c:v>
                </c:pt>
                <c:pt idx="139">
                  <c:v>0.13300000000000001</c:v>
                </c:pt>
                <c:pt idx="140">
                  <c:v>0.13500000000000001</c:v>
                </c:pt>
                <c:pt idx="141">
                  <c:v>0.13700000000000001</c:v>
                </c:pt>
                <c:pt idx="142">
                  <c:v>0.14100000000000001</c:v>
                </c:pt>
                <c:pt idx="143">
                  <c:v>0.14300000000000002</c:v>
                </c:pt>
                <c:pt idx="144">
                  <c:v>0.14500000000000002</c:v>
                </c:pt>
                <c:pt idx="145">
                  <c:v>0.14899999999999997</c:v>
                </c:pt>
                <c:pt idx="146">
                  <c:v>0.15099999999999997</c:v>
                </c:pt>
                <c:pt idx="147">
                  <c:v>0.15299999999999997</c:v>
                </c:pt>
                <c:pt idx="148">
                  <c:v>0.15699999999999997</c:v>
                </c:pt>
                <c:pt idx="149">
                  <c:v>0.15899999999999997</c:v>
                </c:pt>
                <c:pt idx="150">
                  <c:v>0.15899999999999997</c:v>
                </c:pt>
                <c:pt idx="151">
                  <c:v>0.16299999999999998</c:v>
                </c:pt>
                <c:pt idx="152">
                  <c:v>0.16499999999999998</c:v>
                </c:pt>
                <c:pt idx="153">
                  <c:v>0.16499999999999998</c:v>
                </c:pt>
                <c:pt idx="154">
                  <c:v>0.16499999999999998</c:v>
                </c:pt>
                <c:pt idx="155">
                  <c:v>0.16499999999999998</c:v>
                </c:pt>
                <c:pt idx="156">
                  <c:v>0.16499999999999998</c:v>
                </c:pt>
                <c:pt idx="157">
                  <c:v>0.16499999999999998</c:v>
                </c:pt>
                <c:pt idx="158">
                  <c:v>0.16499999999999998</c:v>
                </c:pt>
                <c:pt idx="159">
                  <c:v>0.16499999999999998</c:v>
                </c:pt>
                <c:pt idx="160">
                  <c:v>0.16499999999999998</c:v>
                </c:pt>
                <c:pt idx="161">
                  <c:v>0.16499999999999998</c:v>
                </c:pt>
                <c:pt idx="162">
                  <c:v>0.16499999999999998</c:v>
                </c:pt>
                <c:pt idx="163">
                  <c:v>0.16499999999999998</c:v>
                </c:pt>
                <c:pt idx="164">
                  <c:v>0.16499999999999998</c:v>
                </c:pt>
                <c:pt idx="165">
                  <c:v>0.16499999999999998</c:v>
                </c:pt>
                <c:pt idx="166">
                  <c:v>0.16499999999999998</c:v>
                </c:pt>
                <c:pt idx="167">
                  <c:v>0.16499999999999998</c:v>
                </c:pt>
                <c:pt idx="168">
                  <c:v>0.16499999999999998</c:v>
                </c:pt>
                <c:pt idx="169">
                  <c:v>0.16499999999999998</c:v>
                </c:pt>
                <c:pt idx="170">
                  <c:v>0.16499999999999998</c:v>
                </c:pt>
                <c:pt idx="171">
                  <c:v>0.16499999999999998</c:v>
                </c:pt>
                <c:pt idx="172">
                  <c:v>0.16499999999999998</c:v>
                </c:pt>
                <c:pt idx="173">
                  <c:v>0.16499999999999998</c:v>
                </c:pt>
                <c:pt idx="174">
                  <c:v>0.16499999999999998</c:v>
                </c:pt>
                <c:pt idx="175">
                  <c:v>0.16499999999999998</c:v>
                </c:pt>
                <c:pt idx="176">
                  <c:v>0.16499999999999998</c:v>
                </c:pt>
                <c:pt idx="177">
                  <c:v>0.16499999999999998</c:v>
                </c:pt>
                <c:pt idx="178">
                  <c:v>0.16499999999999998</c:v>
                </c:pt>
                <c:pt idx="179">
                  <c:v>0.16499999999999998</c:v>
                </c:pt>
                <c:pt idx="180">
                  <c:v>0.16499999999999998</c:v>
                </c:pt>
                <c:pt idx="181">
                  <c:v>0.16499999999999998</c:v>
                </c:pt>
                <c:pt idx="182">
                  <c:v>0.16499999999999998</c:v>
                </c:pt>
                <c:pt idx="183">
                  <c:v>0.16499999999999998</c:v>
                </c:pt>
                <c:pt idx="184">
                  <c:v>0.16499999999999998</c:v>
                </c:pt>
                <c:pt idx="185">
                  <c:v>0.16499999999999998</c:v>
                </c:pt>
                <c:pt idx="186">
                  <c:v>0.16499999999999998</c:v>
                </c:pt>
                <c:pt idx="187">
                  <c:v>0.16499999999999998</c:v>
                </c:pt>
                <c:pt idx="188">
                  <c:v>0.16499999999999998</c:v>
                </c:pt>
                <c:pt idx="189">
                  <c:v>0.16499999999999998</c:v>
                </c:pt>
                <c:pt idx="190">
                  <c:v>0.16499999999999998</c:v>
                </c:pt>
                <c:pt idx="191">
                  <c:v>0.16499999999999998</c:v>
                </c:pt>
                <c:pt idx="192">
                  <c:v>0.16499999999999998</c:v>
                </c:pt>
                <c:pt idx="193">
                  <c:v>0.16499999999999998</c:v>
                </c:pt>
                <c:pt idx="194">
                  <c:v>0.16499999999999998</c:v>
                </c:pt>
                <c:pt idx="195">
                  <c:v>0.16499999999999998</c:v>
                </c:pt>
                <c:pt idx="196">
                  <c:v>0.16499999999999998</c:v>
                </c:pt>
                <c:pt idx="197">
                  <c:v>0.16499999999999998</c:v>
                </c:pt>
                <c:pt idx="198">
                  <c:v>0.16499999999999998</c:v>
                </c:pt>
                <c:pt idx="199">
                  <c:v>0.16499999999999998</c:v>
                </c:pt>
                <c:pt idx="200">
                  <c:v>0.16499999999999998</c:v>
                </c:pt>
                <c:pt idx="201">
                  <c:v>0.16499999999999998</c:v>
                </c:pt>
                <c:pt idx="202">
                  <c:v>0.16499999999999998</c:v>
                </c:pt>
                <c:pt idx="203">
                  <c:v>0.16499999999999998</c:v>
                </c:pt>
                <c:pt idx="204">
                  <c:v>0.16499999999999998</c:v>
                </c:pt>
                <c:pt idx="205">
                  <c:v>0.16499999999999998</c:v>
                </c:pt>
                <c:pt idx="206">
                  <c:v>0.16499999999999998</c:v>
                </c:pt>
                <c:pt idx="207">
                  <c:v>0.16499999999999998</c:v>
                </c:pt>
                <c:pt idx="208">
                  <c:v>0.16499999999999998</c:v>
                </c:pt>
                <c:pt idx="209">
                  <c:v>0.16499999999999998</c:v>
                </c:pt>
                <c:pt idx="210">
                  <c:v>0.16499999999999998</c:v>
                </c:pt>
                <c:pt idx="211">
                  <c:v>0.16499999999999998</c:v>
                </c:pt>
                <c:pt idx="212">
                  <c:v>0.16499999999999998</c:v>
                </c:pt>
                <c:pt idx="213">
                  <c:v>0.16499999999999998</c:v>
                </c:pt>
                <c:pt idx="214">
                  <c:v>0.16499999999999998</c:v>
                </c:pt>
                <c:pt idx="215">
                  <c:v>0.16299999999999998</c:v>
                </c:pt>
                <c:pt idx="216">
                  <c:v>0.16099999999999998</c:v>
                </c:pt>
                <c:pt idx="217">
                  <c:v>0.16099999999999998</c:v>
                </c:pt>
                <c:pt idx="218">
                  <c:v>0.16099999999999998</c:v>
                </c:pt>
                <c:pt idx="219">
                  <c:v>0.16299999999999998</c:v>
                </c:pt>
                <c:pt idx="220">
                  <c:v>0.16499999999999998</c:v>
                </c:pt>
                <c:pt idx="221">
                  <c:v>0.16499999999999998</c:v>
                </c:pt>
                <c:pt idx="222">
                  <c:v>0.16499999999999998</c:v>
                </c:pt>
                <c:pt idx="223">
                  <c:v>0.16499999999999998</c:v>
                </c:pt>
                <c:pt idx="224">
                  <c:v>0.16499999999999998</c:v>
                </c:pt>
                <c:pt idx="225">
                  <c:v>0.16499999999999998</c:v>
                </c:pt>
                <c:pt idx="226">
                  <c:v>0.16499999999999998</c:v>
                </c:pt>
                <c:pt idx="227">
                  <c:v>0.16499999999999998</c:v>
                </c:pt>
                <c:pt idx="228">
                  <c:v>0.16499999999999998</c:v>
                </c:pt>
                <c:pt idx="229">
                  <c:v>0.16499999999999998</c:v>
                </c:pt>
                <c:pt idx="230">
                  <c:v>0.16499999999999998</c:v>
                </c:pt>
                <c:pt idx="231">
                  <c:v>0.16499999999999998</c:v>
                </c:pt>
                <c:pt idx="232">
                  <c:v>0.16499999999999998</c:v>
                </c:pt>
                <c:pt idx="233">
                  <c:v>0.16499999999999998</c:v>
                </c:pt>
                <c:pt idx="234">
                  <c:v>0.16499999999999998</c:v>
                </c:pt>
                <c:pt idx="235">
                  <c:v>0.16499999999999998</c:v>
                </c:pt>
                <c:pt idx="236">
                  <c:v>0.16499999999999998</c:v>
                </c:pt>
                <c:pt idx="237">
                  <c:v>0.16499999999999998</c:v>
                </c:pt>
                <c:pt idx="238">
                  <c:v>0.16499999999999998</c:v>
                </c:pt>
                <c:pt idx="239">
                  <c:v>0.16499999999999998</c:v>
                </c:pt>
                <c:pt idx="240">
                  <c:v>0.16499999999999998</c:v>
                </c:pt>
                <c:pt idx="241">
                  <c:v>0.16499999999999998</c:v>
                </c:pt>
                <c:pt idx="242">
                  <c:v>0.16499999999999998</c:v>
                </c:pt>
                <c:pt idx="243">
                  <c:v>0.16499999999999998</c:v>
                </c:pt>
                <c:pt idx="244">
                  <c:v>0.16499999999999998</c:v>
                </c:pt>
                <c:pt idx="245">
                  <c:v>0.16499999999999998</c:v>
                </c:pt>
                <c:pt idx="246">
                  <c:v>0.16499999999999998</c:v>
                </c:pt>
                <c:pt idx="247">
                  <c:v>0.16499999999999998</c:v>
                </c:pt>
                <c:pt idx="248">
                  <c:v>0.16499999999999998</c:v>
                </c:pt>
                <c:pt idx="249">
                  <c:v>0.16499999999999998</c:v>
                </c:pt>
                <c:pt idx="250">
                  <c:v>0.16499999999999998</c:v>
                </c:pt>
                <c:pt idx="251">
                  <c:v>0.16499999999999998</c:v>
                </c:pt>
                <c:pt idx="252">
                  <c:v>0.16499999999999998</c:v>
                </c:pt>
                <c:pt idx="253">
                  <c:v>0.16499999999999998</c:v>
                </c:pt>
                <c:pt idx="254">
                  <c:v>0.16499999999999998</c:v>
                </c:pt>
                <c:pt idx="255">
                  <c:v>0.16499999999999998</c:v>
                </c:pt>
                <c:pt idx="256">
                  <c:v>0.16499999999999998</c:v>
                </c:pt>
                <c:pt idx="257">
                  <c:v>0.16499999999999998</c:v>
                </c:pt>
                <c:pt idx="258">
                  <c:v>0.16899999999999998</c:v>
                </c:pt>
                <c:pt idx="259">
                  <c:v>0.17099999999999999</c:v>
                </c:pt>
                <c:pt idx="260">
                  <c:v>0.17299999999999999</c:v>
                </c:pt>
                <c:pt idx="261">
                  <c:v>0.17699999999999999</c:v>
                </c:pt>
                <c:pt idx="262">
                  <c:v>0.17899999999999999</c:v>
                </c:pt>
                <c:pt idx="263">
                  <c:v>0.18099999999999999</c:v>
                </c:pt>
                <c:pt idx="264">
                  <c:v>0.185</c:v>
                </c:pt>
                <c:pt idx="265">
                  <c:v>0.185</c:v>
                </c:pt>
                <c:pt idx="266">
                  <c:v>0.187</c:v>
                </c:pt>
                <c:pt idx="267">
                  <c:v>0.191</c:v>
                </c:pt>
                <c:pt idx="268">
                  <c:v>0.193</c:v>
                </c:pt>
                <c:pt idx="269">
                  <c:v>0.19500000000000001</c:v>
                </c:pt>
                <c:pt idx="270">
                  <c:v>0.19900000000000001</c:v>
                </c:pt>
                <c:pt idx="271">
                  <c:v>0.20100000000000001</c:v>
                </c:pt>
                <c:pt idx="272">
                  <c:v>0.20300000000000001</c:v>
                </c:pt>
                <c:pt idx="273">
                  <c:v>0.20700000000000002</c:v>
                </c:pt>
                <c:pt idx="274">
                  <c:v>0.20899999999999996</c:v>
                </c:pt>
                <c:pt idx="275">
                  <c:v>0.21099999999999997</c:v>
                </c:pt>
                <c:pt idx="276">
                  <c:v>0.21499999999999997</c:v>
                </c:pt>
                <c:pt idx="277">
                  <c:v>0.21699999999999997</c:v>
                </c:pt>
                <c:pt idx="278">
                  <c:v>0.21899999999999997</c:v>
                </c:pt>
                <c:pt idx="279">
                  <c:v>0.22299999999999998</c:v>
                </c:pt>
                <c:pt idx="280">
                  <c:v>0.22499999999999998</c:v>
                </c:pt>
                <c:pt idx="281">
                  <c:v>0.22699999999999998</c:v>
                </c:pt>
                <c:pt idx="282">
                  <c:v>0.23099999999999998</c:v>
                </c:pt>
                <c:pt idx="283">
                  <c:v>0.23299999999999998</c:v>
                </c:pt>
                <c:pt idx="284">
                  <c:v>0.23299999999999998</c:v>
                </c:pt>
                <c:pt idx="285">
                  <c:v>0.23699999999999999</c:v>
                </c:pt>
                <c:pt idx="286">
                  <c:v>0.23899999999999999</c:v>
                </c:pt>
                <c:pt idx="287">
                  <c:v>0.24099999999999999</c:v>
                </c:pt>
                <c:pt idx="288">
                  <c:v>0.245</c:v>
                </c:pt>
                <c:pt idx="289">
                  <c:v>0.247</c:v>
                </c:pt>
                <c:pt idx="290">
                  <c:v>0.249</c:v>
                </c:pt>
                <c:pt idx="291">
                  <c:v>0.253</c:v>
                </c:pt>
                <c:pt idx="292">
                  <c:v>0.255</c:v>
                </c:pt>
                <c:pt idx="293">
                  <c:v>0.25700000000000001</c:v>
                </c:pt>
                <c:pt idx="294">
                  <c:v>0.26100000000000001</c:v>
                </c:pt>
                <c:pt idx="295">
                  <c:v>0.26300000000000001</c:v>
                </c:pt>
                <c:pt idx="296">
                  <c:v>0.26500000000000001</c:v>
                </c:pt>
                <c:pt idx="297">
                  <c:v>0.26500000000000001</c:v>
                </c:pt>
                <c:pt idx="298">
                  <c:v>0.26500000000000001</c:v>
                </c:pt>
                <c:pt idx="299">
                  <c:v>0.26500000000000001</c:v>
                </c:pt>
                <c:pt idx="300">
                  <c:v>0.26500000000000001</c:v>
                </c:pt>
                <c:pt idx="301">
                  <c:v>0.26500000000000001</c:v>
                </c:pt>
                <c:pt idx="302">
                  <c:v>0.26500000000000001</c:v>
                </c:pt>
                <c:pt idx="303">
                  <c:v>0.26500000000000001</c:v>
                </c:pt>
                <c:pt idx="304">
                  <c:v>0.26500000000000001</c:v>
                </c:pt>
                <c:pt idx="305">
                  <c:v>0.26500000000000001</c:v>
                </c:pt>
                <c:pt idx="306">
                  <c:v>0.26500000000000001</c:v>
                </c:pt>
                <c:pt idx="307">
                  <c:v>0.26500000000000001</c:v>
                </c:pt>
                <c:pt idx="308">
                  <c:v>0.26500000000000001</c:v>
                </c:pt>
                <c:pt idx="309">
                  <c:v>0.26500000000000001</c:v>
                </c:pt>
                <c:pt idx="310">
                  <c:v>0.26500000000000001</c:v>
                </c:pt>
                <c:pt idx="311">
                  <c:v>0.26300000000000001</c:v>
                </c:pt>
                <c:pt idx="312">
                  <c:v>0.26300000000000001</c:v>
                </c:pt>
                <c:pt idx="313">
                  <c:v>0.26300000000000001</c:v>
                </c:pt>
                <c:pt idx="314">
                  <c:v>0.26300000000000001</c:v>
                </c:pt>
                <c:pt idx="315">
                  <c:v>0.26300000000000001</c:v>
                </c:pt>
                <c:pt idx="316">
                  <c:v>0.26500000000000001</c:v>
                </c:pt>
                <c:pt idx="317">
                  <c:v>0.26500000000000001</c:v>
                </c:pt>
                <c:pt idx="318">
                  <c:v>0.26500000000000001</c:v>
                </c:pt>
                <c:pt idx="319">
                  <c:v>0.26700000000000002</c:v>
                </c:pt>
                <c:pt idx="320">
                  <c:v>0.26900000000000002</c:v>
                </c:pt>
                <c:pt idx="321">
                  <c:v>0.27100000000000002</c:v>
                </c:pt>
                <c:pt idx="322">
                  <c:v>0.27499999999999997</c:v>
                </c:pt>
                <c:pt idx="323">
                  <c:v>0.27699999999999997</c:v>
                </c:pt>
                <c:pt idx="324">
                  <c:v>0.27899999999999997</c:v>
                </c:pt>
                <c:pt idx="325">
                  <c:v>0.28299999999999997</c:v>
                </c:pt>
                <c:pt idx="326">
                  <c:v>0.28499999999999998</c:v>
                </c:pt>
                <c:pt idx="327">
                  <c:v>0.28699999999999998</c:v>
                </c:pt>
                <c:pt idx="328">
                  <c:v>0.28899999999999998</c:v>
                </c:pt>
                <c:pt idx="329">
                  <c:v>0.29099999999999998</c:v>
                </c:pt>
                <c:pt idx="330">
                  <c:v>0.29299999999999998</c:v>
                </c:pt>
                <c:pt idx="331">
                  <c:v>0.29699999999999999</c:v>
                </c:pt>
                <c:pt idx="332">
                  <c:v>0.29899999999999999</c:v>
                </c:pt>
                <c:pt idx="333">
                  <c:v>0.30099999999999999</c:v>
                </c:pt>
                <c:pt idx="334">
                  <c:v>0.30499999999999999</c:v>
                </c:pt>
                <c:pt idx="335">
                  <c:v>0.307</c:v>
                </c:pt>
                <c:pt idx="336">
                  <c:v>0.309</c:v>
                </c:pt>
                <c:pt idx="337">
                  <c:v>0.313</c:v>
                </c:pt>
                <c:pt idx="338">
                  <c:v>0.315</c:v>
                </c:pt>
                <c:pt idx="339">
                  <c:v>0.317</c:v>
                </c:pt>
                <c:pt idx="340">
                  <c:v>0.32100000000000001</c:v>
                </c:pt>
                <c:pt idx="341">
                  <c:v>0.32300000000000001</c:v>
                </c:pt>
                <c:pt idx="342">
                  <c:v>0.32500000000000001</c:v>
                </c:pt>
                <c:pt idx="343">
                  <c:v>0.32900000000000001</c:v>
                </c:pt>
                <c:pt idx="344">
                  <c:v>0.33100000000000002</c:v>
                </c:pt>
                <c:pt idx="345">
                  <c:v>0.33300000000000002</c:v>
                </c:pt>
                <c:pt idx="346">
                  <c:v>0.33499999999999996</c:v>
                </c:pt>
                <c:pt idx="347">
                  <c:v>0.33699999999999997</c:v>
                </c:pt>
                <c:pt idx="348">
                  <c:v>0.33899999999999997</c:v>
                </c:pt>
                <c:pt idx="349">
                  <c:v>0.34299999999999997</c:v>
                </c:pt>
                <c:pt idx="350">
                  <c:v>0.34499999999999997</c:v>
                </c:pt>
                <c:pt idx="351">
                  <c:v>0.34699999999999998</c:v>
                </c:pt>
                <c:pt idx="352">
                  <c:v>0.35099999999999998</c:v>
                </c:pt>
                <c:pt idx="353">
                  <c:v>0.35299999999999998</c:v>
                </c:pt>
                <c:pt idx="354">
                  <c:v>0.35499999999999998</c:v>
                </c:pt>
                <c:pt idx="355">
                  <c:v>0.35899999999999999</c:v>
                </c:pt>
                <c:pt idx="356">
                  <c:v>0.36099999999999999</c:v>
                </c:pt>
                <c:pt idx="357">
                  <c:v>0.36299999999999999</c:v>
                </c:pt>
                <c:pt idx="358">
                  <c:v>0.36499999999999999</c:v>
                </c:pt>
                <c:pt idx="359">
                  <c:v>0.36499999999999999</c:v>
                </c:pt>
                <c:pt idx="360">
                  <c:v>0.36499999999999999</c:v>
                </c:pt>
                <c:pt idx="361">
                  <c:v>0.36499999999999999</c:v>
                </c:pt>
                <c:pt idx="362">
                  <c:v>0.36499999999999999</c:v>
                </c:pt>
                <c:pt idx="363">
                  <c:v>0.36499999999999999</c:v>
                </c:pt>
                <c:pt idx="364">
                  <c:v>0.36499999999999999</c:v>
                </c:pt>
                <c:pt idx="365">
                  <c:v>0.36499999999999999</c:v>
                </c:pt>
                <c:pt idx="366">
                  <c:v>0.36499999999999999</c:v>
                </c:pt>
                <c:pt idx="367">
                  <c:v>0.36499999999999999</c:v>
                </c:pt>
                <c:pt idx="368">
                  <c:v>0.36499999999999999</c:v>
                </c:pt>
                <c:pt idx="369">
                  <c:v>0.36499999999999999</c:v>
                </c:pt>
                <c:pt idx="370">
                  <c:v>0.36499999999999999</c:v>
                </c:pt>
                <c:pt idx="371">
                  <c:v>0.36499999999999999</c:v>
                </c:pt>
                <c:pt idx="372">
                  <c:v>0.36499999999999999</c:v>
                </c:pt>
                <c:pt idx="373">
                  <c:v>0.36499999999999999</c:v>
                </c:pt>
                <c:pt idx="374">
                  <c:v>0.36499999999999999</c:v>
                </c:pt>
                <c:pt idx="375">
                  <c:v>0.36499999999999999</c:v>
                </c:pt>
                <c:pt idx="376">
                  <c:v>0.36499999999999999</c:v>
                </c:pt>
                <c:pt idx="377">
                  <c:v>0.36499999999999999</c:v>
                </c:pt>
                <c:pt idx="378">
                  <c:v>0.36499999999999999</c:v>
                </c:pt>
                <c:pt idx="379">
                  <c:v>0.36499999999999999</c:v>
                </c:pt>
                <c:pt idx="380">
                  <c:v>0.36499999999999999</c:v>
                </c:pt>
                <c:pt idx="381">
                  <c:v>0.36499999999999999</c:v>
                </c:pt>
                <c:pt idx="382">
                  <c:v>0.36499999999999999</c:v>
                </c:pt>
                <c:pt idx="383">
                  <c:v>0.36899999999999999</c:v>
                </c:pt>
                <c:pt idx="384">
                  <c:v>0.371</c:v>
                </c:pt>
                <c:pt idx="385">
                  <c:v>0.373</c:v>
                </c:pt>
                <c:pt idx="386">
                  <c:v>0.377</c:v>
                </c:pt>
                <c:pt idx="387">
                  <c:v>0.379</c:v>
                </c:pt>
                <c:pt idx="388">
                  <c:v>0.38100000000000001</c:v>
                </c:pt>
                <c:pt idx="389">
                  <c:v>0.38500000000000001</c:v>
                </c:pt>
                <c:pt idx="390">
                  <c:v>0.38700000000000001</c:v>
                </c:pt>
                <c:pt idx="391">
                  <c:v>0.38900000000000001</c:v>
                </c:pt>
                <c:pt idx="392">
                  <c:v>0.39300000000000002</c:v>
                </c:pt>
                <c:pt idx="393">
                  <c:v>0.39500000000000002</c:v>
                </c:pt>
                <c:pt idx="394">
                  <c:v>0.39700000000000002</c:v>
                </c:pt>
                <c:pt idx="395">
                  <c:v>0.40100000000000002</c:v>
                </c:pt>
                <c:pt idx="396">
                  <c:v>0.40300000000000002</c:v>
                </c:pt>
                <c:pt idx="397">
                  <c:v>0.40500000000000003</c:v>
                </c:pt>
                <c:pt idx="398">
                  <c:v>0.40900000000000003</c:v>
                </c:pt>
                <c:pt idx="399">
                  <c:v>0.41100000000000003</c:v>
                </c:pt>
                <c:pt idx="400">
                  <c:v>0.41300000000000003</c:v>
                </c:pt>
                <c:pt idx="401">
                  <c:v>0.41500000000000004</c:v>
                </c:pt>
                <c:pt idx="402">
                  <c:v>0.41700000000000004</c:v>
                </c:pt>
                <c:pt idx="403">
                  <c:v>0.41900000000000004</c:v>
                </c:pt>
                <c:pt idx="404">
                  <c:v>0.42300000000000004</c:v>
                </c:pt>
                <c:pt idx="405">
                  <c:v>0.42500000000000004</c:v>
                </c:pt>
                <c:pt idx="406">
                  <c:v>0.42700000000000005</c:v>
                </c:pt>
                <c:pt idx="407">
                  <c:v>0.43099999999999994</c:v>
                </c:pt>
                <c:pt idx="408">
                  <c:v>0.43299999999999994</c:v>
                </c:pt>
                <c:pt idx="409">
                  <c:v>0.43499999999999994</c:v>
                </c:pt>
                <c:pt idx="410">
                  <c:v>0.43899999999999995</c:v>
                </c:pt>
                <c:pt idx="411">
                  <c:v>0.44099999999999995</c:v>
                </c:pt>
                <c:pt idx="412">
                  <c:v>0.44299999999999995</c:v>
                </c:pt>
                <c:pt idx="413">
                  <c:v>0.44699999999999995</c:v>
                </c:pt>
                <c:pt idx="414">
                  <c:v>0.44899999999999995</c:v>
                </c:pt>
                <c:pt idx="415">
                  <c:v>0.45099999999999996</c:v>
                </c:pt>
                <c:pt idx="416">
                  <c:v>0.45499999999999996</c:v>
                </c:pt>
                <c:pt idx="417">
                  <c:v>0.45699999999999996</c:v>
                </c:pt>
                <c:pt idx="418">
                  <c:v>0.45699999999999996</c:v>
                </c:pt>
                <c:pt idx="419">
                  <c:v>0.46099999999999997</c:v>
                </c:pt>
                <c:pt idx="420">
                  <c:v>0.46299999999999997</c:v>
                </c:pt>
                <c:pt idx="421">
                  <c:v>0.46499999999999997</c:v>
                </c:pt>
                <c:pt idx="422">
                  <c:v>0.46499999999999997</c:v>
                </c:pt>
                <c:pt idx="423">
                  <c:v>0.46499999999999997</c:v>
                </c:pt>
                <c:pt idx="424">
                  <c:v>0.46499999999999997</c:v>
                </c:pt>
                <c:pt idx="425">
                  <c:v>0.46499999999999997</c:v>
                </c:pt>
                <c:pt idx="426">
                  <c:v>0.46499999999999997</c:v>
                </c:pt>
                <c:pt idx="427">
                  <c:v>0.46499999999999997</c:v>
                </c:pt>
                <c:pt idx="428">
                  <c:v>0.46499999999999997</c:v>
                </c:pt>
                <c:pt idx="429">
                  <c:v>0.46499999999999997</c:v>
                </c:pt>
                <c:pt idx="430">
                  <c:v>0.46499999999999997</c:v>
                </c:pt>
                <c:pt idx="431">
                  <c:v>0.46499999999999997</c:v>
                </c:pt>
                <c:pt idx="432">
                  <c:v>0.46499999999999997</c:v>
                </c:pt>
                <c:pt idx="433">
                  <c:v>0.46499999999999997</c:v>
                </c:pt>
                <c:pt idx="434">
                  <c:v>0.46499999999999997</c:v>
                </c:pt>
                <c:pt idx="435">
                  <c:v>0.46899999999999997</c:v>
                </c:pt>
                <c:pt idx="436">
                  <c:v>0.47099999999999997</c:v>
                </c:pt>
                <c:pt idx="437">
                  <c:v>0.47099999999999997</c:v>
                </c:pt>
                <c:pt idx="438">
                  <c:v>0.47499999999999998</c:v>
                </c:pt>
                <c:pt idx="439">
                  <c:v>0.47699999999999998</c:v>
                </c:pt>
                <c:pt idx="440">
                  <c:v>0.47899999999999998</c:v>
                </c:pt>
                <c:pt idx="441">
                  <c:v>0.48299999999999998</c:v>
                </c:pt>
                <c:pt idx="442">
                  <c:v>0.48499999999999999</c:v>
                </c:pt>
                <c:pt idx="443">
                  <c:v>0.48699999999999999</c:v>
                </c:pt>
                <c:pt idx="444">
                  <c:v>0.49099999999999999</c:v>
                </c:pt>
                <c:pt idx="445">
                  <c:v>0.49299999999999999</c:v>
                </c:pt>
                <c:pt idx="446">
                  <c:v>0.495</c:v>
                </c:pt>
                <c:pt idx="447">
                  <c:v>0.499</c:v>
                </c:pt>
                <c:pt idx="448">
                  <c:v>0.501</c:v>
                </c:pt>
                <c:pt idx="449">
                  <c:v>0.503</c:v>
                </c:pt>
                <c:pt idx="450">
                  <c:v>0.50700000000000001</c:v>
                </c:pt>
                <c:pt idx="451">
                  <c:v>0.50900000000000001</c:v>
                </c:pt>
                <c:pt idx="452">
                  <c:v>0.51100000000000001</c:v>
                </c:pt>
                <c:pt idx="453">
                  <c:v>0.51500000000000001</c:v>
                </c:pt>
                <c:pt idx="454">
                  <c:v>0.51700000000000002</c:v>
                </c:pt>
                <c:pt idx="455">
                  <c:v>0.51700000000000002</c:v>
                </c:pt>
                <c:pt idx="456">
                  <c:v>0.52100000000000002</c:v>
                </c:pt>
                <c:pt idx="457">
                  <c:v>0.52300000000000002</c:v>
                </c:pt>
                <c:pt idx="458">
                  <c:v>0.52500000000000002</c:v>
                </c:pt>
                <c:pt idx="459">
                  <c:v>0.52900000000000003</c:v>
                </c:pt>
                <c:pt idx="460">
                  <c:v>0.53100000000000003</c:v>
                </c:pt>
                <c:pt idx="461">
                  <c:v>0.53300000000000003</c:v>
                </c:pt>
                <c:pt idx="462">
                  <c:v>0.53700000000000003</c:v>
                </c:pt>
                <c:pt idx="463">
                  <c:v>0.53900000000000003</c:v>
                </c:pt>
                <c:pt idx="464">
                  <c:v>0.54100000000000004</c:v>
                </c:pt>
                <c:pt idx="465">
                  <c:v>0.54500000000000004</c:v>
                </c:pt>
                <c:pt idx="466">
                  <c:v>0.54700000000000004</c:v>
                </c:pt>
                <c:pt idx="467">
                  <c:v>0.54900000000000004</c:v>
                </c:pt>
                <c:pt idx="468">
                  <c:v>0.55299999999999994</c:v>
                </c:pt>
                <c:pt idx="469">
                  <c:v>0.55499999999999994</c:v>
                </c:pt>
                <c:pt idx="470">
                  <c:v>0.55699999999999994</c:v>
                </c:pt>
                <c:pt idx="471">
                  <c:v>0.56099999999999994</c:v>
                </c:pt>
                <c:pt idx="472">
                  <c:v>0.56299999999999994</c:v>
                </c:pt>
                <c:pt idx="473">
                  <c:v>0.56299999999999994</c:v>
                </c:pt>
                <c:pt idx="474">
                  <c:v>0.56499999999999995</c:v>
                </c:pt>
                <c:pt idx="475">
                  <c:v>0.56499999999999995</c:v>
                </c:pt>
                <c:pt idx="476">
                  <c:v>0.56499999999999995</c:v>
                </c:pt>
                <c:pt idx="477">
                  <c:v>0.56499999999999995</c:v>
                </c:pt>
                <c:pt idx="478">
                  <c:v>0.56499999999999995</c:v>
                </c:pt>
                <c:pt idx="479">
                  <c:v>0.56499999999999995</c:v>
                </c:pt>
                <c:pt idx="480">
                  <c:v>0.56499999999999995</c:v>
                </c:pt>
                <c:pt idx="481">
                  <c:v>0.56499999999999995</c:v>
                </c:pt>
                <c:pt idx="482">
                  <c:v>0.56899999999999995</c:v>
                </c:pt>
                <c:pt idx="483">
                  <c:v>0.57099999999999995</c:v>
                </c:pt>
                <c:pt idx="484">
                  <c:v>0.57299999999999995</c:v>
                </c:pt>
                <c:pt idx="485">
                  <c:v>0.57699999999999996</c:v>
                </c:pt>
                <c:pt idx="486">
                  <c:v>0.57899999999999996</c:v>
                </c:pt>
                <c:pt idx="487">
                  <c:v>0.58099999999999996</c:v>
                </c:pt>
                <c:pt idx="488">
                  <c:v>0.58499999999999996</c:v>
                </c:pt>
                <c:pt idx="489">
                  <c:v>0.58699999999999997</c:v>
                </c:pt>
                <c:pt idx="490">
                  <c:v>0.58899999999999997</c:v>
                </c:pt>
                <c:pt idx="491">
                  <c:v>0.59299999999999997</c:v>
                </c:pt>
                <c:pt idx="492">
                  <c:v>0.59499999999999997</c:v>
                </c:pt>
                <c:pt idx="493">
                  <c:v>0.59699999999999998</c:v>
                </c:pt>
                <c:pt idx="494">
                  <c:v>0.60099999999999998</c:v>
                </c:pt>
                <c:pt idx="495">
                  <c:v>0.60299999999999998</c:v>
                </c:pt>
                <c:pt idx="496">
                  <c:v>0.60499999999999998</c:v>
                </c:pt>
                <c:pt idx="497">
                  <c:v>0.60899999999999999</c:v>
                </c:pt>
                <c:pt idx="498">
                  <c:v>0.61099999999999999</c:v>
                </c:pt>
                <c:pt idx="499">
                  <c:v>0.61099999999999999</c:v>
                </c:pt>
                <c:pt idx="500">
                  <c:v>0.61499999999999999</c:v>
                </c:pt>
                <c:pt idx="501">
                  <c:v>0.61699999999999999</c:v>
                </c:pt>
                <c:pt idx="502">
                  <c:v>0.61899999999999999</c:v>
                </c:pt>
                <c:pt idx="503">
                  <c:v>0.623</c:v>
                </c:pt>
                <c:pt idx="504">
                  <c:v>0.625</c:v>
                </c:pt>
                <c:pt idx="505">
                  <c:v>0.627</c:v>
                </c:pt>
                <c:pt idx="506">
                  <c:v>0.63100000000000001</c:v>
                </c:pt>
                <c:pt idx="507">
                  <c:v>0.63300000000000001</c:v>
                </c:pt>
                <c:pt idx="508">
                  <c:v>0.63500000000000001</c:v>
                </c:pt>
                <c:pt idx="509">
                  <c:v>0.63900000000000001</c:v>
                </c:pt>
                <c:pt idx="510">
                  <c:v>0.64100000000000001</c:v>
                </c:pt>
                <c:pt idx="511">
                  <c:v>0.64300000000000002</c:v>
                </c:pt>
                <c:pt idx="512">
                  <c:v>0.64700000000000002</c:v>
                </c:pt>
                <c:pt idx="513">
                  <c:v>0.64900000000000002</c:v>
                </c:pt>
                <c:pt idx="514">
                  <c:v>0.65100000000000002</c:v>
                </c:pt>
                <c:pt idx="515">
                  <c:v>0.65500000000000003</c:v>
                </c:pt>
                <c:pt idx="516">
                  <c:v>0.65700000000000003</c:v>
                </c:pt>
                <c:pt idx="517">
                  <c:v>0.65900000000000003</c:v>
                </c:pt>
                <c:pt idx="518">
                  <c:v>0.66100000000000003</c:v>
                </c:pt>
                <c:pt idx="519">
                  <c:v>0.66300000000000003</c:v>
                </c:pt>
                <c:pt idx="520">
                  <c:v>0.66500000000000004</c:v>
                </c:pt>
                <c:pt idx="521">
                  <c:v>0.66500000000000004</c:v>
                </c:pt>
                <c:pt idx="522">
                  <c:v>0.66500000000000004</c:v>
                </c:pt>
                <c:pt idx="523">
                  <c:v>0.66500000000000004</c:v>
                </c:pt>
                <c:pt idx="524">
                  <c:v>0.66500000000000004</c:v>
                </c:pt>
                <c:pt idx="525">
                  <c:v>0.66500000000000004</c:v>
                </c:pt>
                <c:pt idx="526">
                  <c:v>0.66500000000000004</c:v>
                </c:pt>
                <c:pt idx="527">
                  <c:v>0.66500000000000004</c:v>
                </c:pt>
                <c:pt idx="528">
                  <c:v>0.66500000000000004</c:v>
                </c:pt>
                <c:pt idx="529">
                  <c:v>0.66500000000000004</c:v>
                </c:pt>
                <c:pt idx="530">
                  <c:v>0.66500000000000004</c:v>
                </c:pt>
                <c:pt idx="531">
                  <c:v>0.66500000000000004</c:v>
                </c:pt>
                <c:pt idx="532">
                  <c:v>0.66500000000000004</c:v>
                </c:pt>
                <c:pt idx="533">
                  <c:v>0.66500000000000004</c:v>
                </c:pt>
                <c:pt idx="534">
                  <c:v>0.66500000000000004</c:v>
                </c:pt>
                <c:pt idx="535">
                  <c:v>0.66500000000000004</c:v>
                </c:pt>
                <c:pt idx="536">
                  <c:v>0.66500000000000004</c:v>
                </c:pt>
                <c:pt idx="537">
                  <c:v>0.66500000000000004</c:v>
                </c:pt>
                <c:pt idx="538">
                  <c:v>0.66500000000000004</c:v>
                </c:pt>
                <c:pt idx="539">
                  <c:v>0.66500000000000004</c:v>
                </c:pt>
                <c:pt idx="540">
                  <c:v>0.66700000000000004</c:v>
                </c:pt>
                <c:pt idx="541">
                  <c:v>0.66900000000000004</c:v>
                </c:pt>
                <c:pt idx="542">
                  <c:v>0.67100000000000004</c:v>
                </c:pt>
                <c:pt idx="543">
                  <c:v>0.67500000000000004</c:v>
                </c:pt>
                <c:pt idx="544">
                  <c:v>0.67700000000000005</c:v>
                </c:pt>
                <c:pt idx="545">
                  <c:v>0.67899999999999994</c:v>
                </c:pt>
                <c:pt idx="546">
                  <c:v>0.68299999999999994</c:v>
                </c:pt>
                <c:pt idx="547">
                  <c:v>0.68499999999999994</c:v>
                </c:pt>
                <c:pt idx="548">
                  <c:v>0.68699999999999994</c:v>
                </c:pt>
                <c:pt idx="549">
                  <c:v>0.69099999999999995</c:v>
                </c:pt>
                <c:pt idx="550">
                  <c:v>0.69299999999999995</c:v>
                </c:pt>
                <c:pt idx="551">
                  <c:v>0.69499999999999995</c:v>
                </c:pt>
                <c:pt idx="552">
                  <c:v>0.69899999999999995</c:v>
                </c:pt>
                <c:pt idx="553">
                  <c:v>0.70099999999999996</c:v>
                </c:pt>
                <c:pt idx="554">
                  <c:v>0.70299999999999996</c:v>
                </c:pt>
                <c:pt idx="555">
                  <c:v>0.70499999999999996</c:v>
                </c:pt>
                <c:pt idx="556">
                  <c:v>0.70699999999999996</c:v>
                </c:pt>
                <c:pt idx="557">
                  <c:v>0.70899999999999996</c:v>
                </c:pt>
                <c:pt idx="558">
                  <c:v>0.71299999999999997</c:v>
                </c:pt>
                <c:pt idx="559">
                  <c:v>0.71499999999999997</c:v>
                </c:pt>
                <c:pt idx="560">
                  <c:v>0.71699999999999997</c:v>
                </c:pt>
                <c:pt idx="561">
                  <c:v>0.72099999999999997</c:v>
                </c:pt>
                <c:pt idx="562">
                  <c:v>0.72299999999999998</c:v>
                </c:pt>
                <c:pt idx="563">
                  <c:v>0.72499999999999998</c:v>
                </c:pt>
                <c:pt idx="564">
                  <c:v>0.72899999999999998</c:v>
                </c:pt>
                <c:pt idx="565">
                  <c:v>0.73099999999999998</c:v>
                </c:pt>
                <c:pt idx="566">
                  <c:v>0.73299999999999998</c:v>
                </c:pt>
                <c:pt idx="567">
                  <c:v>0.73699999999999999</c:v>
                </c:pt>
                <c:pt idx="568">
                  <c:v>0.73899999999999999</c:v>
                </c:pt>
                <c:pt idx="569">
                  <c:v>0.74099999999999999</c:v>
                </c:pt>
                <c:pt idx="570">
                  <c:v>0.745</c:v>
                </c:pt>
                <c:pt idx="571">
                  <c:v>0.747</c:v>
                </c:pt>
                <c:pt idx="572">
                  <c:v>0.749</c:v>
                </c:pt>
                <c:pt idx="573">
                  <c:v>0.751</c:v>
                </c:pt>
                <c:pt idx="574">
                  <c:v>0.753</c:v>
                </c:pt>
                <c:pt idx="575">
                  <c:v>0.755</c:v>
                </c:pt>
                <c:pt idx="576">
                  <c:v>0.75900000000000001</c:v>
                </c:pt>
                <c:pt idx="577">
                  <c:v>0.76100000000000001</c:v>
                </c:pt>
                <c:pt idx="578">
                  <c:v>0.76300000000000001</c:v>
                </c:pt>
                <c:pt idx="579">
                  <c:v>0.76500000000000001</c:v>
                </c:pt>
                <c:pt idx="580">
                  <c:v>0.76500000000000001</c:v>
                </c:pt>
                <c:pt idx="581">
                  <c:v>0.76500000000000001</c:v>
                </c:pt>
                <c:pt idx="582">
                  <c:v>0.76500000000000001</c:v>
                </c:pt>
                <c:pt idx="583">
                  <c:v>0.76500000000000001</c:v>
                </c:pt>
                <c:pt idx="584">
                  <c:v>0.76500000000000001</c:v>
                </c:pt>
                <c:pt idx="585">
                  <c:v>0.76500000000000001</c:v>
                </c:pt>
                <c:pt idx="586">
                  <c:v>0.76500000000000001</c:v>
                </c:pt>
                <c:pt idx="587">
                  <c:v>0.76500000000000001</c:v>
                </c:pt>
                <c:pt idx="588">
                  <c:v>0.76500000000000001</c:v>
                </c:pt>
                <c:pt idx="589">
                  <c:v>0.76500000000000001</c:v>
                </c:pt>
                <c:pt idx="590">
                  <c:v>0.76500000000000001</c:v>
                </c:pt>
                <c:pt idx="591">
                  <c:v>0.76500000000000001</c:v>
                </c:pt>
                <c:pt idx="592">
                  <c:v>0.76500000000000001</c:v>
                </c:pt>
                <c:pt idx="593">
                  <c:v>0.76500000000000001</c:v>
                </c:pt>
                <c:pt idx="594">
                  <c:v>0.76500000000000001</c:v>
                </c:pt>
                <c:pt idx="595">
                  <c:v>0.76500000000000001</c:v>
                </c:pt>
                <c:pt idx="596">
                  <c:v>0.76500000000000001</c:v>
                </c:pt>
                <c:pt idx="597">
                  <c:v>0.76700000000000002</c:v>
                </c:pt>
                <c:pt idx="598">
                  <c:v>0.77100000000000002</c:v>
                </c:pt>
                <c:pt idx="599">
                  <c:v>0.77300000000000002</c:v>
                </c:pt>
                <c:pt idx="600">
                  <c:v>0.77500000000000002</c:v>
                </c:pt>
                <c:pt idx="601">
                  <c:v>0.77900000000000003</c:v>
                </c:pt>
                <c:pt idx="602">
                  <c:v>0.78100000000000003</c:v>
                </c:pt>
                <c:pt idx="603">
                  <c:v>0.78300000000000003</c:v>
                </c:pt>
                <c:pt idx="604">
                  <c:v>0.78700000000000003</c:v>
                </c:pt>
                <c:pt idx="605">
                  <c:v>0.78700000000000003</c:v>
                </c:pt>
                <c:pt idx="606">
                  <c:v>0.78900000000000003</c:v>
                </c:pt>
                <c:pt idx="607">
                  <c:v>0.79300000000000004</c:v>
                </c:pt>
                <c:pt idx="608">
                  <c:v>0.79500000000000004</c:v>
                </c:pt>
                <c:pt idx="609">
                  <c:v>0.79700000000000004</c:v>
                </c:pt>
                <c:pt idx="610">
                  <c:v>0.80100000000000005</c:v>
                </c:pt>
                <c:pt idx="611">
                  <c:v>0.80299999999999994</c:v>
                </c:pt>
                <c:pt idx="612">
                  <c:v>0.80499999999999994</c:v>
                </c:pt>
                <c:pt idx="613">
                  <c:v>0.80899999999999994</c:v>
                </c:pt>
                <c:pt idx="614">
                  <c:v>0.81099999999999994</c:v>
                </c:pt>
                <c:pt idx="615">
                  <c:v>0.81299999999999994</c:v>
                </c:pt>
                <c:pt idx="616">
                  <c:v>0.81699999999999995</c:v>
                </c:pt>
                <c:pt idx="617">
                  <c:v>0.81899999999999995</c:v>
                </c:pt>
                <c:pt idx="618">
                  <c:v>0.82099999999999995</c:v>
                </c:pt>
                <c:pt idx="619">
                  <c:v>0.82499999999999996</c:v>
                </c:pt>
                <c:pt idx="620">
                  <c:v>0.82699999999999996</c:v>
                </c:pt>
                <c:pt idx="621">
                  <c:v>0.82899999999999996</c:v>
                </c:pt>
                <c:pt idx="622">
                  <c:v>0.83299999999999996</c:v>
                </c:pt>
                <c:pt idx="623">
                  <c:v>0.83299999999999996</c:v>
                </c:pt>
                <c:pt idx="624">
                  <c:v>0.83499999999999996</c:v>
                </c:pt>
                <c:pt idx="625">
                  <c:v>0.83899999999999997</c:v>
                </c:pt>
                <c:pt idx="626">
                  <c:v>0.84099999999999997</c:v>
                </c:pt>
                <c:pt idx="627">
                  <c:v>0.84299999999999997</c:v>
                </c:pt>
                <c:pt idx="628">
                  <c:v>0.84699999999999998</c:v>
                </c:pt>
                <c:pt idx="629">
                  <c:v>0.84899999999999998</c:v>
                </c:pt>
                <c:pt idx="630">
                  <c:v>0.85099999999999998</c:v>
                </c:pt>
                <c:pt idx="631">
                  <c:v>0.85499999999999998</c:v>
                </c:pt>
                <c:pt idx="632">
                  <c:v>0.85699999999999998</c:v>
                </c:pt>
                <c:pt idx="633">
                  <c:v>0.85899999999999999</c:v>
                </c:pt>
                <c:pt idx="634">
                  <c:v>0.86299999999999999</c:v>
                </c:pt>
                <c:pt idx="635">
                  <c:v>0.86499999999999999</c:v>
                </c:pt>
                <c:pt idx="636">
                  <c:v>0.86499999999999999</c:v>
                </c:pt>
                <c:pt idx="637">
                  <c:v>0.86499999999999999</c:v>
                </c:pt>
                <c:pt idx="638">
                  <c:v>0.86499999999999999</c:v>
                </c:pt>
                <c:pt idx="639">
                  <c:v>0.86499999999999999</c:v>
                </c:pt>
                <c:pt idx="640">
                  <c:v>0.86499999999999999</c:v>
                </c:pt>
                <c:pt idx="641">
                  <c:v>0.86499999999999999</c:v>
                </c:pt>
                <c:pt idx="642">
                  <c:v>0.86499999999999999</c:v>
                </c:pt>
                <c:pt idx="643">
                  <c:v>0.86499999999999999</c:v>
                </c:pt>
                <c:pt idx="644">
                  <c:v>0.86499999999999999</c:v>
                </c:pt>
                <c:pt idx="645">
                  <c:v>0.86499999999999999</c:v>
                </c:pt>
                <c:pt idx="646">
                  <c:v>0.86499999999999999</c:v>
                </c:pt>
                <c:pt idx="647">
                  <c:v>0.86499999999999999</c:v>
                </c:pt>
                <c:pt idx="648">
                  <c:v>0.86499999999999999</c:v>
                </c:pt>
                <c:pt idx="649">
                  <c:v>0.86499999999999999</c:v>
                </c:pt>
                <c:pt idx="650">
                  <c:v>0.86499999999999999</c:v>
                </c:pt>
                <c:pt idx="651">
                  <c:v>0.86499999999999999</c:v>
                </c:pt>
                <c:pt idx="652">
                  <c:v>0.86499999999999999</c:v>
                </c:pt>
                <c:pt idx="653">
                  <c:v>0.86499999999999999</c:v>
                </c:pt>
                <c:pt idx="654">
                  <c:v>0.86499999999999999</c:v>
                </c:pt>
                <c:pt idx="655">
                  <c:v>0.86499999999999999</c:v>
                </c:pt>
                <c:pt idx="656">
                  <c:v>0.86499999999999999</c:v>
                </c:pt>
                <c:pt idx="657">
                  <c:v>0.86499999999999999</c:v>
                </c:pt>
                <c:pt idx="658">
                  <c:v>0.86499999999999999</c:v>
                </c:pt>
                <c:pt idx="659">
                  <c:v>0.86499999999999999</c:v>
                </c:pt>
                <c:pt idx="660">
                  <c:v>0.86499999999999999</c:v>
                </c:pt>
                <c:pt idx="661">
                  <c:v>0.86499999999999999</c:v>
                </c:pt>
                <c:pt idx="662">
                  <c:v>0.86499999999999999</c:v>
                </c:pt>
                <c:pt idx="663">
                  <c:v>0.86499999999999999</c:v>
                </c:pt>
                <c:pt idx="664">
                  <c:v>0.86499999999999999</c:v>
                </c:pt>
                <c:pt idx="665">
                  <c:v>0.86499999999999999</c:v>
                </c:pt>
                <c:pt idx="666">
                  <c:v>0.86499999999999999</c:v>
                </c:pt>
                <c:pt idx="667">
                  <c:v>0.86499999999999999</c:v>
                </c:pt>
                <c:pt idx="668">
                  <c:v>0.86499999999999999</c:v>
                </c:pt>
                <c:pt idx="669">
                  <c:v>0.86499999999999999</c:v>
                </c:pt>
                <c:pt idx="670">
                  <c:v>0.86499999999999999</c:v>
                </c:pt>
                <c:pt idx="671">
                  <c:v>0.86499999999999999</c:v>
                </c:pt>
                <c:pt idx="672">
                  <c:v>0.86499999999999999</c:v>
                </c:pt>
                <c:pt idx="673">
                  <c:v>0.86499999999999999</c:v>
                </c:pt>
                <c:pt idx="674">
                  <c:v>0.86499999999999999</c:v>
                </c:pt>
                <c:pt idx="675">
                  <c:v>0.86499999999999999</c:v>
                </c:pt>
                <c:pt idx="676">
                  <c:v>0.86499999999999999</c:v>
                </c:pt>
                <c:pt idx="677">
                  <c:v>0.86499999999999999</c:v>
                </c:pt>
                <c:pt idx="678">
                  <c:v>0.86499999999999999</c:v>
                </c:pt>
                <c:pt idx="679">
                  <c:v>0.86499999999999999</c:v>
                </c:pt>
                <c:pt idx="680">
                  <c:v>0.86499999999999999</c:v>
                </c:pt>
                <c:pt idx="681">
                  <c:v>0.86499999999999999</c:v>
                </c:pt>
                <c:pt idx="682">
                  <c:v>0.86499999999999999</c:v>
                </c:pt>
                <c:pt idx="683">
                  <c:v>0.86499999999999999</c:v>
                </c:pt>
                <c:pt idx="684">
                  <c:v>0.86499999999999999</c:v>
                </c:pt>
                <c:pt idx="685">
                  <c:v>0.86499999999999999</c:v>
                </c:pt>
                <c:pt idx="686">
                  <c:v>0.86499999999999999</c:v>
                </c:pt>
                <c:pt idx="687">
                  <c:v>0.86499999999999999</c:v>
                </c:pt>
                <c:pt idx="688">
                  <c:v>0.86499999999999999</c:v>
                </c:pt>
                <c:pt idx="689">
                  <c:v>0.86499999999999999</c:v>
                </c:pt>
                <c:pt idx="690">
                  <c:v>0.86499999999999999</c:v>
                </c:pt>
                <c:pt idx="691">
                  <c:v>0.86499999999999999</c:v>
                </c:pt>
                <c:pt idx="692">
                  <c:v>0.86499999999999999</c:v>
                </c:pt>
                <c:pt idx="693">
                  <c:v>0.86499999999999999</c:v>
                </c:pt>
                <c:pt idx="694">
                  <c:v>0.86499999999999999</c:v>
                </c:pt>
                <c:pt idx="695">
                  <c:v>0.86499999999999999</c:v>
                </c:pt>
                <c:pt idx="696">
                  <c:v>0.86499999999999999</c:v>
                </c:pt>
                <c:pt idx="697">
                  <c:v>0.86499999999999999</c:v>
                </c:pt>
                <c:pt idx="698">
                  <c:v>0.86499999999999999</c:v>
                </c:pt>
                <c:pt idx="699">
                  <c:v>0.86499999999999999</c:v>
                </c:pt>
                <c:pt idx="700">
                  <c:v>0.86499999999999999</c:v>
                </c:pt>
                <c:pt idx="701">
                  <c:v>0.86499999999999999</c:v>
                </c:pt>
                <c:pt idx="702">
                  <c:v>0.86499999999999999</c:v>
                </c:pt>
                <c:pt idx="703">
                  <c:v>0.86499999999999999</c:v>
                </c:pt>
                <c:pt idx="704">
                  <c:v>0.86499999999999999</c:v>
                </c:pt>
                <c:pt idx="705">
                  <c:v>0.86499999999999999</c:v>
                </c:pt>
                <c:pt idx="706">
                  <c:v>0.86499999999999999</c:v>
                </c:pt>
                <c:pt idx="707">
                  <c:v>0.86499999999999999</c:v>
                </c:pt>
                <c:pt idx="708">
                  <c:v>0.86499999999999999</c:v>
                </c:pt>
                <c:pt idx="709">
                  <c:v>0.86499999999999999</c:v>
                </c:pt>
                <c:pt idx="710">
                  <c:v>0.86499999999999999</c:v>
                </c:pt>
                <c:pt idx="711">
                  <c:v>0.86499999999999999</c:v>
                </c:pt>
                <c:pt idx="712">
                  <c:v>0.86499999999999999</c:v>
                </c:pt>
                <c:pt idx="713">
                  <c:v>0.86499999999999999</c:v>
                </c:pt>
                <c:pt idx="714">
                  <c:v>0.86499999999999999</c:v>
                </c:pt>
                <c:pt idx="715">
                  <c:v>0.86499999999999999</c:v>
                </c:pt>
                <c:pt idx="716">
                  <c:v>0.86499999999999999</c:v>
                </c:pt>
                <c:pt idx="717">
                  <c:v>0.86499999999999999</c:v>
                </c:pt>
                <c:pt idx="718">
                  <c:v>0.86499999999999999</c:v>
                </c:pt>
                <c:pt idx="719">
                  <c:v>0.86499999999999999</c:v>
                </c:pt>
                <c:pt idx="720">
                  <c:v>0.86499999999999999</c:v>
                </c:pt>
                <c:pt idx="721">
                  <c:v>0.86499999999999999</c:v>
                </c:pt>
                <c:pt idx="722">
                  <c:v>0.86499999999999999</c:v>
                </c:pt>
                <c:pt idx="723">
                  <c:v>0.86499999999999999</c:v>
                </c:pt>
                <c:pt idx="724">
                  <c:v>0.86499999999999999</c:v>
                </c:pt>
                <c:pt idx="725">
                  <c:v>0.86499999999999999</c:v>
                </c:pt>
                <c:pt idx="726">
                  <c:v>0.86499999999999999</c:v>
                </c:pt>
                <c:pt idx="727">
                  <c:v>0.86499999999999999</c:v>
                </c:pt>
                <c:pt idx="728">
                  <c:v>0.86499999999999999</c:v>
                </c:pt>
                <c:pt idx="729">
                  <c:v>0.86499999999999999</c:v>
                </c:pt>
                <c:pt idx="730">
                  <c:v>0.86499999999999999</c:v>
                </c:pt>
                <c:pt idx="731">
                  <c:v>0.86499999999999999</c:v>
                </c:pt>
                <c:pt idx="732">
                  <c:v>0.86499999999999999</c:v>
                </c:pt>
                <c:pt idx="733">
                  <c:v>0.86499999999999999</c:v>
                </c:pt>
                <c:pt idx="734">
                  <c:v>0.86499999999999999</c:v>
                </c:pt>
                <c:pt idx="735">
                  <c:v>0.86499999999999999</c:v>
                </c:pt>
                <c:pt idx="736">
                  <c:v>0.86499999999999999</c:v>
                </c:pt>
                <c:pt idx="737">
                  <c:v>0.86499999999999999</c:v>
                </c:pt>
                <c:pt idx="738">
                  <c:v>0.86499999999999999</c:v>
                </c:pt>
                <c:pt idx="739">
                  <c:v>0.86499999999999999</c:v>
                </c:pt>
                <c:pt idx="740">
                  <c:v>0.86499999999999999</c:v>
                </c:pt>
                <c:pt idx="741">
                  <c:v>0.86499999999999999</c:v>
                </c:pt>
                <c:pt idx="742">
                  <c:v>0.86499999999999999</c:v>
                </c:pt>
                <c:pt idx="743">
                  <c:v>0.86499999999999999</c:v>
                </c:pt>
                <c:pt idx="744">
                  <c:v>0.86499999999999999</c:v>
                </c:pt>
                <c:pt idx="745">
                  <c:v>0.86499999999999999</c:v>
                </c:pt>
                <c:pt idx="746">
                  <c:v>0.86499999999999999</c:v>
                </c:pt>
                <c:pt idx="747">
                  <c:v>0.86499999999999999</c:v>
                </c:pt>
                <c:pt idx="748">
                  <c:v>0.86499999999999999</c:v>
                </c:pt>
                <c:pt idx="749">
                  <c:v>0.86499999999999999</c:v>
                </c:pt>
                <c:pt idx="750">
                  <c:v>0.86499999999999999</c:v>
                </c:pt>
                <c:pt idx="751">
                  <c:v>0.86499999999999999</c:v>
                </c:pt>
                <c:pt idx="752">
                  <c:v>0.86499999999999999</c:v>
                </c:pt>
                <c:pt idx="753">
                  <c:v>0.86499999999999999</c:v>
                </c:pt>
                <c:pt idx="754">
                  <c:v>0.86499999999999999</c:v>
                </c:pt>
                <c:pt idx="755">
                  <c:v>0.86499999999999999</c:v>
                </c:pt>
                <c:pt idx="756">
                  <c:v>0.86499999999999999</c:v>
                </c:pt>
                <c:pt idx="757">
                  <c:v>0.86499999999999999</c:v>
                </c:pt>
                <c:pt idx="758">
                  <c:v>0.86499999999999999</c:v>
                </c:pt>
                <c:pt idx="759">
                  <c:v>0.86499999999999999</c:v>
                </c:pt>
                <c:pt idx="760">
                  <c:v>0.86499999999999999</c:v>
                </c:pt>
                <c:pt idx="761">
                  <c:v>0.86499999999999999</c:v>
                </c:pt>
                <c:pt idx="762">
                  <c:v>0.86499999999999999</c:v>
                </c:pt>
                <c:pt idx="763">
                  <c:v>0.86499999999999999</c:v>
                </c:pt>
                <c:pt idx="764">
                  <c:v>0.86499999999999999</c:v>
                </c:pt>
                <c:pt idx="765">
                  <c:v>0.86499999999999999</c:v>
                </c:pt>
                <c:pt idx="766">
                  <c:v>0.86499999999999999</c:v>
                </c:pt>
                <c:pt idx="767">
                  <c:v>0.86499999999999999</c:v>
                </c:pt>
                <c:pt idx="768">
                  <c:v>0.86499999999999999</c:v>
                </c:pt>
                <c:pt idx="769">
                  <c:v>0.86499999999999999</c:v>
                </c:pt>
                <c:pt idx="770">
                  <c:v>0.86499999999999999</c:v>
                </c:pt>
                <c:pt idx="771">
                  <c:v>0.86499999999999999</c:v>
                </c:pt>
                <c:pt idx="772">
                  <c:v>0.86499999999999999</c:v>
                </c:pt>
                <c:pt idx="773">
                  <c:v>0.86499999999999999</c:v>
                </c:pt>
                <c:pt idx="774">
                  <c:v>0.86499999999999999</c:v>
                </c:pt>
                <c:pt idx="775">
                  <c:v>0.86499999999999999</c:v>
                </c:pt>
                <c:pt idx="776">
                  <c:v>0.86499999999999999</c:v>
                </c:pt>
                <c:pt idx="777">
                  <c:v>0.86499999999999999</c:v>
                </c:pt>
                <c:pt idx="778">
                  <c:v>0.86499999999999999</c:v>
                </c:pt>
                <c:pt idx="779">
                  <c:v>0.86499999999999999</c:v>
                </c:pt>
                <c:pt idx="780">
                  <c:v>0.86499999999999999</c:v>
                </c:pt>
                <c:pt idx="781">
                  <c:v>0.86499999999999999</c:v>
                </c:pt>
                <c:pt idx="782">
                  <c:v>0.86499999999999999</c:v>
                </c:pt>
                <c:pt idx="783">
                  <c:v>0.86499999999999999</c:v>
                </c:pt>
                <c:pt idx="784">
                  <c:v>0.86499999999999999</c:v>
                </c:pt>
                <c:pt idx="785">
                  <c:v>0.86499999999999999</c:v>
                </c:pt>
                <c:pt idx="786">
                  <c:v>0.86499999999999999</c:v>
                </c:pt>
                <c:pt idx="787">
                  <c:v>0.86499999999999999</c:v>
                </c:pt>
                <c:pt idx="788">
                  <c:v>0.86499999999999999</c:v>
                </c:pt>
                <c:pt idx="789">
                  <c:v>0.86499999999999999</c:v>
                </c:pt>
                <c:pt idx="790">
                  <c:v>0.86499999999999999</c:v>
                </c:pt>
                <c:pt idx="791">
                  <c:v>0.86499999999999999</c:v>
                </c:pt>
                <c:pt idx="792">
                  <c:v>0.86499999999999999</c:v>
                </c:pt>
                <c:pt idx="793">
                  <c:v>0.86499999999999999</c:v>
                </c:pt>
                <c:pt idx="794">
                  <c:v>0.86499999999999999</c:v>
                </c:pt>
                <c:pt idx="795">
                  <c:v>0.86499999999999999</c:v>
                </c:pt>
                <c:pt idx="796">
                  <c:v>0.86499999999999999</c:v>
                </c:pt>
                <c:pt idx="797">
                  <c:v>0.86499999999999999</c:v>
                </c:pt>
                <c:pt idx="798">
                  <c:v>0.86499999999999999</c:v>
                </c:pt>
                <c:pt idx="799">
                  <c:v>0.86499999999999999</c:v>
                </c:pt>
                <c:pt idx="800">
                  <c:v>0.86499999999999999</c:v>
                </c:pt>
                <c:pt idx="801">
                  <c:v>0.86499999999999999</c:v>
                </c:pt>
                <c:pt idx="802">
                  <c:v>0.86499999999999999</c:v>
                </c:pt>
                <c:pt idx="803">
                  <c:v>0.86499999999999999</c:v>
                </c:pt>
                <c:pt idx="804">
                  <c:v>0.86499999999999999</c:v>
                </c:pt>
                <c:pt idx="805">
                  <c:v>0.86499999999999999</c:v>
                </c:pt>
                <c:pt idx="806">
                  <c:v>0.86499999999999999</c:v>
                </c:pt>
                <c:pt idx="807">
                  <c:v>0.86499999999999999</c:v>
                </c:pt>
                <c:pt idx="808">
                  <c:v>0.86499999999999999</c:v>
                </c:pt>
                <c:pt idx="809">
                  <c:v>0.86499999999999999</c:v>
                </c:pt>
                <c:pt idx="810">
                  <c:v>0.86499999999999999</c:v>
                </c:pt>
                <c:pt idx="811">
                  <c:v>0.86499999999999999</c:v>
                </c:pt>
                <c:pt idx="812">
                  <c:v>0.86499999999999999</c:v>
                </c:pt>
                <c:pt idx="813">
                  <c:v>0.86499999999999999</c:v>
                </c:pt>
                <c:pt idx="814">
                  <c:v>0.86499999999999999</c:v>
                </c:pt>
                <c:pt idx="815">
                  <c:v>0.86499999999999999</c:v>
                </c:pt>
                <c:pt idx="816">
                  <c:v>0.86499999999999999</c:v>
                </c:pt>
                <c:pt idx="817">
                  <c:v>0.86499999999999999</c:v>
                </c:pt>
                <c:pt idx="818">
                  <c:v>0.86499999999999999</c:v>
                </c:pt>
                <c:pt idx="819">
                  <c:v>0.86499999999999999</c:v>
                </c:pt>
                <c:pt idx="820">
                  <c:v>0.86499999999999999</c:v>
                </c:pt>
                <c:pt idx="821">
                  <c:v>0.86499999999999999</c:v>
                </c:pt>
                <c:pt idx="822">
                  <c:v>0.86499999999999999</c:v>
                </c:pt>
                <c:pt idx="823">
                  <c:v>0.86499999999999999</c:v>
                </c:pt>
                <c:pt idx="824">
                  <c:v>0.86499999999999999</c:v>
                </c:pt>
                <c:pt idx="825">
                  <c:v>0.86499999999999999</c:v>
                </c:pt>
                <c:pt idx="826">
                  <c:v>0.86499999999999999</c:v>
                </c:pt>
                <c:pt idx="827">
                  <c:v>0.86499999999999999</c:v>
                </c:pt>
                <c:pt idx="828">
                  <c:v>0.86499999999999999</c:v>
                </c:pt>
                <c:pt idx="829">
                  <c:v>0.86499999999999999</c:v>
                </c:pt>
                <c:pt idx="830">
                  <c:v>0.86499999999999999</c:v>
                </c:pt>
                <c:pt idx="831">
                  <c:v>0.86499999999999999</c:v>
                </c:pt>
                <c:pt idx="832">
                  <c:v>0.86499999999999999</c:v>
                </c:pt>
                <c:pt idx="833">
                  <c:v>0.86499999999999999</c:v>
                </c:pt>
                <c:pt idx="834">
                  <c:v>0.86099999999999999</c:v>
                </c:pt>
                <c:pt idx="835">
                  <c:v>0.85899999999999999</c:v>
                </c:pt>
                <c:pt idx="836">
                  <c:v>0.85499999999999998</c:v>
                </c:pt>
                <c:pt idx="837">
                  <c:v>0.85299999999999998</c:v>
                </c:pt>
                <c:pt idx="838">
                  <c:v>0.85099999999999998</c:v>
                </c:pt>
                <c:pt idx="839">
                  <c:v>0.84699999999999998</c:v>
                </c:pt>
                <c:pt idx="840">
                  <c:v>0.84699999999999998</c:v>
                </c:pt>
                <c:pt idx="841">
                  <c:v>0.84499999999999997</c:v>
                </c:pt>
                <c:pt idx="842">
                  <c:v>0.84099999999999997</c:v>
                </c:pt>
                <c:pt idx="843">
                  <c:v>0.83899999999999997</c:v>
                </c:pt>
                <c:pt idx="844">
                  <c:v>0.83699999999999997</c:v>
                </c:pt>
                <c:pt idx="845">
                  <c:v>0.83299999999999996</c:v>
                </c:pt>
                <c:pt idx="846">
                  <c:v>0.83099999999999996</c:v>
                </c:pt>
                <c:pt idx="847">
                  <c:v>0.82899999999999996</c:v>
                </c:pt>
                <c:pt idx="848">
                  <c:v>0.82499999999999996</c:v>
                </c:pt>
                <c:pt idx="849">
                  <c:v>0.82299999999999995</c:v>
                </c:pt>
                <c:pt idx="850">
                  <c:v>0.82099999999999995</c:v>
                </c:pt>
                <c:pt idx="851">
                  <c:v>0.81699999999999995</c:v>
                </c:pt>
                <c:pt idx="852">
                  <c:v>0.81499999999999995</c:v>
                </c:pt>
                <c:pt idx="853">
                  <c:v>0.81299999999999994</c:v>
                </c:pt>
                <c:pt idx="854">
                  <c:v>0.80899999999999994</c:v>
                </c:pt>
                <c:pt idx="855">
                  <c:v>0.80699999999999994</c:v>
                </c:pt>
                <c:pt idx="856">
                  <c:v>0.80499999999999994</c:v>
                </c:pt>
                <c:pt idx="857">
                  <c:v>0.80100000000000005</c:v>
                </c:pt>
                <c:pt idx="858">
                  <c:v>0.80100000000000005</c:v>
                </c:pt>
                <c:pt idx="859">
                  <c:v>0.79900000000000004</c:v>
                </c:pt>
                <c:pt idx="860">
                  <c:v>0.79500000000000004</c:v>
                </c:pt>
                <c:pt idx="861">
                  <c:v>0.79300000000000004</c:v>
                </c:pt>
                <c:pt idx="862">
                  <c:v>0.79100000000000004</c:v>
                </c:pt>
                <c:pt idx="863">
                  <c:v>0.78700000000000003</c:v>
                </c:pt>
                <c:pt idx="864">
                  <c:v>0.78500000000000003</c:v>
                </c:pt>
                <c:pt idx="865">
                  <c:v>0.78300000000000003</c:v>
                </c:pt>
                <c:pt idx="866">
                  <c:v>0.77900000000000003</c:v>
                </c:pt>
                <c:pt idx="867">
                  <c:v>0.77700000000000002</c:v>
                </c:pt>
                <c:pt idx="868">
                  <c:v>0.77500000000000002</c:v>
                </c:pt>
                <c:pt idx="869">
                  <c:v>0.77100000000000002</c:v>
                </c:pt>
                <c:pt idx="870">
                  <c:v>0.76900000000000002</c:v>
                </c:pt>
                <c:pt idx="871">
                  <c:v>0.76500000000000001</c:v>
                </c:pt>
                <c:pt idx="872">
                  <c:v>0.76500000000000001</c:v>
                </c:pt>
                <c:pt idx="873">
                  <c:v>0.76500000000000001</c:v>
                </c:pt>
                <c:pt idx="874">
                  <c:v>0.76500000000000001</c:v>
                </c:pt>
                <c:pt idx="875">
                  <c:v>0.76500000000000001</c:v>
                </c:pt>
                <c:pt idx="876">
                  <c:v>0.76500000000000001</c:v>
                </c:pt>
                <c:pt idx="877">
                  <c:v>0.76500000000000001</c:v>
                </c:pt>
                <c:pt idx="878">
                  <c:v>0.76500000000000001</c:v>
                </c:pt>
                <c:pt idx="879">
                  <c:v>0.76500000000000001</c:v>
                </c:pt>
                <c:pt idx="880">
                  <c:v>0.76700000000000002</c:v>
                </c:pt>
                <c:pt idx="881">
                  <c:v>0.76900000000000002</c:v>
                </c:pt>
                <c:pt idx="882">
                  <c:v>0.77100000000000002</c:v>
                </c:pt>
                <c:pt idx="883">
                  <c:v>0.77900000000000003</c:v>
                </c:pt>
                <c:pt idx="884">
                  <c:v>0.77900000000000003</c:v>
                </c:pt>
                <c:pt idx="885">
                  <c:v>0.77900000000000003</c:v>
                </c:pt>
                <c:pt idx="886">
                  <c:v>0.77900000000000003</c:v>
                </c:pt>
                <c:pt idx="887">
                  <c:v>0.77900000000000003</c:v>
                </c:pt>
                <c:pt idx="888">
                  <c:v>0.77900000000000003</c:v>
                </c:pt>
                <c:pt idx="889">
                  <c:v>0.77900000000000003</c:v>
                </c:pt>
                <c:pt idx="890">
                  <c:v>0.77900000000000003</c:v>
                </c:pt>
                <c:pt idx="891">
                  <c:v>0.77900000000000003</c:v>
                </c:pt>
                <c:pt idx="892">
                  <c:v>0.78100000000000003</c:v>
                </c:pt>
                <c:pt idx="893">
                  <c:v>0.78500000000000003</c:v>
                </c:pt>
                <c:pt idx="894">
                  <c:v>0.78700000000000003</c:v>
                </c:pt>
                <c:pt idx="895">
                  <c:v>0.79100000000000004</c:v>
                </c:pt>
                <c:pt idx="896">
                  <c:v>0.79300000000000004</c:v>
                </c:pt>
                <c:pt idx="897">
                  <c:v>0.79900000000000004</c:v>
                </c:pt>
                <c:pt idx="898">
                  <c:v>0.80299999999999994</c:v>
                </c:pt>
                <c:pt idx="899">
                  <c:v>0.80499999999999994</c:v>
                </c:pt>
                <c:pt idx="900">
                  <c:v>0.80699999999999994</c:v>
                </c:pt>
                <c:pt idx="901">
                  <c:v>0.81099999999999994</c:v>
                </c:pt>
                <c:pt idx="902">
                  <c:v>0.81299999999999994</c:v>
                </c:pt>
                <c:pt idx="903">
                  <c:v>0.81499999999999995</c:v>
                </c:pt>
                <c:pt idx="904">
                  <c:v>0.81699999999999995</c:v>
                </c:pt>
                <c:pt idx="905">
                  <c:v>0.81899999999999995</c:v>
                </c:pt>
                <c:pt idx="906">
                  <c:v>0.82099999999999995</c:v>
                </c:pt>
                <c:pt idx="907">
                  <c:v>0.82499999999999996</c:v>
                </c:pt>
                <c:pt idx="908">
                  <c:v>0.82699999999999996</c:v>
                </c:pt>
                <c:pt idx="909">
                  <c:v>0.82899999999999996</c:v>
                </c:pt>
                <c:pt idx="910">
                  <c:v>0.83299999999999996</c:v>
                </c:pt>
                <c:pt idx="911">
                  <c:v>0.83499999999999996</c:v>
                </c:pt>
                <c:pt idx="912">
                  <c:v>0.83699999999999997</c:v>
                </c:pt>
                <c:pt idx="913">
                  <c:v>0.84099999999999997</c:v>
                </c:pt>
                <c:pt idx="914">
                  <c:v>0.84299999999999997</c:v>
                </c:pt>
                <c:pt idx="915">
                  <c:v>0.84499999999999997</c:v>
                </c:pt>
                <c:pt idx="916">
                  <c:v>0.84899999999999998</c:v>
                </c:pt>
                <c:pt idx="917">
                  <c:v>0.85099999999999998</c:v>
                </c:pt>
                <c:pt idx="918">
                  <c:v>0.85299999999999998</c:v>
                </c:pt>
                <c:pt idx="919">
                  <c:v>0.85699999999999998</c:v>
                </c:pt>
                <c:pt idx="920">
                  <c:v>0.85699999999999998</c:v>
                </c:pt>
                <c:pt idx="921">
                  <c:v>0.85899999999999999</c:v>
                </c:pt>
                <c:pt idx="922">
                  <c:v>0.86299999999999999</c:v>
                </c:pt>
                <c:pt idx="923">
                  <c:v>0.86499999999999999</c:v>
                </c:pt>
                <c:pt idx="924">
                  <c:v>0.86499999999999999</c:v>
                </c:pt>
                <c:pt idx="925">
                  <c:v>0.86499999999999999</c:v>
                </c:pt>
                <c:pt idx="926">
                  <c:v>0.86499999999999999</c:v>
                </c:pt>
                <c:pt idx="927">
                  <c:v>0.86499999999999999</c:v>
                </c:pt>
                <c:pt idx="928">
                  <c:v>0.86499999999999999</c:v>
                </c:pt>
                <c:pt idx="929">
                  <c:v>0.86499999999999999</c:v>
                </c:pt>
                <c:pt idx="930">
                  <c:v>0.86499999999999999</c:v>
                </c:pt>
                <c:pt idx="931">
                  <c:v>0.86499999999999999</c:v>
                </c:pt>
                <c:pt idx="932">
                  <c:v>0.86499999999999999</c:v>
                </c:pt>
                <c:pt idx="933">
                  <c:v>0.86499999999999999</c:v>
                </c:pt>
                <c:pt idx="934">
                  <c:v>0.86499999999999999</c:v>
                </c:pt>
                <c:pt idx="935">
                  <c:v>0.86499999999999999</c:v>
                </c:pt>
                <c:pt idx="936">
                  <c:v>0.86499999999999999</c:v>
                </c:pt>
                <c:pt idx="937">
                  <c:v>0.86499999999999999</c:v>
                </c:pt>
                <c:pt idx="938">
                  <c:v>0.86499999999999999</c:v>
                </c:pt>
                <c:pt idx="939">
                  <c:v>0.86499999999999999</c:v>
                </c:pt>
                <c:pt idx="940">
                  <c:v>0.86499999999999999</c:v>
                </c:pt>
                <c:pt idx="941">
                  <c:v>0.86499999999999999</c:v>
                </c:pt>
                <c:pt idx="942">
                  <c:v>0.86499999999999999</c:v>
                </c:pt>
                <c:pt idx="943">
                  <c:v>0.86499999999999999</c:v>
                </c:pt>
                <c:pt idx="944">
                  <c:v>0.86499999999999999</c:v>
                </c:pt>
                <c:pt idx="945">
                  <c:v>0.86499999999999999</c:v>
                </c:pt>
                <c:pt idx="946">
                  <c:v>0.86499999999999999</c:v>
                </c:pt>
                <c:pt idx="947">
                  <c:v>0.86499999999999999</c:v>
                </c:pt>
                <c:pt idx="948">
                  <c:v>0.86499999999999999</c:v>
                </c:pt>
                <c:pt idx="949">
                  <c:v>0.86499999999999999</c:v>
                </c:pt>
                <c:pt idx="950">
                  <c:v>0.86499999999999999</c:v>
                </c:pt>
                <c:pt idx="951">
                  <c:v>0.86499999999999999</c:v>
                </c:pt>
                <c:pt idx="952">
                  <c:v>0.86499999999999999</c:v>
                </c:pt>
                <c:pt idx="953">
                  <c:v>0.86499999999999999</c:v>
                </c:pt>
                <c:pt idx="954">
                  <c:v>0.86499999999999999</c:v>
                </c:pt>
                <c:pt idx="955">
                  <c:v>0.86499999999999999</c:v>
                </c:pt>
                <c:pt idx="956">
                  <c:v>0.86499999999999999</c:v>
                </c:pt>
                <c:pt idx="957">
                  <c:v>0.86499999999999999</c:v>
                </c:pt>
                <c:pt idx="958">
                  <c:v>0.86499999999999999</c:v>
                </c:pt>
                <c:pt idx="959">
                  <c:v>0.86499999999999999</c:v>
                </c:pt>
                <c:pt idx="960">
                  <c:v>0.86499999999999999</c:v>
                </c:pt>
                <c:pt idx="961">
                  <c:v>0.86499999999999999</c:v>
                </c:pt>
                <c:pt idx="962">
                  <c:v>0.86499999999999999</c:v>
                </c:pt>
                <c:pt idx="963">
                  <c:v>0.86499999999999999</c:v>
                </c:pt>
                <c:pt idx="964">
                  <c:v>0.86499999999999999</c:v>
                </c:pt>
                <c:pt idx="965">
                  <c:v>0.86499999999999999</c:v>
                </c:pt>
                <c:pt idx="966">
                  <c:v>0.86499999999999999</c:v>
                </c:pt>
                <c:pt idx="967">
                  <c:v>0.86499999999999999</c:v>
                </c:pt>
                <c:pt idx="968">
                  <c:v>0.86499999999999999</c:v>
                </c:pt>
                <c:pt idx="969">
                  <c:v>0.8615439453125</c:v>
                </c:pt>
                <c:pt idx="970">
                  <c:v>0.84591748046875004</c:v>
                </c:pt>
                <c:pt idx="971">
                  <c:v>0.83810522460937498</c:v>
                </c:pt>
                <c:pt idx="972">
                  <c:v>0.83126977539062497</c:v>
                </c:pt>
                <c:pt idx="973">
                  <c:v>0.81564355468750005</c:v>
                </c:pt>
                <c:pt idx="974">
                  <c:v>0.80783056640624995</c:v>
                </c:pt>
                <c:pt idx="975">
                  <c:v>0.80001782226562501</c:v>
                </c:pt>
                <c:pt idx="976">
                  <c:v>0.78439184570312503</c:v>
                </c:pt>
                <c:pt idx="977">
                  <c:v>0.77755566406249998</c:v>
                </c:pt>
                <c:pt idx="978">
                  <c:v>0.76974291992187505</c:v>
                </c:pt>
                <c:pt idx="979">
                  <c:v>0.76500000000000001</c:v>
                </c:pt>
                <c:pt idx="980">
                  <c:v>0.76500000000000001</c:v>
                </c:pt>
                <c:pt idx="981">
                  <c:v>0.76500000000000001</c:v>
                </c:pt>
                <c:pt idx="982">
                  <c:v>0.76500000000000001</c:v>
                </c:pt>
                <c:pt idx="983">
                  <c:v>0.76500000000000001</c:v>
                </c:pt>
                <c:pt idx="984">
                  <c:v>0.76500000000000001</c:v>
                </c:pt>
                <c:pt idx="985">
                  <c:v>0.76500000000000001</c:v>
                </c:pt>
                <c:pt idx="986">
                  <c:v>0.74779003906249997</c:v>
                </c:pt>
                <c:pt idx="987">
                  <c:v>0.73997729492187503</c:v>
                </c:pt>
                <c:pt idx="988">
                  <c:v>0.72532861328124998</c:v>
                </c:pt>
                <c:pt idx="989">
                  <c:v>0.71751562499999999</c:v>
                </c:pt>
                <c:pt idx="990">
                  <c:v>0.70970214843750001</c:v>
                </c:pt>
                <c:pt idx="991">
                  <c:v>0.69407617187499993</c:v>
                </c:pt>
                <c:pt idx="992">
                  <c:v>0.68626367187499993</c:v>
                </c:pt>
                <c:pt idx="993">
                  <c:v>0.67845117187499993</c:v>
                </c:pt>
                <c:pt idx="994">
                  <c:v>0.65364990234374998</c:v>
                </c:pt>
                <c:pt idx="995">
                  <c:v>0.64583764648437503</c:v>
                </c:pt>
                <c:pt idx="996">
                  <c:v>0.63900048828125</c:v>
                </c:pt>
                <c:pt idx="997">
                  <c:v>0.62337548828125</c:v>
                </c:pt>
                <c:pt idx="998">
                  <c:v>0.61556225585937496</c:v>
                </c:pt>
                <c:pt idx="999">
                  <c:v>0.60774951171874991</c:v>
                </c:pt>
                <c:pt idx="1000">
                  <c:v>0.59212353515624994</c:v>
                </c:pt>
                <c:pt idx="1001">
                  <c:v>0.584310791015625</c:v>
                </c:pt>
                <c:pt idx="1002">
                  <c:v>0.576498291015625</c:v>
                </c:pt>
                <c:pt idx="1003">
                  <c:v>0.55951025390624998</c:v>
                </c:pt>
                <c:pt idx="1004">
                  <c:v>0.54388427734375</c:v>
                </c:pt>
                <c:pt idx="1005">
                  <c:v>0.53704833984375</c:v>
                </c:pt>
                <c:pt idx="1006">
                  <c:v>0.52923510742187507</c:v>
                </c:pt>
                <c:pt idx="1007">
                  <c:v>0.513608642578125</c:v>
                </c:pt>
                <c:pt idx="1008">
                  <c:v>0.50579663085937498</c:v>
                </c:pt>
                <c:pt idx="1009">
                  <c:v>0.49798413085937498</c:v>
                </c:pt>
                <c:pt idx="1010">
                  <c:v>0.48235717773437492</c:v>
                </c:pt>
                <c:pt idx="1011">
                  <c:v>0.474546142578125</c:v>
                </c:pt>
                <c:pt idx="1012">
                  <c:v>0.46673242187499997</c:v>
                </c:pt>
                <c:pt idx="1013">
                  <c:v>0.45755615234374991</c:v>
                </c:pt>
                <c:pt idx="1014">
                  <c:v>0.44194067382812496</c:v>
                </c:pt>
                <c:pt idx="1015">
                  <c:v>0.43412719726562499</c:v>
                </c:pt>
                <c:pt idx="1016">
                  <c:v>0.42631494140624993</c:v>
                </c:pt>
                <c:pt idx="1017">
                  <c:v>0.41068896484374995</c:v>
                </c:pt>
                <c:pt idx="1018">
                  <c:v>0.40287524414062492</c:v>
                </c:pt>
                <c:pt idx="1019">
                  <c:v>0.39506372070312501</c:v>
                </c:pt>
                <c:pt idx="1020">
                  <c:v>0.38041406249999998</c:v>
                </c:pt>
                <c:pt idx="1021">
                  <c:v>0.37260156249999998</c:v>
                </c:pt>
                <c:pt idx="1022">
                  <c:v>0.36502050781249995</c:v>
                </c:pt>
                <c:pt idx="1023">
                  <c:v>0.34975366210937497</c:v>
                </c:pt>
                <c:pt idx="1024">
                  <c:v>0.34194091796875004</c:v>
                </c:pt>
                <c:pt idx="1025">
                  <c:v>0.32729150390624995</c:v>
                </c:pt>
                <c:pt idx="1026">
                  <c:v>0.319479248046875</c:v>
                </c:pt>
                <c:pt idx="1027">
                  <c:v>0.31166625976562501</c:v>
                </c:pt>
                <c:pt idx="1028">
                  <c:v>0.29604077148437502</c:v>
                </c:pt>
                <c:pt idx="1029">
                  <c:v>0.28822753906249998</c:v>
                </c:pt>
                <c:pt idx="1030">
                  <c:v>0.28139135742187504</c:v>
                </c:pt>
                <c:pt idx="1031">
                  <c:v>0.26576562500000001</c:v>
                </c:pt>
                <c:pt idx="1032">
                  <c:v>0.25268261718749996</c:v>
                </c:pt>
                <c:pt idx="1033">
                  <c:v>0.24486962890624997</c:v>
                </c:pt>
                <c:pt idx="1034">
                  <c:v>0.23705712890624997</c:v>
                </c:pt>
                <c:pt idx="1035">
                  <c:v>0.22143164062499998</c:v>
                </c:pt>
                <c:pt idx="1036">
                  <c:v>0.21361889648437504</c:v>
                </c:pt>
                <c:pt idx="1037">
                  <c:v>0.2058056640625</c:v>
                </c:pt>
                <c:pt idx="1038">
                  <c:v>0.19017993164062497</c:v>
                </c:pt>
                <c:pt idx="1039">
                  <c:v>0.18236718750000003</c:v>
                </c:pt>
                <c:pt idx="1040">
                  <c:v>0.17455444335937498</c:v>
                </c:pt>
                <c:pt idx="1041">
                  <c:v>0.15658032226562502</c:v>
                </c:pt>
                <c:pt idx="1042">
                  <c:v>0.14876733398437503</c:v>
                </c:pt>
                <c:pt idx="1043">
                  <c:v>0.14096411132812503</c:v>
                </c:pt>
                <c:pt idx="1044">
                  <c:v>0.12631567382812503</c:v>
                </c:pt>
                <c:pt idx="1045">
                  <c:v>0.11850244140624999</c:v>
                </c:pt>
                <c:pt idx="1046">
                  <c:v>0.11068920898437495</c:v>
                </c:pt>
                <c:pt idx="1047">
                  <c:v>9.5064208984374954E-2</c:v>
                </c:pt>
                <c:pt idx="1048">
                  <c:v>8.7251220703124965E-2</c:v>
                </c:pt>
                <c:pt idx="1049">
                  <c:v>7.9437988281250038E-2</c:v>
                </c:pt>
                <c:pt idx="1050">
                  <c:v>6.1453369140624936E-2</c:v>
                </c:pt>
                <c:pt idx="1051">
                  <c:v>5.3642333984375012E-2</c:v>
                </c:pt>
                <c:pt idx="1052">
                  <c:v>3.8018554687500039E-2</c:v>
                </c:pt>
                <c:pt idx="1053">
                  <c:v>3.0206787109374966E-2</c:v>
                </c:pt>
                <c:pt idx="1054">
                  <c:v>2.239672851562502E-2</c:v>
                </c:pt>
                <c:pt idx="1055">
                  <c:v>6.7683105468749893E-3</c:v>
                </c:pt>
                <c:pt idx="1056">
                  <c:v>-6.5917968749995559E-5</c:v>
                </c:pt>
                <c:pt idx="1057">
                  <c:v>-7.8803710937500604E-3</c:v>
                </c:pt>
                <c:pt idx="1058">
                  <c:v>-2.3504882812499961E-2</c:v>
                </c:pt>
                <c:pt idx="1059">
                  <c:v>-3.1320068359375064E-2</c:v>
                </c:pt>
                <c:pt idx="1060">
                  <c:v>-4.4409179687500022E-2</c:v>
                </c:pt>
                <c:pt idx="1061">
                  <c:v>-5.2221679687500022E-2</c:v>
                </c:pt>
                <c:pt idx="1062">
                  <c:v>-6.0035400390625049E-2</c:v>
                </c:pt>
                <c:pt idx="1063">
                  <c:v>-7.5662597656250052E-2</c:v>
                </c:pt>
                <c:pt idx="1064">
                  <c:v>-8.3474365234375014E-2</c:v>
                </c:pt>
                <c:pt idx="1065">
                  <c:v>-9.1277343749999962E-2</c:v>
                </c:pt>
                <c:pt idx="1066">
                  <c:v>-0.10592578124999996</c:v>
                </c:pt>
                <c:pt idx="1067">
                  <c:v>-0.11373754882812503</c:v>
                </c:pt>
                <c:pt idx="1068">
                  <c:v>-0.12154980468749998</c:v>
                </c:pt>
                <c:pt idx="1069">
                  <c:v>-0.13500000000000001</c:v>
                </c:pt>
                <c:pt idx="1070">
                  <c:v>-0.13500000000000001</c:v>
                </c:pt>
                <c:pt idx="1071">
                  <c:v>-0.13500000000000001</c:v>
                </c:pt>
                <c:pt idx="1072">
                  <c:v>-0.13500000000000001</c:v>
                </c:pt>
                <c:pt idx="1073">
                  <c:v>-0.13500000000000001</c:v>
                </c:pt>
                <c:pt idx="1074">
                  <c:v>-0.13500000000000001</c:v>
                </c:pt>
                <c:pt idx="1075">
                  <c:v>-0.13500000000000001</c:v>
                </c:pt>
                <c:pt idx="1076">
                  <c:v>-0.13500000000000001</c:v>
                </c:pt>
                <c:pt idx="1077">
                  <c:v>-0.13500000000000001</c:v>
                </c:pt>
                <c:pt idx="1078">
                  <c:v>-0.13500000000000001</c:v>
                </c:pt>
                <c:pt idx="1079">
                  <c:v>-0.13500000000000001</c:v>
                </c:pt>
                <c:pt idx="1080">
                  <c:v>-0.13500000000000001</c:v>
                </c:pt>
                <c:pt idx="1081">
                  <c:v>-0.13500000000000001</c:v>
                </c:pt>
                <c:pt idx="1082">
                  <c:v>-0.13500000000000001</c:v>
                </c:pt>
                <c:pt idx="1083">
                  <c:v>-0.13500000000000001</c:v>
                </c:pt>
                <c:pt idx="1084">
                  <c:v>-0.13500000000000001</c:v>
                </c:pt>
                <c:pt idx="1085">
                  <c:v>-0.13500000000000001</c:v>
                </c:pt>
                <c:pt idx="1086">
                  <c:v>-0.13500000000000001</c:v>
                </c:pt>
                <c:pt idx="1087">
                  <c:v>-0.13500000000000001</c:v>
                </c:pt>
                <c:pt idx="1088">
                  <c:v>-0.13500000000000001</c:v>
                </c:pt>
                <c:pt idx="1089">
                  <c:v>-0.13500000000000001</c:v>
                </c:pt>
                <c:pt idx="1090">
                  <c:v>-0.13500000000000001</c:v>
                </c:pt>
                <c:pt idx="1091">
                  <c:v>-0.13500000000000001</c:v>
                </c:pt>
                <c:pt idx="1092">
                  <c:v>-0.13500000000000001</c:v>
                </c:pt>
                <c:pt idx="1093">
                  <c:v>-0.13500000000000001</c:v>
                </c:pt>
                <c:pt idx="1094">
                  <c:v>-0.13500000000000001</c:v>
                </c:pt>
                <c:pt idx="1095">
                  <c:v>-0.13500000000000001</c:v>
                </c:pt>
                <c:pt idx="1096">
                  <c:v>-0.13500000000000001</c:v>
                </c:pt>
                <c:pt idx="1097">
                  <c:v>-0.13500000000000001</c:v>
                </c:pt>
              </c:numCache>
            </c:numRef>
          </c:xVal>
          <c:yVal>
            <c:numRef>
              <c:f>'4K'!$H$2:$H$4000</c:f>
              <c:numCache>
                <c:formatCode>General</c:formatCode>
                <c:ptCount val="3999"/>
                <c:pt idx="0">
                  <c:v>0</c:v>
                </c:pt>
                <c:pt idx="1">
                  <c:v>-1E-3</c:v>
                </c:pt>
                <c:pt idx="2">
                  <c:v>0</c:v>
                </c:pt>
                <c:pt idx="3">
                  <c:v>2E-3</c:v>
                </c:pt>
                <c:pt idx="4">
                  <c:v>3.0000000000000001E-3</c:v>
                </c:pt>
                <c:pt idx="5">
                  <c:v>8.0000000000000002E-3</c:v>
                </c:pt>
                <c:pt idx="6">
                  <c:v>6.0000000000000001E-3</c:v>
                </c:pt>
                <c:pt idx="7">
                  <c:v>-1E-3</c:v>
                </c:pt>
                <c:pt idx="8">
                  <c:v>4.0000000000000001E-3</c:v>
                </c:pt>
                <c:pt idx="9">
                  <c:v>1.7000000000000001E-2</c:v>
                </c:pt>
                <c:pt idx="10">
                  <c:v>3.4000000000000002E-2</c:v>
                </c:pt>
                <c:pt idx="11">
                  <c:v>3.5000000000000003E-2</c:v>
                </c:pt>
                <c:pt idx="12">
                  <c:v>3.9E-2</c:v>
                </c:pt>
                <c:pt idx="13">
                  <c:v>4.1000000000000002E-2</c:v>
                </c:pt>
                <c:pt idx="14">
                  <c:v>0.04</c:v>
                </c:pt>
                <c:pt idx="15">
                  <c:v>4.2999999999999997E-2</c:v>
                </c:pt>
                <c:pt idx="16">
                  <c:v>4.4999999999999998E-2</c:v>
                </c:pt>
                <c:pt idx="17">
                  <c:v>4.2999999999999997E-2</c:v>
                </c:pt>
                <c:pt idx="18">
                  <c:v>4.4999999999999998E-2</c:v>
                </c:pt>
                <c:pt idx="19">
                  <c:v>4.7E-2</c:v>
                </c:pt>
                <c:pt idx="20">
                  <c:v>5.3999999999999999E-2</c:v>
                </c:pt>
                <c:pt idx="21">
                  <c:v>0.06</c:v>
                </c:pt>
                <c:pt idx="22">
                  <c:v>6.6000000000000003E-2</c:v>
                </c:pt>
                <c:pt idx="23">
                  <c:v>7.4999999999999997E-2</c:v>
                </c:pt>
                <c:pt idx="24">
                  <c:v>8.2000000000000003E-2</c:v>
                </c:pt>
                <c:pt idx="25">
                  <c:v>8.7999999999999995E-2</c:v>
                </c:pt>
                <c:pt idx="26">
                  <c:v>8.8999999999999996E-2</c:v>
                </c:pt>
                <c:pt idx="27">
                  <c:v>9.2999999999999999E-2</c:v>
                </c:pt>
                <c:pt idx="28">
                  <c:v>0.10299999999999999</c:v>
                </c:pt>
                <c:pt idx="29">
                  <c:v>0.109</c:v>
                </c:pt>
                <c:pt idx="30">
                  <c:v>0.115</c:v>
                </c:pt>
                <c:pt idx="31">
                  <c:v>0.11700000000000001</c:v>
                </c:pt>
                <c:pt idx="32">
                  <c:v>0.126</c:v>
                </c:pt>
                <c:pt idx="33">
                  <c:v>0.13</c:v>
                </c:pt>
                <c:pt idx="34">
                  <c:v>0.14000000000000001</c:v>
                </c:pt>
                <c:pt idx="35">
                  <c:v>0.153</c:v>
                </c:pt>
                <c:pt idx="36">
                  <c:v>0.16700000000000001</c:v>
                </c:pt>
                <c:pt idx="37">
                  <c:v>0.184</c:v>
                </c:pt>
                <c:pt idx="38">
                  <c:v>0.20100000000000001</c:v>
                </c:pt>
                <c:pt idx="39">
                  <c:v>0.2</c:v>
                </c:pt>
                <c:pt idx="40">
                  <c:v>0.20100000000000001</c:v>
                </c:pt>
                <c:pt idx="41">
                  <c:v>0.20200000000000001</c:v>
                </c:pt>
                <c:pt idx="42">
                  <c:v>0.20300000000000001</c:v>
                </c:pt>
                <c:pt idx="43">
                  <c:v>0.20399999999999999</c:v>
                </c:pt>
                <c:pt idx="44">
                  <c:v>0.20499999999999999</c:v>
                </c:pt>
                <c:pt idx="45">
                  <c:v>0.20699999999999999</c:v>
                </c:pt>
                <c:pt idx="46">
                  <c:v>0.20399999999999999</c:v>
                </c:pt>
                <c:pt idx="47">
                  <c:v>0.19900000000000001</c:v>
                </c:pt>
                <c:pt idx="48">
                  <c:v>0.20100000000000001</c:v>
                </c:pt>
                <c:pt idx="49">
                  <c:v>0.2</c:v>
                </c:pt>
                <c:pt idx="50">
                  <c:v>0.19900000000000001</c:v>
                </c:pt>
                <c:pt idx="51">
                  <c:v>0.2</c:v>
                </c:pt>
                <c:pt idx="52">
                  <c:v>0.20200000000000001</c:v>
                </c:pt>
                <c:pt idx="53">
                  <c:v>0.20100000000000001</c:v>
                </c:pt>
                <c:pt idx="54">
                  <c:v>0.19900000000000001</c:v>
                </c:pt>
                <c:pt idx="55">
                  <c:v>0.2</c:v>
                </c:pt>
                <c:pt idx="56">
                  <c:v>0.19900000000000001</c:v>
                </c:pt>
                <c:pt idx="57">
                  <c:v>0.2</c:v>
                </c:pt>
                <c:pt idx="58">
                  <c:v>0.20100000000000001</c:v>
                </c:pt>
                <c:pt idx="59">
                  <c:v>0.20300000000000001</c:v>
                </c:pt>
                <c:pt idx="60">
                  <c:v>0.20200000000000001</c:v>
                </c:pt>
                <c:pt idx="61">
                  <c:v>0.20300000000000001</c:v>
                </c:pt>
                <c:pt idx="62">
                  <c:v>0.20399999999999999</c:v>
                </c:pt>
                <c:pt idx="63">
                  <c:v>0.20100000000000001</c:v>
                </c:pt>
                <c:pt idx="64">
                  <c:v>0.20200000000000001</c:v>
                </c:pt>
                <c:pt idx="65">
                  <c:v>0.20100000000000001</c:v>
                </c:pt>
                <c:pt idx="66">
                  <c:v>0.20200000000000001</c:v>
                </c:pt>
                <c:pt idx="67">
                  <c:v>0.22</c:v>
                </c:pt>
                <c:pt idx="68">
                  <c:v>0.23799999999999999</c:v>
                </c:pt>
                <c:pt idx="69">
                  <c:v>0.255</c:v>
                </c:pt>
                <c:pt idx="70">
                  <c:v>0.27400000000000002</c:v>
                </c:pt>
                <c:pt idx="71">
                  <c:v>0.28899999999999998</c:v>
                </c:pt>
                <c:pt idx="72">
                  <c:v>0.30399999999999999</c:v>
                </c:pt>
                <c:pt idx="73">
                  <c:v>0.318</c:v>
                </c:pt>
                <c:pt idx="74">
                  <c:v>0.33400000000000002</c:v>
                </c:pt>
                <c:pt idx="75">
                  <c:v>0.34899999999999998</c:v>
                </c:pt>
                <c:pt idx="76">
                  <c:v>0.36599999999999999</c:v>
                </c:pt>
                <c:pt idx="77">
                  <c:v>0.38100000000000001</c:v>
                </c:pt>
                <c:pt idx="78">
                  <c:v>0.39600000000000002</c:v>
                </c:pt>
                <c:pt idx="79">
                  <c:v>0.41199999999999998</c:v>
                </c:pt>
                <c:pt idx="80">
                  <c:v>0.433</c:v>
                </c:pt>
                <c:pt idx="81">
                  <c:v>0.45300000000000001</c:v>
                </c:pt>
                <c:pt idx="82">
                  <c:v>0.47199999999999998</c:v>
                </c:pt>
                <c:pt idx="83">
                  <c:v>0.49099999999999999</c:v>
                </c:pt>
                <c:pt idx="84">
                  <c:v>0.50900000000000001</c:v>
                </c:pt>
                <c:pt idx="85">
                  <c:v>0.52100000000000002</c:v>
                </c:pt>
                <c:pt idx="86">
                  <c:v>0.54</c:v>
                </c:pt>
                <c:pt idx="87">
                  <c:v>0.56100000000000005</c:v>
                </c:pt>
                <c:pt idx="88">
                  <c:v>0.58199999999999996</c:v>
                </c:pt>
                <c:pt idx="89">
                  <c:v>0.60599999999999998</c:v>
                </c:pt>
                <c:pt idx="90">
                  <c:v>0.63</c:v>
                </c:pt>
                <c:pt idx="91">
                  <c:v>0.65500000000000003</c:v>
                </c:pt>
                <c:pt idx="92">
                  <c:v>0.68</c:v>
                </c:pt>
                <c:pt idx="93">
                  <c:v>0.70599999999999996</c:v>
                </c:pt>
                <c:pt idx="94">
                  <c:v>0.73299999999999998</c:v>
                </c:pt>
                <c:pt idx="95">
                  <c:v>0.75900000000000001</c:v>
                </c:pt>
                <c:pt idx="96">
                  <c:v>0.79200000000000004</c:v>
                </c:pt>
                <c:pt idx="97">
                  <c:v>0.83099999999999996</c:v>
                </c:pt>
                <c:pt idx="98">
                  <c:v>0.878</c:v>
                </c:pt>
                <c:pt idx="99">
                  <c:v>0.92900000000000005</c:v>
                </c:pt>
                <c:pt idx="100">
                  <c:v>0.98399999999999999</c:v>
                </c:pt>
                <c:pt idx="101">
                  <c:v>1.042</c:v>
                </c:pt>
                <c:pt idx="102">
                  <c:v>1.099</c:v>
                </c:pt>
                <c:pt idx="103">
                  <c:v>1.1559999999999999</c:v>
                </c:pt>
                <c:pt idx="104">
                  <c:v>1.214</c:v>
                </c:pt>
                <c:pt idx="105">
                  <c:v>1.272</c:v>
                </c:pt>
                <c:pt idx="106">
                  <c:v>1.2969999999999999</c:v>
                </c:pt>
                <c:pt idx="107">
                  <c:v>1.294</c:v>
                </c:pt>
                <c:pt idx="108">
                  <c:v>1.2949999999999999</c:v>
                </c:pt>
                <c:pt idx="109">
                  <c:v>1.294</c:v>
                </c:pt>
                <c:pt idx="110">
                  <c:v>1.296</c:v>
                </c:pt>
                <c:pt idx="111">
                  <c:v>1.294</c:v>
                </c:pt>
                <c:pt idx="112">
                  <c:v>1.2929999999999999</c:v>
                </c:pt>
                <c:pt idx="113">
                  <c:v>1.294</c:v>
                </c:pt>
                <c:pt idx="114">
                  <c:v>1.3220000000000001</c:v>
                </c:pt>
                <c:pt idx="115">
                  <c:v>1.377</c:v>
                </c:pt>
                <c:pt idx="116">
                  <c:v>1.43</c:v>
                </c:pt>
                <c:pt idx="117">
                  <c:v>1.4790000000000001</c:v>
                </c:pt>
                <c:pt idx="118">
                  <c:v>1.532</c:v>
                </c:pt>
                <c:pt idx="119">
                  <c:v>1.59</c:v>
                </c:pt>
                <c:pt idx="120">
                  <c:v>1.6519999999999999</c:v>
                </c:pt>
                <c:pt idx="121">
                  <c:v>1.716</c:v>
                </c:pt>
                <c:pt idx="122">
                  <c:v>1.7769999999999999</c:v>
                </c:pt>
                <c:pt idx="123">
                  <c:v>1.831</c:v>
                </c:pt>
                <c:pt idx="124">
                  <c:v>1.8879999999999999</c:v>
                </c:pt>
                <c:pt idx="125">
                  <c:v>1.9470000000000001</c:v>
                </c:pt>
                <c:pt idx="126">
                  <c:v>2.008</c:v>
                </c:pt>
                <c:pt idx="127">
                  <c:v>2.0670000000000002</c:v>
                </c:pt>
                <c:pt idx="128">
                  <c:v>2.1259999999999999</c:v>
                </c:pt>
                <c:pt idx="129">
                  <c:v>2.1829999999999998</c:v>
                </c:pt>
                <c:pt idx="130">
                  <c:v>2.242</c:v>
                </c:pt>
                <c:pt idx="131">
                  <c:v>2.3010000000000002</c:v>
                </c:pt>
                <c:pt idx="132">
                  <c:v>2.3620000000000001</c:v>
                </c:pt>
                <c:pt idx="133">
                  <c:v>2.419</c:v>
                </c:pt>
                <c:pt idx="134">
                  <c:v>2.4750000000000001</c:v>
                </c:pt>
                <c:pt idx="135">
                  <c:v>2.5339999999999998</c:v>
                </c:pt>
                <c:pt idx="136">
                  <c:v>2.5950000000000002</c:v>
                </c:pt>
                <c:pt idx="137">
                  <c:v>2.657</c:v>
                </c:pt>
                <c:pt idx="138">
                  <c:v>2.7189999999999999</c:v>
                </c:pt>
                <c:pt idx="139">
                  <c:v>2.7810000000000001</c:v>
                </c:pt>
                <c:pt idx="140">
                  <c:v>2.8410000000000002</c:v>
                </c:pt>
                <c:pt idx="141">
                  <c:v>2.9039999999999999</c:v>
                </c:pt>
                <c:pt idx="142">
                  <c:v>2.9670000000000001</c:v>
                </c:pt>
                <c:pt idx="143">
                  <c:v>3.03</c:v>
                </c:pt>
                <c:pt idx="144">
                  <c:v>3.097</c:v>
                </c:pt>
                <c:pt idx="145">
                  <c:v>3.161</c:v>
                </c:pt>
                <c:pt idx="146">
                  <c:v>3.2280000000000002</c:v>
                </c:pt>
                <c:pt idx="147">
                  <c:v>3.298</c:v>
                </c:pt>
                <c:pt idx="148">
                  <c:v>3.367</c:v>
                </c:pt>
                <c:pt idx="149">
                  <c:v>3.44</c:v>
                </c:pt>
                <c:pt idx="150">
                  <c:v>3.516</c:v>
                </c:pt>
                <c:pt idx="151">
                  <c:v>3.5920000000000001</c:v>
                </c:pt>
                <c:pt idx="152">
                  <c:v>3.665</c:v>
                </c:pt>
                <c:pt idx="153">
                  <c:v>3.72</c:v>
                </c:pt>
                <c:pt idx="154">
                  <c:v>3.7210000000000001</c:v>
                </c:pt>
                <c:pt idx="155">
                  <c:v>3.722</c:v>
                </c:pt>
                <c:pt idx="156">
                  <c:v>3.7210000000000001</c:v>
                </c:pt>
                <c:pt idx="157">
                  <c:v>3.7189999999999999</c:v>
                </c:pt>
                <c:pt idx="158">
                  <c:v>3.72</c:v>
                </c:pt>
                <c:pt idx="159">
                  <c:v>3.7189999999999999</c:v>
                </c:pt>
                <c:pt idx="160">
                  <c:v>3.7210000000000001</c:v>
                </c:pt>
                <c:pt idx="161">
                  <c:v>3.72</c:v>
                </c:pt>
                <c:pt idx="162">
                  <c:v>3.7149999999999999</c:v>
                </c:pt>
                <c:pt idx="163">
                  <c:v>3.7130000000000001</c:v>
                </c:pt>
                <c:pt idx="164">
                  <c:v>3.7109999999999999</c:v>
                </c:pt>
                <c:pt idx="165">
                  <c:v>3.7120000000000002</c:v>
                </c:pt>
                <c:pt idx="166">
                  <c:v>3.7109999999999999</c:v>
                </c:pt>
                <c:pt idx="167">
                  <c:v>3.7130000000000001</c:v>
                </c:pt>
                <c:pt idx="168">
                  <c:v>3.7120000000000002</c:v>
                </c:pt>
                <c:pt idx="169">
                  <c:v>3.714</c:v>
                </c:pt>
                <c:pt idx="170">
                  <c:v>3.7130000000000001</c:v>
                </c:pt>
                <c:pt idx="171">
                  <c:v>3.714</c:v>
                </c:pt>
                <c:pt idx="172">
                  <c:v>3.7120000000000002</c:v>
                </c:pt>
                <c:pt idx="173">
                  <c:v>3.7109999999999999</c:v>
                </c:pt>
                <c:pt idx="174">
                  <c:v>3.7120000000000002</c:v>
                </c:pt>
                <c:pt idx="175">
                  <c:v>3.71</c:v>
                </c:pt>
                <c:pt idx="176">
                  <c:v>3.7109999999999999</c:v>
                </c:pt>
                <c:pt idx="177">
                  <c:v>3.7120000000000002</c:v>
                </c:pt>
                <c:pt idx="178">
                  <c:v>3.7130000000000001</c:v>
                </c:pt>
                <c:pt idx="179">
                  <c:v>3.714</c:v>
                </c:pt>
                <c:pt idx="180">
                  <c:v>3.7149999999999999</c:v>
                </c:pt>
                <c:pt idx="181">
                  <c:v>3.7160000000000002</c:v>
                </c:pt>
                <c:pt idx="182">
                  <c:v>3.714</c:v>
                </c:pt>
                <c:pt idx="183">
                  <c:v>3.7080000000000002</c:v>
                </c:pt>
                <c:pt idx="184">
                  <c:v>3.71</c:v>
                </c:pt>
                <c:pt idx="185">
                  <c:v>3.7109999999999999</c:v>
                </c:pt>
                <c:pt idx="186">
                  <c:v>3.71</c:v>
                </c:pt>
                <c:pt idx="187">
                  <c:v>3.7109999999999999</c:v>
                </c:pt>
                <c:pt idx="188">
                  <c:v>3.71</c:v>
                </c:pt>
                <c:pt idx="189">
                  <c:v>3.7109999999999999</c:v>
                </c:pt>
                <c:pt idx="190">
                  <c:v>3.7120000000000002</c:v>
                </c:pt>
                <c:pt idx="191">
                  <c:v>3.7109999999999999</c:v>
                </c:pt>
                <c:pt idx="192">
                  <c:v>3.7120000000000002</c:v>
                </c:pt>
                <c:pt idx="193">
                  <c:v>3.7130000000000001</c:v>
                </c:pt>
                <c:pt idx="194">
                  <c:v>3.714</c:v>
                </c:pt>
                <c:pt idx="195">
                  <c:v>3.7149999999999999</c:v>
                </c:pt>
                <c:pt idx="196">
                  <c:v>3.714</c:v>
                </c:pt>
                <c:pt idx="197">
                  <c:v>3.7130000000000001</c:v>
                </c:pt>
                <c:pt idx="198">
                  <c:v>3.7120000000000002</c:v>
                </c:pt>
                <c:pt idx="199">
                  <c:v>3.7130000000000001</c:v>
                </c:pt>
                <c:pt idx="200">
                  <c:v>3.714</c:v>
                </c:pt>
                <c:pt idx="201">
                  <c:v>3.7130000000000001</c:v>
                </c:pt>
                <c:pt idx="202">
                  <c:v>3.7120000000000002</c:v>
                </c:pt>
                <c:pt idx="203">
                  <c:v>3.7130000000000001</c:v>
                </c:pt>
                <c:pt idx="204">
                  <c:v>3.7120000000000002</c:v>
                </c:pt>
                <c:pt idx="205">
                  <c:v>3.7130000000000001</c:v>
                </c:pt>
                <c:pt idx="206">
                  <c:v>3.7120000000000002</c:v>
                </c:pt>
                <c:pt idx="207">
                  <c:v>3.7130000000000001</c:v>
                </c:pt>
                <c:pt idx="208">
                  <c:v>3.7120000000000002</c:v>
                </c:pt>
                <c:pt idx="209">
                  <c:v>3.7149999999999999</c:v>
                </c:pt>
                <c:pt idx="210">
                  <c:v>3.7160000000000002</c:v>
                </c:pt>
                <c:pt idx="211">
                  <c:v>3.7170000000000001</c:v>
                </c:pt>
                <c:pt idx="212">
                  <c:v>3.7090000000000001</c:v>
                </c:pt>
                <c:pt idx="213">
                  <c:v>3.7109999999999999</c:v>
                </c:pt>
                <c:pt idx="214">
                  <c:v>3.7120000000000002</c:v>
                </c:pt>
                <c:pt idx="215">
                  <c:v>3.6989999999999998</c:v>
                </c:pt>
                <c:pt idx="216">
                  <c:v>3.6070000000000002</c:v>
                </c:pt>
                <c:pt idx="217">
                  <c:v>3.544</c:v>
                </c:pt>
                <c:pt idx="218">
                  <c:v>3.5449999999999999</c:v>
                </c:pt>
                <c:pt idx="219">
                  <c:v>3.5459999999999998</c:v>
                </c:pt>
                <c:pt idx="220">
                  <c:v>3.6080000000000001</c:v>
                </c:pt>
                <c:pt idx="221">
                  <c:v>3.698</c:v>
                </c:pt>
                <c:pt idx="222">
                  <c:v>3.706</c:v>
                </c:pt>
                <c:pt idx="223">
                  <c:v>3.7069999999999999</c:v>
                </c:pt>
                <c:pt idx="224">
                  <c:v>3.7080000000000002</c:v>
                </c:pt>
                <c:pt idx="225">
                  <c:v>3.7090000000000001</c:v>
                </c:pt>
                <c:pt idx="226">
                  <c:v>3.71</c:v>
                </c:pt>
                <c:pt idx="227">
                  <c:v>3.7109999999999999</c:v>
                </c:pt>
                <c:pt idx="228">
                  <c:v>3.71</c:v>
                </c:pt>
                <c:pt idx="229">
                  <c:v>3.7080000000000002</c:v>
                </c:pt>
                <c:pt idx="230">
                  <c:v>3.7090000000000001</c:v>
                </c:pt>
                <c:pt idx="231">
                  <c:v>3.7080000000000002</c:v>
                </c:pt>
                <c:pt idx="232">
                  <c:v>3.7090000000000001</c:v>
                </c:pt>
                <c:pt idx="233">
                  <c:v>3.7080000000000002</c:v>
                </c:pt>
                <c:pt idx="234">
                  <c:v>3.71</c:v>
                </c:pt>
                <c:pt idx="235">
                  <c:v>3.7090000000000001</c:v>
                </c:pt>
                <c:pt idx="236">
                  <c:v>3.71</c:v>
                </c:pt>
                <c:pt idx="237">
                  <c:v>3.7090000000000001</c:v>
                </c:pt>
                <c:pt idx="238">
                  <c:v>3.7080000000000002</c:v>
                </c:pt>
                <c:pt idx="239">
                  <c:v>3.7069999999999999</c:v>
                </c:pt>
                <c:pt idx="240">
                  <c:v>3.7080000000000002</c:v>
                </c:pt>
                <c:pt idx="241">
                  <c:v>3.7069999999999999</c:v>
                </c:pt>
                <c:pt idx="242">
                  <c:v>3.7090000000000001</c:v>
                </c:pt>
                <c:pt idx="243">
                  <c:v>3.7120000000000002</c:v>
                </c:pt>
                <c:pt idx="244">
                  <c:v>3.71</c:v>
                </c:pt>
                <c:pt idx="245">
                  <c:v>3.7040000000000002</c:v>
                </c:pt>
                <c:pt idx="246">
                  <c:v>3.706</c:v>
                </c:pt>
                <c:pt idx="247">
                  <c:v>3.7069999999999999</c:v>
                </c:pt>
                <c:pt idx="248">
                  <c:v>3.706</c:v>
                </c:pt>
                <c:pt idx="249">
                  <c:v>3.7069999999999999</c:v>
                </c:pt>
                <c:pt idx="250">
                  <c:v>3.706</c:v>
                </c:pt>
                <c:pt idx="251">
                  <c:v>3.7090000000000001</c:v>
                </c:pt>
                <c:pt idx="252">
                  <c:v>3.7069999999999999</c:v>
                </c:pt>
                <c:pt idx="253">
                  <c:v>3.7040000000000002</c:v>
                </c:pt>
                <c:pt idx="254">
                  <c:v>3.706</c:v>
                </c:pt>
                <c:pt idx="255">
                  <c:v>3.7069999999999999</c:v>
                </c:pt>
                <c:pt idx="256">
                  <c:v>3.7080000000000002</c:v>
                </c:pt>
                <c:pt idx="257">
                  <c:v>3.71</c:v>
                </c:pt>
                <c:pt idx="258">
                  <c:v>3.7519999999999998</c:v>
                </c:pt>
                <c:pt idx="259">
                  <c:v>3.8340000000000001</c:v>
                </c:pt>
                <c:pt idx="260">
                  <c:v>3.9039999999999999</c:v>
                </c:pt>
                <c:pt idx="261">
                  <c:v>3.9729999999999999</c:v>
                </c:pt>
                <c:pt idx="262">
                  <c:v>4.0449999999999999</c:v>
                </c:pt>
                <c:pt idx="263">
                  <c:v>4.1219999999999999</c:v>
                </c:pt>
                <c:pt idx="264">
                  <c:v>4.2050000000000001</c:v>
                </c:pt>
                <c:pt idx="265">
                  <c:v>4.282</c:v>
                </c:pt>
                <c:pt idx="266">
                  <c:v>4.351</c:v>
                </c:pt>
                <c:pt idx="267">
                  <c:v>4.4210000000000003</c:v>
                </c:pt>
                <c:pt idx="268">
                  <c:v>4.4909999999999997</c:v>
                </c:pt>
                <c:pt idx="269">
                  <c:v>4.5650000000000004</c:v>
                </c:pt>
                <c:pt idx="270">
                  <c:v>4.6379999999999999</c:v>
                </c:pt>
                <c:pt idx="271">
                  <c:v>4.7290000000000001</c:v>
                </c:pt>
                <c:pt idx="272">
                  <c:v>4.8120000000000003</c:v>
                </c:pt>
                <c:pt idx="273">
                  <c:v>4.8840000000000003</c:v>
                </c:pt>
                <c:pt idx="274">
                  <c:v>4.9539999999999997</c:v>
                </c:pt>
                <c:pt idx="275">
                  <c:v>5.0250000000000004</c:v>
                </c:pt>
                <c:pt idx="276">
                  <c:v>5.0970000000000004</c:v>
                </c:pt>
                <c:pt idx="277">
                  <c:v>5.1710000000000003</c:v>
                </c:pt>
                <c:pt idx="278">
                  <c:v>5.27</c:v>
                </c:pt>
                <c:pt idx="279">
                  <c:v>5.3570000000000002</c:v>
                </c:pt>
                <c:pt idx="280">
                  <c:v>5.4290000000000003</c:v>
                </c:pt>
                <c:pt idx="281">
                  <c:v>5.5030000000000001</c:v>
                </c:pt>
                <c:pt idx="282">
                  <c:v>5.6109999999999998</c:v>
                </c:pt>
                <c:pt idx="283">
                  <c:v>5.7190000000000003</c:v>
                </c:pt>
                <c:pt idx="284">
                  <c:v>5.7990000000000004</c:v>
                </c:pt>
                <c:pt idx="285">
                  <c:v>5.883</c:v>
                </c:pt>
                <c:pt idx="286">
                  <c:v>6.0110000000000001</c:v>
                </c:pt>
                <c:pt idx="287">
                  <c:v>6.1130000000000004</c:v>
                </c:pt>
                <c:pt idx="288">
                  <c:v>6.2089999999999996</c:v>
                </c:pt>
                <c:pt idx="289">
                  <c:v>6.3360000000000003</c:v>
                </c:pt>
                <c:pt idx="290">
                  <c:v>6.4550000000000001</c:v>
                </c:pt>
                <c:pt idx="291">
                  <c:v>6.5789999999999997</c:v>
                </c:pt>
                <c:pt idx="292">
                  <c:v>6.7409999999999997</c:v>
                </c:pt>
                <c:pt idx="293">
                  <c:v>6.8479999999999999</c:v>
                </c:pt>
                <c:pt idx="294">
                  <c:v>6.9669999999999996</c:v>
                </c:pt>
                <c:pt idx="295">
                  <c:v>7.1070000000000002</c:v>
                </c:pt>
                <c:pt idx="296">
                  <c:v>7.2169999999999996</c:v>
                </c:pt>
                <c:pt idx="297">
                  <c:v>7.2990000000000004</c:v>
                </c:pt>
                <c:pt idx="298">
                  <c:v>7.3040000000000003</c:v>
                </c:pt>
                <c:pt idx="299">
                  <c:v>7.3010000000000002</c:v>
                </c:pt>
                <c:pt idx="300">
                  <c:v>7.3029999999999999</c:v>
                </c:pt>
                <c:pt idx="301">
                  <c:v>7.3040000000000003</c:v>
                </c:pt>
                <c:pt idx="302">
                  <c:v>7.3049999999999997</c:v>
                </c:pt>
                <c:pt idx="303">
                  <c:v>7.306</c:v>
                </c:pt>
                <c:pt idx="304">
                  <c:v>7.3070000000000004</c:v>
                </c:pt>
                <c:pt idx="305">
                  <c:v>7.306</c:v>
                </c:pt>
                <c:pt idx="306">
                  <c:v>7.3040000000000003</c:v>
                </c:pt>
                <c:pt idx="307">
                  <c:v>7.3049999999999997</c:v>
                </c:pt>
                <c:pt idx="308">
                  <c:v>7.3040000000000003</c:v>
                </c:pt>
                <c:pt idx="309">
                  <c:v>7.3049999999999997</c:v>
                </c:pt>
                <c:pt idx="310">
                  <c:v>7.306</c:v>
                </c:pt>
                <c:pt idx="311">
                  <c:v>7.3</c:v>
                </c:pt>
                <c:pt idx="312">
                  <c:v>7.2050000000000001</c:v>
                </c:pt>
                <c:pt idx="313">
                  <c:v>7.1689999999999996</c:v>
                </c:pt>
                <c:pt idx="314">
                  <c:v>7.17</c:v>
                </c:pt>
                <c:pt idx="315">
                  <c:v>7.1689999999999996</c:v>
                </c:pt>
                <c:pt idx="316">
                  <c:v>7.1849999999999996</c:v>
                </c:pt>
                <c:pt idx="317">
                  <c:v>7.282</c:v>
                </c:pt>
                <c:pt idx="318">
                  <c:v>7.2960000000000003</c:v>
                </c:pt>
                <c:pt idx="319">
                  <c:v>7.2990000000000004</c:v>
                </c:pt>
                <c:pt idx="320">
                  <c:v>7.4169999999999998</c:v>
                </c:pt>
                <c:pt idx="321">
                  <c:v>7.5430000000000001</c:v>
                </c:pt>
                <c:pt idx="322">
                  <c:v>7.6790000000000003</c:v>
                </c:pt>
                <c:pt idx="323">
                  <c:v>7.8369999999999997</c:v>
                </c:pt>
                <c:pt idx="324">
                  <c:v>8.0310000000000006</c:v>
                </c:pt>
                <c:pt idx="325">
                  <c:v>8.1999999999999993</c:v>
                </c:pt>
                <c:pt idx="326">
                  <c:v>8.3409999999999993</c:v>
                </c:pt>
                <c:pt idx="327">
                  <c:v>8.5210000000000008</c:v>
                </c:pt>
                <c:pt idx="328">
                  <c:v>8.7240000000000002</c:v>
                </c:pt>
                <c:pt idx="329">
                  <c:v>8.9369999999999994</c:v>
                </c:pt>
                <c:pt idx="330">
                  <c:v>9.1549999999999994</c:v>
                </c:pt>
                <c:pt idx="331">
                  <c:v>9.3719999999999999</c:v>
                </c:pt>
                <c:pt idx="332">
                  <c:v>9.59</c:v>
                </c:pt>
                <c:pt idx="333">
                  <c:v>9.8070000000000004</c:v>
                </c:pt>
                <c:pt idx="334">
                  <c:v>10.021000000000001</c:v>
                </c:pt>
                <c:pt idx="335">
                  <c:v>10.241</c:v>
                </c:pt>
                <c:pt idx="336">
                  <c:v>10.455</c:v>
                </c:pt>
                <c:pt idx="337">
                  <c:v>10.667</c:v>
                </c:pt>
                <c:pt idx="338">
                  <c:v>10.882</c:v>
                </c:pt>
                <c:pt idx="339">
                  <c:v>11.096</c:v>
                </c:pt>
                <c:pt idx="340">
                  <c:v>11.307</c:v>
                </c:pt>
                <c:pt idx="341">
                  <c:v>11.52</c:v>
                </c:pt>
                <c:pt idx="342">
                  <c:v>11.738</c:v>
                </c:pt>
                <c:pt idx="343">
                  <c:v>11.952</c:v>
                </c:pt>
                <c:pt idx="344">
                  <c:v>12.164999999999999</c:v>
                </c:pt>
                <c:pt idx="345">
                  <c:v>12.382999999999999</c:v>
                </c:pt>
                <c:pt idx="346">
                  <c:v>12.598000000000001</c:v>
                </c:pt>
                <c:pt idx="347">
                  <c:v>12.817</c:v>
                </c:pt>
                <c:pt idx="348">
                  <c:v>13.034000000000001</c:v>
                </c:pt>
                <c:pt idx="349">
                  <c:v>13.247999999999999</c:v>
                </c:pt>
                <c:pt idx="350">
                  <c:v>13.465</c:v>
                </c:pt>
                <c:pt idx="351">
                  <c:v>13.686</c:v>
                </c:pt>
                <c:pt idx="352">
                  <c:v>13.898</c:v>
                </c:pt>
                <c:pt idx="353">
                  <c:v>14.112</c:v>
                </c:pt>
                <c:pt idx="354">
                  <c:v>14.324999999999999</c:v>
                </c:pt>
                <c:pt idx="355">
                  <c:v>14.54</c:v>
                </c:pt>
                <c:pt idx="356">
                  <c:v>14.752000000000001</c:v>
                </c:pt>
                <c:pt idx="357">
                  <c:v>14.961</c:v>
                </c:pt>
                <c:pt idx="358">
                  <c:v>15.169</c:v>
                </c:pt>
                <c:pt idx="359">
                  <c:v>15.269</c:v>
                </c:pt>
                <c:pt idx="360">
                  <c:v>15.266999999999999</c:v>
                </c:pt>
                <c:pt idx="361">
                  <c:v>15.263999999999999</c:v>
                </c:pt>
                <c:pt idx="362">
                  <c:v>15.263</c:v>
                </c:pt>
                <c:pt idx="363">
                  <c:v>15.263999999999999</c:v>
                </c:pt>
                <c:pt idx="364">
                  <c:v>15.263</c:v>
                </c:pt>
                <c:pt idx="365">
                  <c:v>15.263999999999999</c:v>
                </c:pt>
                <c:pt idx="366">
                  <c:v>15.262</c:v>
                </c:pt>
                <c:pt idx="367">
                  <c:v>15.263</c:v>
                </c:pt>
                <c:pt idx="368">
                  <c:v>15.263999999999999</c:v>
                </c:pt>
                <c:pt idx="369">
                  <c:v>15.266</c:v>
                </c:pt>
                <c:pt idx="370">
                  <c:v>15.269</c:v>
                </c:pt>
                <c:pt idx="371">
                  <c:v>15.266999999999999</c:v>
                </c:pt>
                <c:pt idx="372">
                  <c:v>15.260999999999999</c:v>
                </c:pt>
                <c:pt idx="373">
                  <c:v>15.26</c:v>
                </c:pt>
                <c:pt idx="374">
                  <c:v>15.262</c:v>
                </c:pt>
                <c:pt idx="375">
                  <c:v>15.260999999999999</c:v>
                </c:pt>
                <c:pt idx="376">
                  <c:v>15.262</c:v>
                </c:pt>
                <c:pt idx="377">
                  <c:v>15.263</c:v>
                </c:pt>
                <c:pt idx="378">
                  <c:v>15.262</c:v>
                </c:pt>
                <c:pt idx="379">
                  <c:v>15.26</c:v>
                </c:pt>
                <c:pt idx="380">
                  <c:v>15.262</c:v>
                </c:pt>
                <c:pt idx="381">
                  <c:v>15.260999999999999</c:v>
                </c:pt>
                <c:pt idx="382">
                  <c:v>15.265000000000001</c:v>
                </c:pt>
                <c:pt idx="383">
                  <c:v>15.416</c:v>
                </c:pt>
                <c:pt idx="384">
                  <c:v>15.624000000000001</c:v>
                </c:pt>
                <c:pt idx="385">
                  <c:v>15.833</c:v>
                </c:pt>
                <c:pt idx="386">
                  <c:v>16.044</c:v>
                </c:pt>
                <c:pt idx="387">
                  <c:v>16.251000000000001</c:v>
                </c:pt>
                <c:pt idx="388">
                  <c:v>16.454999999999998</c:v>
                </c:pt>
                <c:pt idx="389">
                  <c:v>16.66</c:v>
                </c:pt>
                <c:pt idx="390">
                  <c:v>16.864999999999998</c:v>
                </c:pt>
                <c:pt idx="391">
                  <c:v>17.071999999999999</c:v>
                </c:pt>
                <c:pt idx="392">
                  <c:v>17.277999999999999</c:v>
                </c:pt>
                <c:pt idx="393">
                  <c:v>17.483000000000001</c:v>
                </c:pt>
                <c:pt idx="394">
                  <c:v>17.692</c:v>
                </c:pt>
                <c:pt idx="395">
                  <c:v>17.895</c:v>
                </c:pt>
                <c:pt idx="396">
                  <c:v>18.103000000000002</c:v>
                </c:pt>
                <c:pt idx="397">
                  <c:v>18.309999999999999</c:v>
                </c:pt>
                <c:pt idx="398">
                  <c:v>18.515999999999998</c:v>
                </c:pt>
                <c:pt idx="399">
                  <c:v>18.724</c:v>
                </c:pt>
                <c:pt idx="400">
                  <c:v>18.928000000000001</c:v>
                </c:pt>
                <c:pt idx="401">
                  <c:v>19.132000000000001</c:v>
                </c:pt>
                <c:pt idx="402">
                  <c:v>19.338999999999999</c:v>
                </c:pt>
                <c:pt idx="403">
                  <c:v>19.547000000000001</c:v>
                </c:pt>
                <c:pt idx="404">
                  <c:v>19.751000000000001</c:v>
                </c:pt>
                <c:pt idx="405">
                  <c:v>19.954000000000001</c:v>
                </c:pt>
                <c:pt idx="406">
                  <c:v>20.155000000000001</c:v>
                </c:pt>
                <c:pt idx="407">
                  <c:v>20.361999999999998</c:v>
                </c:pt>
                <c:pt idx="408">
                  <c:v>20.571000000000002</c:v>
                </c:pt>
                <c:pt idx="409">
                  <c:v>20.774000000000001</c:v>
                </c:pt>
                <c:pt idx="410">
                  <c:v>20.978000000000002</c:v>
                </c:pt>
                <c:pt idx="411">
                  <c:v>21.183</c:v>
                </c:pt>
                <c:pt idx="412">
                  <c:v>21.387</c:v>
                </c:pt>
                <c:pt idx="413">
                  <c:v>21.593</c:v>
                </c:pt>
                <c:pt idx="414">
                  <c:v>21.797999999999998</c:v>
                </c:pt>
                <c:pt idx="415">
                  <c:v>21.998000000000001</c:v>
                </c:pt>
                <c:pt idx="416">
                  <c:v>22.207000000000001</c:v>
                </c:pt>
                <c:pt idx="417">
                  <c:v>22.414000000000001</c:v>
                </c:pt>
                <c:pt idx="418">
                  <c:v>22.622</c:v>
                </c:pt>
                <c:pt idx="419">
                  <c:v>22.827999999999999</c:v>
                </c:pt>
                <c:pt idx="420">
                  <c:v>23.035</c:v>
                </c:pt>
                <c:pt idx="421">
                  <c:v>23.242999999999999</c:v>
                </c:pt>
                <c:pt idx="422">
                  <c:v>23.347000000000001</c:v>
                </c:pt>
                <c:pt idx="423">
                  <c:v>23.344999999999999</c:v>
                </c:pt>
                <c:pt idx="424">
                  <c:v>23.341999999999999</c:v>
                </c:pt>
                <c:pt idx="425">
                  <c:v>23.341000000000001</c:v>
                </c:pt>
                <c:pt idx="426">
                  <c:v>23.341999999999999</c:v>
                </c:pt>
                <c:pt idx="427">
                  <c:v>23.341000000000001</c:v>
                </c:pt>
                <c:pt idx="428">
                  <c:v>23.341999999999999</c:v>
                </c:pt>
                <c:pt idx="429">
                  <c:v>23.343</c:v>
                </c:pt>
                <c:pt idx="430">
                  <c:v>23.344000000000001</c:v>
                </c:pt>
                <c:pt idx="431">
                  <c:v>23.344999999999999</c:v>
                </c:pt>
                <c:pt idx="432">
                  <c:v>23.344000000000001</c:v>
                </c:pt>
                <c:pt idx="433">
                  <c:v>23.341000000000001</c:v>
                </c:pt>
                <c:pt idx="434">
                  <c:v>23.341999999999999</c:v>
                </c:pt>
                <c:pt idx="435">
                  <c:v>23.367999999999999</c:v>
                </c:pt>
                <c:pt idx="436">
                  <c:v>23.556999999999999</c:v>
                </c:pt>
                <c:pt idx="437">
                  <c:v>23.765000000000001</c:v>
                </c:pt>
                <c:pt idx="438">
                  <c:v>23.974</c:v>
                </c:pt>
                <c:pt idx="439">
                  <c:v>24.181000000000001</c:v>
                </c:pt>
                <c:pt idx="440">
                  <c:v>24.39</c:v>
                </c:pt>
                <c:pt idx="441">
                  <c:v>24.597000000000001</c:v>
                </c:pt>
                <c:pt idx="442">
                  <c:v>24.806000000000001</c:v>
                </c:pt>
                <c:pt idx="443">
                  <c:v>25.016999999999999</c:v>
                </c:pt>
                <c:pt idx="444">
                  <c:v>25.225999999999999</c:v>
                </c:pt>
                <c:pt idx="445">
                  <c:v>25.434000000000001</c:v>
                </c:pt>
                <c:pt idx="446">
                  <c:v>25.643999999999998</c:v>
                </c:pt>
                <c:pt idx="447">
                  <c:v>25.855</c:v>
                </c:pt>
                <c:pt idx="448">
                  <c:v>26.067</c:v>
                </c:pt>
                <c:pt idx="449">
                  <c:v>26.279</c:v>
                </c:pt>
                <c:pt idx="450">
                  <c:v>26.492000000000001</c:v>
                </c:pt>
                <c:pt idx="451">
                  <c:v>26.704999999999998</c:v>
                </c:pt>
                <c:pt idx="452">
                  <c:v>26.917999999999999</c:v>
                </c:pt>
                <c:pt idx="453">
                  <c:v>27.13</c:v>
                </c:pt>
                <c:pt idx="454">
                  <c:v>27.343</c:v>
                </c:pt>
                <c:pt idx="455">
                  <c:v>27.556000000000001</c:v>
                </c:pt>
                <c:pt idx="456">
                  <c:v>27.768999999999998</c:v>
                </c:pt>
                <c:pt idx="457">
                  <c:v>27.978000000000002</c:v>
                </c:pt>
                <c:pt idx="458">
                  <c:v>28.18</c:v>
                </c:pt>
                <c:pt idx="459">
                  <c:v>28.390999999999998</c:v>
                </c:pt>
                <c:pt idx="460">
                  <c:v>28.602</c:v>
                </c:pt>
                <c:pt idx="461">
                  <c:v>28.815000000000001</c:v>
                </c:pt>
                <c:pt idx="462">
                  <c:v>29.027999999999999</c:v>
                </c:pt>
                <c:pt idx="463">
                  <c:v>29.24</c:v>
                </c:pt>
                <c:pt idx="464">
                  <c:v>29.45</c:v>
                </c:pt>
                <c:pt idx="465">
                  <c:v>29.661000000000001</c:v>
                </c:pt>
                <c:pt idx="466">
                  <c:v>29.878</c:v>
                </c:pt>
                <c:pt idx="467">
                  <c:v>30.087</c:v>
                </c:pt>
                <c:pt idx="468">
                  <c:v>30.302</c:v>
                </c:pt>
                <c:pt idx="469">
                  <c:v>30.495000000000001</c:v>
                </c:pt>
                <c:pt idx="470">
                  <c:v>30.704999999999998</c:v>
                </c:pt>
                <c:pt idx="471">
                  <c:v>30.922000000000001</c:v>
                </c:pt>
                <c:pt idx="472">
                  <c:v>31.137</c:v>
                </c:pt>
                <c:pt idx="473">
                  <c:v>31.353000000000002</c:v>
                </c:pt>
                <c:pt idx="474">
                  <c:v>31.555</c:v>
                </c:pt>
                <c:pt idx="475">
                  <c:v>31.6</c:v>
                </c:pt>
                <c:pt idx="476">
                  <c:v>31.599</c:v>
                </c:pt>
                <c:pt idx="477">
                  <c:v>31.597999999999999</c:v>
                </c:pt>
                <c:pt idx="478">
                  <c:v>31.596</c:v>
                </c:pt>
                <c:pt idx="479">
                  <c:v>31.594999999999999</c:v>
                </c:pt>
                <c:pt idx="480">
                  <c:v>31.594000000000001</c:v>
                </c:pt>
                <c:pt idx="481">
                  <c:v>31.594999999999999</c:v>
                </c:pt>
                <c:pt idx="482">
                  <c:v>31.73</c:v>
                </c:pt>
                <c:pt idx="483">
                  <c:v>31.946999999999999</c:v>
                </c:pt>
                <c:pt idx="484">
                  <c:v>32.158999999999999</c:v>
                </c:pt>
                <c:pt idx="485">
                  <c:v>32.375999999999998</c:v>
                </c:pt>
                <c:pt idx="486">
                  <c:v>32.591000000000001</c:v>
                </c:pt>
                <c:pt idx="487">
                  <c:v>32.799999999999997</c:v>
                </c:pt>
                <c:pt idx="488">
                  <c:v>33.012</c:v>
                </c:pt>
                <c:pt idx="489">
                  <c:v>33.225000000000001</c:v>
                </c:pt>
                <c:pt idx="490">
                  <c:v>33.439</c:v>
                </c:pt>
                <c:pt idx="491">
                  <c:v>33.628999999999998</c:v>
                </c:pt>
                <c:pt idx="492">
                  <c:v>33.844000000000001</c:v>
                </c:pt>
                <c:pt idx="493">
                  <c:v>34.06</c:v>
                </c:pt>
                <c:pt idx="494">
                  <c:v>34.274000000000001</c:v>
                </c:pt>
                <c:pt idx="495">
                  <c:v>34.488</c:v>
                </c:pt>
                <c:pt idx="496">
                  <c:v>34.703000000000003</c:v>
                </c:pt>
                <c:pt idx="497">
                  <c:v>34.915999999999997</c:v>
                </c:pt>
                <c:pt idx="498">
                  <c:v>35.131999999999998</c:v>
                </c:pt>
                <c:pt idx="499">
                  <c:v>35.347999999999999</c:v>
                </c:pt>
                <c:pt idx="500">
                  <c:v>35.561999999999998</c:v>
                </c:pt>
                <c:pt idx="501">
                  <c:v>35.768999999999998</c:v>
                </c:pt>
                <c:pt idx="502">
                  <c:v>35.984000000000002</c:v>
                </c:pt>
                <c:pt idx="503">
                  <c:v>36.195999999999998</c:v>
                </c:pt>
                <c:pt idx="504">
                  <c:v>36.406999999999996</c:v>
                </c:pt>
                <c:pt idx="505">
                  <c:v>36.616</c:v>
                </c:pt>
                <c:pt idx="506">
                  <c:v>36.829000000000001</c:v>
                </c:pt>
                <c:pt idx="507">
                  <c:v>37.042000000000002</c:v>
                </c:pt>
                <c:pt idx="508">
                  <c:v>37.253</c:v>
                </c:pt>
                <c:pt idx="509">
                  <c:v>37.465000000000003</c:v>
                </c:pt>
                <c:pt idx="510">
                  <c:v>37.673999999999999</c:v>
                </c:pt>
                <c:pt idx="511">
                  <c:v>37.884</c:v>
                </c:pt>
                <c:pt idx="512">
                  <c:v>38.093000000000004</c:v>
                </c:pt>
                <c:pt idx="513">
                  <c:v>38.304000000000002</c:v>
                </c:pt>
                <c:pt idx="514">
                  <c:v>38.514000000000003</c:v>
                </c:pt>
                <c:pt idx="515">
                  <c:v>38.728000000000002</c:v>
                </c:pt>
                <c:pt idx="516">
                  <c:v>38.942999999999998</c:v>
                </c:pt>
                <c:pt idx="517">
                  <c:v>39.154000000000003</c:v>
                </c:pt>
                <c:pt idx="518">
                  <c:v>39.368000000000002</c:v>
                </c:pt>
                <c:pt idx="519">
                  <c:v>39.581000000000003</c:v>
                </c:pt>
                <c:pt idx="520">
                  <c:v>39.792999999999999</c:v>
                </c:pt>
                <c:pt idx="521">
                  <c:v>39.914000000000001</c:v>
                </c:pt>
                <c:pt idx="522">
                  <c:v>39.912999999999997</c:v>
                </c:pt>
                <c:pt idx="523">
                  <c:v>39.908999999999999</c:v>
                </c:pt>
                <c:pt idx="524">
                  <c:v>39.906999999999996</c:v>
                </c:pt>
                <c:pt idx="525">
                  <c:v>39.905999999999999</c:v>
                </c:pt>
                <c:pt idx="526">
                  <c:v>39.905000000000001</c:v>
                </c:pt>
                <c:pt idx="527">
                  <c:v>39.904000000000003</c:v>
                </c:pt>
                <c:pt idx="528">
                  <c:v>39.902999999999999</c:v>
                </c:pt>
                <c:pt idx="529">
                  <c:v>39.901000000000003</c:v>
                </c:pt>
                <c:pt idx="530">
                  <c:v>39.902000000000001</c:v>
                </c:pt>
                <c:pt idx="531">
                  <c:v>39.901000000000003</c:v>
                </c:pt>
                <c:pt idx="532">
                  <c:v>39.904000000000003</c:v>
                </c:pt>
                <c:pt idx="533">
                  <c:v>39.902000000000001</c:v>
                </c:pt>
                <c:pt idx="534">
                  <c:v>39.905999999999999</c:v>
                </c:pt>
                <c:pt idx="535">
                  <c:v>39.904000000000003</c:v>
                </c:pt>
                <c:pt idx="536">
                  <c:v>39.898000000000003</c:v>
                </c:pt>
                <c:pt idx="537">
                  <c:v>39.899000000000001</c:v>
                </c:pt>
                <c:pt idx="538">
                  <c:v>39.9</c:v>
                </c:pt>
                <c:pt idx="539">
                  <c:v>39.899000000000001</c:v>
                </c:pt>
                <c:pt idx="540">
                  <c:v>39.906999999999996</c:v>
                </c:pt>
                <c:pt idx="541">
                  <c:v>40.075000000000003</c:v>
                </c:pt>
                <c:pt idx="542">
                  <c:v>40.292000000000002</c:v>
                </c:pt>
                <c:pt idx="543">
                  <c:v>40.500999999999998</c:v>
                </c:pt>
                <c:pt idx="544">
                  <c:v>40.701999999999998</c:v>
                </c:pt>
                <c:pt idx="545">
                  <c:v>40.914000000000001</c:v>
                </c:pt>
                <c:pt idx="546">
                  <c:v>41.127000000000002</c:v>
                </c:pt>
                <c:pt idx="547">
                  <c:v>41.34</c:v>
                </c:pt>
                <c:pt idx="548">
                  <c:v>41.552</c:v>
                </c:pt>
                <c:pt idx="549">
                  <c:v>41.764000000000003</c:v>
                </c:pt>
                <c:pt idx="550">
                  <c:v>41.975999999999999</c:v>
                </c:pt>
                <c:pt idx="551">
                  <c:v>42.186999999999998</c:v>
                </c:pt>
                <c:pt idx="552">
                  <c:v>42.4</c:v>
                </c:pt>
                <c:pt idx="553">
                  <c:v>42.61</c:v>
                </c:pt>
                <c:pt idx="554">
                  <c:v>42.817</c:v>
                </c:pt>
                <c:pt idx="555">
                  <c:v>43.026000000000003</c:v>
                </c:pt>
                <c:pt idx="556">
                  <c:v>43.234999999999999</c:v>
                </c:pt>
                <c:pt idx="557">
                  <c:v>43.445999999999998</c:v>
                </c:pt>
                <c:pt idx="558">
                  <c:v>43.656999999999996</c:v>
                </c:pt>
                <c:pt idx="559">
                  <c:v>43.868000000000002</c:v>
                </c:pt>
                <c:pt idx="560">
                  <c:v>44.078000000000003</c:v>
                </c:pt>
                <c:pt idx="561">
                  <c:v>44.292000000000002</c:v>
                </c:pt>
                <c:pt idx="562">
                  <c:v>44.503999999999998</c:v>
                </c:pt>
                <c:pt idx="563">
                  <c:v>44.713999999999999</c:v>
                </c:pt>
                <c:pt idx="564">
                  <c:v>44.923999999999999</c:v>
                </c:pt>
                <c:pt idx="565">
                  <c:v>45.134</c:v>
                </c:pt>
                <c:pt idx="566">
                  <c:v>45.344000000000001</c:v>
                </c:pt>
                <c:pt idx="567">
                  <c:v>45.552</c:v>
                </c:pt>
                <c:pt idx="568">
                  <c:v>45.753999999999998</c:v>
                </c:pt>
                <c:pt idx="569">
                  <c:v>45.954000000000001</c:v>
                </c:pt>
                <c:pt idx="570">
                  <c:v>46.164999999999999</c:v>
                </c:pt>
                <c:pt idx="571">
                  <c:v>46.375999999999998</c:v>
                </c:pt>
                <c:pt idx="572">
                  <c:v>46.585999999999999</c:v>
                </c:pt>
                <c:pt idx="573">
                  <c:v>46.798000000000002</c:v>
                </c:pt>
                <c:pt idx="574">
                  <c:v>47.01</c:v>
                </c:pt>
                <c:pt idx="575">
                  <c:v>47.201000000000001</c:v>
                </c:pt>
                <c:pt idx="576">
                  <c:v>47.402000000000001</c:v>
                </c:pt>
                <c:pt idx="577">
                  <c:v>47.591999999999999</c:v>
                </c:pt>
                <c:pt idx="578">
                  <c:v>47.802</c:v>
                </c:pt>
                <c:pt idx="579">
                  <c:v>48.008000000000003</c:v>
                </c:pt>
                <c:pt idx="580">
                  <c:v>48.093000000000004</c:v>
                </c:pt>
                <c:pt idx="581">
                  <c:v>48.091000000000001</c:v>
                </c:pt>
                <c:pt idx="582">
                  <c:v>48.088999999999999</c:v>
                </c:pt>
                <c:pt idx="583">
                  <c:v>48.088000000000001</c:v>
                </c:pt>
                <c:pt idx="584">
                  <c:v>48.087000000000003</c:v>
                </c:pt>
                <c:pt idx="585">
                  <c:v>48.088000000000001</c:v>
                </c:pt>
                <c:pt idx="586">
                  <c:v>48.085999999999999</c:v>
                </c:pt>
                <c:pt idx="587">
                  <c:v>48.084000000000003</c:v>
                </c:pt>
                <c:pt idx="588">
                  <c:v>48.082999999999998</c:v>
                </c:pt>
                <c:pt idx="589">
                  <c:v>48.084000000000003</c:v>
                </c:pt>
                <c:pt idx="590">
                  <c:v>48.085000000000001</c:v>
                </c:pt>
                <c:pt idx="591">
                  <c:v>48.085999999999999</c:v>
                </c:pt>
                <c:pt idx="592">
                  <c:v>48.084000000000003</c:v>
                </c:pt>
                <c:pt idx="593">
                  <c:v>48.082000000000001</c:v>
                </c:pt>
                <c:pt idx="594">
                  <c:v>48.081000000000003</c:v>
                </c:pt>
                <c:pt idx="595">
                  <c:v>48.082000000000001</c:v>
                </c:pt>
                <c:pt idx="596">
                  <c:v>48.081000000000003</c:v>
                </c:pt>
                <c:pt idx="597">
                  <c:v>48.103000000000002</c:v>
                </c:pt>
                <c:pt idx="598">
                  <c:v>48.290999999999997</c:v>
                </c:pt>
                <c:pt idx="599">
                  <c:v>48.506999999999998</c:v>
                </c:pt>
                <c:pt idx="600">
                  <c:v>48.719000000000001</c:v>
                </c:pt>
                <c:pt idx="601">
                  <c:v>48.93</c:v>
                </c:pt>
                <c:pt idx="602">
                  <c:v>49.14</c:v>
                </c:pt>
                <c:pt idx="603">
                  <c:v>49.351999999999997</c:v>
                </c:pt>
                <c:pt idx="604">
                  <c:v>49.540999999999997</c:v>
                </c:pt>
                <c:pt idx="605">
                  <c:v>49.74</c:v>
                </c:pt>
                <c:pt idx="606">
                  <c:v>49.953000000000003</c:v>
                </c:pt>
                <c:pt idx="607">
                  <c:v>50.164999999999999</c:v>
                </c:pt>
                <c:pt idx="608">
                  <c:v>50.375999999999998</c:v>
                </c:pt>
                <c:pt idx="609">
                  <c:v>50.588000000000001</c:v>
                </c:pt>
                <c:pt idx="610">
                  <c:v>50.802999999999997</c:v>
                </c:pt>
                <c:pt idx="611">
                  <c:v>51.018000000000001</c:v>
                </c:pt>
                <c:pt idx="612">
                  <c:v>51.23</c:v>
                </c:pt>
                <c:pt idx="613">
                  <c:v>51.44</c:v>
                </c:pt>
                <c:pt idx="614">
                  <c:v>51.646000000000001</c:v>
                </c:pt>
                <c:pt idx="615">
                  <c:v>51.859000000000002</c:v>
                </c:pt>
                <c:pt idx="616">
                  <c:v>52.073</c:v>
                </c:pt>
                <c:pt idx="617">
                  <c:v>52.284999999999997</c:v>
                </c:pt>
                <c:pt idx="618">
                  <c:v>52.494999999999997</c:v>
                </c:pt>
                <c:pt idx="619">
                  <c:v>52.709000000000003</c:v>
                </c:pt>
                <c:pt idx="620">
                  <c:v>52.921999999999997</c:v>
                </c:pt>
                <c:pt idx="621">
                  <c:v>53.137</c:v>
                </c:pt>
                <c:pt idx="622">
                  <c:v>53.348999999999997</c:v>
                </c:pt>
                <c:pt idx="623">
                  <c:v>53.56</c:v>
                </c:pt>
                <c:pt idx="624">
                  <c:v>53.765000000000001</c:v>
                </c:pt>
                <c:pt idx="625">
                  <c:v>53.951999999999998</c:v>
                </c:pt>
                <c:pt idx="626">
                  <c:v>54.167000000000002</c:v>
                </c:pt>
                <c:pt idx="627">
                  <c:v>54.383000000000003</c:v>
                </c:pt>
                <c:pt idx="628">
                  <c:v>54.594999999999999</c:v>
                </c:pt>
                <c:pt idx="629">
                  <c:v>54.783999999999999</c:v>
                </c:pt>
                <c:pt idx="630">
                  <c:v>54.981999999999999</c:v>
                </c:pt>
                <c:pt idx="631">
                  <c:v>55.197000000000003</c:v>
                </c:pt>
                <c:pt idx="632">
                  <c:v>55.411000000000001</c:v>
                </c:pt>
                <c:pt idx="633">
                  <c:v>55.622</c:v>
                </c:pt>
                <c:pt idx="634">
                  <c:v>55.83</c:v>
                </c:pt>
                <c:pt idx="635">
                  <c:v>56.039000000000001</c:v>
                </c:pt>
                <c:pt idx="636">
                  <c:v>56.244999999999997</c:v>
                </c:pt>
                <c:pt idx="637">
                  <c:v>56.302</c:v>
                </c:pt>
                <c:pt idx="638">
                  <c:v>56.301000000000002</c:v>
                </c:pt>
                <c:pt idx="639">
                  <c:v>56.298999999999999</c:v>
                </c:pt>
                <c:pt idx="640">
                  <c:v>56.298000000000002</c:v>
                </c:pt>
                <c:pt idx="641">
                  <c:v>56.296999999999997</c:v>
                </c:pt>
                <c:pt idx="642">
                  <c:v>56.295999999999999</c:v>
                </c:pt>
                <c:pt idx="643">
                  <c:v>56.293999999999997</c:v>
                </c:pt>
                <c:pt idx="644">
                  <c:v>56.292000000000002</c:v>
                </c:pt>
                <c:pt idx="645">
                  <c:v>56.290999999999997</c:v>
                </c:pt>
                <c:pt idx="646">
                  <c:v>56.292000000000002</c:v>
                </c:pt>
                <c:pt idx="647">
                  <c:v>56.29</c:v>
                </c:pt>
                <c:pt idx="648">
                  <c:v>56.290999999999997</c:v>
                </c:pt>
                <c:pt idx="649">
                  <c:v>56.292999999999999</c:v>
                </c:pt>
                <c:pt idx="650">
                  <c:v>56.295000000000002</c:v>
                </c:pt>
                <c:pt idx="651">
                  <c:v>56.292000000000002</c:v>
                </c:pt>
                <c:pt idx="652">
                  <c:v>56.286000000000001</c:v>
                </c:pt>
                <c:pt idx="653">
                  <c:v>56.286999999999999</c:v>
                </c:pt>
                <c:pt idx="654">
                  <c:v>56.286000000000001</c:v>
                </c:pt>
                <c:pt idx="655">
                  <c:v>56.286999999999999</c:v>
                </c:pt>
                <c:pt idx="656">
                  <c:v>56.286000000000001</c:v>
                </c:pt>
                <c:pt idx="657">
                  <c:v>56.286999999999999</c:v>
                </c:pt>
                <c:pt idx="658">
                  <c:v>56.287999999999997</c:v>
                </c:pt>
                <c:pt idx="659">
                  <c:v>56.286999999999999</c:v>
                </c:pt>
                <c:pt idx="660">
                  <c:v>56.283999999999999</c:v>
                </c:pt>
                <c:pt idx="661">
                  <c:v>56.284999999999997</c:v>
                </c:pt>
                <c:pt idx="662">
                  <c:v>56.286000000000001</c:v>
                </c:pt>
                <c:pt idx="663">
                  <c:v>56.286999999999999</c:v>
                </c:pt>
                <c:pt idx="664">
                  <c:v>56.287999999999997</c:v>
                </c:pt>
                <c:pt idx="665">
                  <c:v>56.289000000000001</c:v>
                </c:pt>
                <c:pt idx="666">
                  <c:v>56.286999999999999</c:v>
                </c:pt>
                <c:pt idx="667">
                  <c:v>56.286000000000001</c:v>
                </c:pt>
                <c:pt idx="668">
                  <c:v>56.284999999999997</c:v>
                </c:pt>
                <c:pt idx="669">
                  <c:v>56.281999999999996</c:v>
                </c:pt>
                <c:pt idx="670">
                  <c:v>56.283000000000001</c:v>
                </c:pt>
                <c:pt idx="671">
                  <c:v>56.281999999999996</c:v>
                </c:pt>
                <c:pt idx="672">
                  <c:v>56.283000000000001</c:v>
                </c:pt>
                <c:pt idx="673">
                  <c:v>56.283999999999999</c:v>
                </c:pt>
                <c:pt idx="674">
                  <c:v>56.281999999999996</c:v>
                </c:pt>
                <c:pt idx="675">
                  <c:v>56.280999999999999</c:v>
                </c:pt>
                <c:pt idx="676">
                  <c:v>56.281999999999996</c:v>
                </c:pt>
                <c:pt idx="677">
                  <c:v>56.280999999999999</c:v>
                </c:pt>
                <c:pt idx="678">
                  <c:v>56.281999999999996</c:v>
                </c:pt>
                <c:pt idx="679">
                  <c:v>56.280999999999999</c:v>
                </c:pt>
                <c:pt idx="680">
                  <c:v>56.28</c:v>
                </c:pt>
                <c:pt idx="681">
                  <c:v>56.261000000000003</c:v>
                </c:pt>
                <c:pt idx="682">
                  <c:v>56.256</c:v>
                </c:pt>
                <c:pt idx="683">
                  <c:v>56.256999999999998</c:v>
                </c:pt>
                <c:pt idx="684">
                  <c:v>56.253</c:v>
                </c:pt>
                <c:pt idx="685">
                  <c:v>56.220999999999997</c:v>
                </c:pt>
                <c:pt idx="686">
                  <c:v>56.222000000000001</c:v>
                </c:pt>
                <c:pt idx="687">
                  <c:v>56.22</c:v>
                </c:pt>
                <c:pt idx="688">
                  <c:v>56.213999999999999</c:v>
                </c:pt>
                <c:pt idx="689">
                  <c:v>56.19</c:v>
                </c:pt>
                <c:pt idx="690">
                  <c:v>56.189</c:v>
                </c:pt>
                <c:pt idx="691">
                  <c:v>56.188000000000002</c:v>
                </c:pt>
                <c:pt idx="692">
                  <c:v>56.189</c:v>
                </c:pt>
                <c:pt idx="693">
                  <c:v>56.173999999999999</c:v>
                </c:pt>
                <c:pt idx="694">
                  <c:v>56.155000000000001</c:v>
                </c:pt>
                <c:pt idx="695">
                  <c:v>56.152000000000001</c:v>
                </c:pt>
                <c:pt idx="696">
                  <c:v>56.151000000000003</c:v>
                </c:pt>
                <c:pt idx="697">
                  <c:v>56.152000000000001</c:v>
                </c:pt>
                <c:pt idx="698">
                  <c:v>56.17</c:v>
                </c:pt>
                <c:pt idx="699">
                  <c:v>56.18</c:v>
                </c:pt>
                <c:pt idx="700">
                  <c:v>56.182000000000002</c:v>
                </c:pt>
                <c:pt idx="701">
                  <c:v>56.21</c:v>
                </c:pt>
                <c:pt idx="702">
                  <c:v>56.207999999999998</c:v>
                </c:pt>
                <c:pt idx="703">
                  <c:v>56.209000000000003</c:v>
                </c:pt>
                <c:pt idx="704">
                  <c:v>56.212000000000003</c:v>
                </c:pt>
                <c:pt idx="705">
                  <c:v>56.235999999999997</c:v>
                </c:pt>
                <c:pt idx="706">
                  <c:v>56.238</c:v>
                </c:pt>
                <c:pt idx="707">
                  <c:v>56.237000000000002</c:v>
                </c:pt>
                <c:pt idx="708">
                  <c:v>56.238</c:v>
                </c:pt>
                <c:pt idx="709">
                  <c:v>56.250999999999998</c:v>
                </c:pt>
                <c:pt idx="710">
                  <c:v>56.267000000000003</c:v>
                </c:pt>
                <c:pt idx="711">
                  <c:v>56.265999999999998</c:v>
                </c:pt>
                <c:pt idx="712">
                  <c:v>56.284999999999997</c:v>
                </c:pt>
                <c:pt idx="713">
                  <c:v>56.295000000000002</c:v>
                </c:pt>
                <c:pt idx="714">
                  <c:v>56.322000000000003</c:v>
                </c:pt>
                <c:pt idx="715">
                  <c:v>56.323999999999998</c:v>
                </c:pt>
                <c:pt idx="716">
                  <c:v>56.326000000000001</c:v>
                </c:pt>
                <c:pt idx="717">
                  <c:v>56.326999999999998</c:v>
                </c:pt>
                <c:pt idx="718">
                  <c:v>56.332000000000001</c:v>
                </c:pt>
                <c:pt idx="719">
                  <c:v>56.356000000000002</c:v>
                </c:pt>
                <c:pt idx="720">
                  <c:v>56.35</c:v>
                </c:pt>
                <c:pt idx="721">
                  <c:v>56.351999999999997</c:v>
                </c:pt>
                <c:pt idx="722">
                  <c:v>56.36</c:v>
                </c:pt>
                <c:pt idx="723">
                  <c:v>56.38</c:v>
                </c:pt>
                <c:pt idx="724">
                  <c:v>56.381999999999998</c:v>
                </c:pt>
                <c:pt idx="725">
                  <c:v>56.383000000000003</c:v>
                </c:pt>
                <c:pt idx="726">
                  <c:v>56.384</c:v>
                </c:pt>
                <c:pt idx="727">
                  <c:v>56.369</c:v>
                </c:pt>
                <c:pt idx="728">
                  <c:v>56.357999999999997</c:v>
                </c:pt>
                <c:pt idx="729">
                  <c:v>56.356999999999999</c:v>
                </c:pt>
                <c:pt idx="730">
                  <c:v>56.354999999999997</c:v>
                </c:pt>
                <c:pt idx="731">
                  <c:v>56.334000000000003</c:v>
                </c:pt>
                <c:pt idx="732">
                  <c:v>56.328000000000003</c:v>
                </c:pt>
                <c:pt idx="733">
                  <c:v>56.329000000000001</c:v>
                </c:pt>
                <c:pt idx="734">
                  <c:v>56.33</c:v>
                </c:pt>
                <c:pt idx="735">
                  <c:v>56.329000000000001</c:v>
                </c:pt>
                <c:pt idx="736">
                  <c:v>56.304000000000002</c:v>
                </c:pt>
                <c:pt idx="737">
                  <c:v>56.302999999999997</c:v>
                </c:pt>
                <c:pt idx="738">
                  <c:v>56.301000000000002</c:v>
                </c:pt>
                <c:pt idx="739">
                  <c:v>56.298999999999999</c:v>
                </c:pt>
                <c:pt idx="740">
                  <c:v>56.292000000000002</c:v>
                </c:pt>
                <c:pt idx="741">
                  <c:v>56.271999999999998</c:v>
                </c:pt>
                <c:pt idx="742">
                  <c:v>56.271000000000001</c:v>
                </c:pt>
                <c:pt idx="743">
                  <c:v>56.27</c:v>
                </c:pt>
                <c:pt idx="744">
                  <c:v>56.255000000000003</c:v>
                </c:pt>
                <c:pt idx="745">
                  <c:v>56.241999999999997</c:v>
                </c:pt>
                <c:pt idx="746">
                  <c:v>56.241</c:v>
                </c:pt>
                <c:pt idx="747">
                  <c:v>56.24</c:v>
                </c:pt>
                <c:pt idx="748">
                  <c:v>56.216999999999999</c:v>
                </c:pt>
                <c:pt idx="749">
                  <c:v>56.209000000000003</c:v>
                </c:pt>
                <c:pt idx="750">
                  <c:v>56.207000000000001</c:v>
                </c:pt>
                <c:pt idx="751">
                  <c:v>56.204999999999998</c:v>
                </c:pt>
                <c:pt idx="752">
                  <c:v>56.177</c:v>
                </c:pt>
                <c:pt idx="753">
                  <c:v>56.176000000000002</c:v>
                </c:pt>
                <c:pt idx="754">
                  <c:v>56.173999999999999</c:v>
                </c:pt>
                <c:pt idx="755">
                  <c:v>56.176000000000002</c:v>
                </c:pt>
                <c:pt idx="756">
                  <c:v>56.170999999999999</c:v>
                </c:pt>
                <c:pt idx="757">
                  <c:v>56.148000000000003</c:v>
                </c:pt>
                <c:pt idx="758">
                  <c:v>56.145000000000003</c:v>
                </c:pt>
                <c:pt idx="759">
                  <c:v>56.137</c:v>
                </c:pt>
                <c:pt idx="760">
                  <c:v>56.137999999999998</c:v>
                </c:pt>
                <c:pt idx="761">
                  <c:v>56.152000000000001</c:v>
                </c:pt>
                <c:pt idx="762">
                  <c:v>56.164999999999999</c:v>
                </c:pt>
                <c:pt idx="763">
                  <c:v>56.165999999999997</c:v>
                </c:pt>
                <c:pt idx="764">
                  <c:v>56.164999999999999</c:v>
                </c:pt>
                <c:pt idx="765">
                  <c:v>56.186</c:v>
                </c:pt>
                <c:pt idx="766">
                  <c:v>56.195</c:v>
                </c:pt>
                <c:pt idx="767">
                  <c:v>56.197000000000003</c:v>
                </c:pt>
                <c:pt idx="768">
                  <c:v>56.195</c:v>
                </c:pt>
                <c:pt idx="769">
                  <c:v>56.192999999999998</c:v>
                </c:pt>
                <c:pt idx="770">
                  <c:v>56.222000000000001</c:v>
                </c:pt>
                <c:pt idx="771">
                  <c:v>56.223999999999997</c:v>
                </c:pt>
                <c:pt idx="772">
                  <c:v>56.225000000000001</c:v>
                </c:pt>
                <c:pt idx="773">
                  <c:v>56.231999999999999</c:v>
                </c:pt>
                <c:pt idx="774">
                  <c:v>56.255000000000003</c:v>
                </c:pt>
                <c:pt idx="775">
                  <c:v>56.256999999999998</c:v>
                </c:pt>
                <c:pt idx="776">
                  <c:v>56.258000000000003</c:v>
                </c:pt>
                <c:pt idx="777">
                  <c:v>56.256</c:v>
                </c:pt>
                <c:pt idx="778">
                  <c:v>56.255000000000003</c:v>
                </c:pt>
                <c:pt idx="779">
                  <c:v>56.256</c:v>
                </c:pt>
                <c:pt idx="780">
                  <c:v>56.256999999999998</c:v>
                </c:pt>
                <c:pt idx="781">
                  <c:v>56.256</c:v>
                </c:pt>
                <c:pt idx="782">
                  <c:v>56.256999999999998</c:v>
                </c:pt>
                <c:pt idx="783">
                  <c:v>56.258000000000003</c:v>
                </c:pt>
                <c:pt idx="784">
                  <c:v>56.256999999999998</c:v>
                </c:pt>
                <c:pt idx="785">
                  <c:v>56.256</c:v>
                </c:pt>
                <c:pt idx="786">
                  <c:v>56.255000000000003</c:v>
                </c:pt>
                <c:pt idx="787">
                  <c:v>56.256</c:v>
                </c:pt>
                <c:pt idx="788">
                  <c:v>56.256999999999998</c:v>
                </c:pt>
                <c:pt idx="789">
                  <c:v>56.256</c:v>
                </c:pt>
                <c:pt idx="790">
                  <c:v>56.256999999999998</c:v>
                </c:pt>
                <c:pt idx="791">
                  <c:v>56.256</c:v>
                </c:pt>
                <c:pt idx="792">
                  <c:v>56.259</c:v>
                </c:pt>
                <c:pt idx="793">
                  <c:v>56.26</c:v>
                </c:pt>
                <c:pt idx="794">
                  <c:v>56.262</c:v>
                </c:pt>
                <c:pt idx="795">
                  <c:v>56.26</c:v>
                </c:pt>
                <c:pt idx="796">
                  <c:v>56.253</c:v>
                </c:pt>
                <c:pt idx="797">
                  <c:v>56.255000000000003</c:v>
                </c:pt>
                <c:pt idx="798">
                  <c:v>56.256</c:v>
                </c:pt>
                <c:pt idx="799">
                  <c:v>56.255000000000003</c:v>
                </c:pt>
                <c:pt idx="800">
                  <c:v>56.256</c:v>
                </c:pt>
                <c:pt idx="801">
                  <c:v>56.256999999999998</c:v>
                </c:pt>
                <c:pt idx="802">
                  <c:v>56.255000000000003</c:v>
                </c:pt>
                <c:pt idx="803">
                  <c:v>56.253999999999998</c:v>
                </c:pt>
                <c:pt idx="804">
                  <c:v>56.255000000000003</c:v>
                </c:pt>
                <c:pt idx="805">
                  <c:v>56.256</c:v>
                </c:pt>
                <c:pt idx="806">
                  <c:v>56.256999999999998</c:v>
                </c:pt>
                <c:pt idx="807">
                  <c:v>56.258000000000003</c:v>
                </c:pt>
                <c:pt idx="808">
                  <c:v>56.259</c:v>
                </c:pt>
                <c:pt idx="809">
                  <c:v>56.258000000000003</c:v>
                </c:pt>
                <c:pt idx="810">
                  <c:v>56.256999999999998</c:v>
                </c:pt>
                <c:pt idx="811">
                  <c:v>56.256</c:v>
                </c:pt>
                <c:pt idx="812">
                  <c:v>56.256999999999998</c:v>
                </c:pt>
                <c:pt idx="813">
                  <c:v>56.256</c:v>
                </c:pt>
                <c:pt idx="814">
                  <c:v>56.256999999999998</c:v>
                </c:pt>
                <c:pt idx="815">
                  <c:v>56.258000000000003</c:v>
                </c:pt>
                <c:pt idx="816">
                  <c:v>56.256</c:v>
                </c:pt>
                <c:pt idx="817">
                  <c:v>56.256999999999998</c:v>
                </c:pt>
                <c:pt idx="818">
                  <c:v>56.253999999999998</c:v>
                </c:pt>
                <c:pt idx="819">
                  <c:v>56.253</c:v>
                </c:pt>
                <c:pt idx="820">
                  <c:v>56.255000000000003</c:v>
                </c:pt>
                <c:pt idx="821">
                  <c:v>56.253</c:v>
                </c:pt>
                <c:pt idx="822">
                  <c:v>56.253999999999998</c:v>
                </c:pt>
                <c:pt idx="823">
                  <c:v>56.256</c:v>
                </c:pt>
                <c:pt idx="824">
                  <c:v>56.259</c:v>
                </c:pt>
                <c:pt idx="825">
                  <c:v>56.258000000000003</c:v>
                </c:pt>
                <c:pt idx="826">
                  <c:v>56.253</c:v>
                </c:pt>
                <c:pt idx="827">
                  <c:v>56.253999999999998</c:v>
                </c:pt>
                <c:pt idx="828">
                  <c:v>56.255000000000003</c:v>
                </c:pt>
                <c:pt idx="829">
                  <c:v>56.253999999999998</c:v>
                </c:pt>
                <c:pt idx="830">
                  <c:v>56.255000000000003</c:v>
                </c:pt>
                <c:pt idx="831">
                  <c:v>56.256</c:v>
                </c:pt>
                <c:pt idx="832">
                  <c:v>56.255000000000003</c:v>
                </c:pt>
                <c:pt idx="833">
                  <c:v>56.253</c:v>
                </c:pt>
                <c:pt idx="834">
                  <c:v>56.204999999999998</c:v>
                </c:pt>
                <c:pt idx="835">
                  <c:v>56.091999999999999</c:v>
                </c:pt>
                <c:pt idx="836">
                  <c:v>55.970999999999997</c:v>
                </c:pt>
                <c:pt idx="837">
                  <c:v>55.847000000000001</c:v>
                </c:pt>
                <c:pt idx="838">
                  <c:v>55.718000000000004</c:v>
                </c:pt>
                <c:pt idx="839">
                  <c:v>55.584000000000003</c:v>
                </c:pt>
                <c:pt idx="840">
                  <c:v>55.44</c:v>
                </c:pt>
                <c:pt idx="841">
                  <c:v>55.286999999999999</c:v>
                </c:pt>
                <c:pt idx="842">
                  <c:v>55.122999999999998</c:v>
                </c:pt>
                <c:pt idx="843">
                  <c:v>54.953000000000003</c:v>
                </c:pt>
                <c:pt idx="844">
                  <c:v>54.789000000000001</c:v>
                </c:pt>
                <c:pt idx="845">
                  <c:v>54.633000000000003</c:v>
                </c:pt>
                <c:pt idx="846">
                  <c:v>54.481000000000002</c:v>
                </c:pt>
                <c:pt idx="847">
                  <c:v>54.334000000000003</c:v>
                </c:pt>
                <c:pt idx="848">
                  <c:v>54.197000000000003</c:v>
                </c:pt>
                <c:pt idx="849">
                  <c:v>54.058</c:v>
                </c:pt>
                <c:pt idx="850">
                  <c:v>53.911999999999999</c:v>
                </c:pt>
                <c:pt idx="851">
                  <c:v>53.768999999999998</c:v>
                </c:pt>
                <c:pt idx="852">
                  <c:v>53.634999999999998</c:v>
                </c:pt>
                <c:pt idx="853">
                  <c:v>53.515000000000001</c:v>
                </c:pt>
                <c:pt idx="854">
                  <c:v>53.41</c:v>
                </c:pt>
                <c:pt idx="855">
                  <c:v>53.320999999999998</c:v>
                </c:pt>
                <c:pt idx="856">
                  <c:v>53.268000000000001</c:v>
                </c:pt>
                <c:pt idx="857">
                  <c:v>53.231999999999999</c:v>
                </c:pt>
                <c:pt idx="858">
                  <c:v>53.206000000000003</c:v>
                </c:pt>
                <c:pt idx="859">
                  <c:v>53.197000000000003</c:v>
                </c:pt>
                <c:pt idx="860">
                  <c:v>53.192999999999998</c:v>
                </c:pt>
                <c:pt idx="861">
                  <c:v>53.192</c:v>
                </c:pt>
                <c:pt idx="862">
                  <c:v>53.19</c:v>
                </c:pt>
                <c:pt idx="863">
                  <c:v>53.154000000000003</c:v>
                </c:pt>
                <c:pt idx="864">
                  <c:v>53.103999999999999</c:v>
                </c:pt>
                <c:pt idx="865">
                  <c:v>53.09</c:v>
                </c:pt>
                <c:pt idx="866">
                  <c:v>53.091000000000001</c:v>
                </c:pt>
                <c:pt idx="867">
                  <c:v>53.09</c:v>
                </c:pt>
                <c:pt idx="868">
                  <c:v>53.091000000000001</c:v>
                </c:pt>
                <c:pt idx="869">
                  <c:v>53.09</c:v>
                </c:pt>
                <c:pt idx="870">
                  <c:v>53.088999999999999</c:v>
                </c:pt>
                <c:pt idx="871">
                  <c:v>53.085999999999999</c:v>
                </c:pt>
                <c:pt idx="872">
                  <c:v>53.084000000000003</c:v>
                </c:pt>
                <c:pt idx="873">
                  <c:v>53.085000000000001</c:v>
                </c:pt>
                <c:pt idx="874">
                  <c:v>53.082999999999998</c:v>
                </c:pt>
                <c:pt idx="875">
                  <c:v>53.081000000000003</c:v>
                </c:pt>
                <c:pt idx="876">
                  <c:v>53.082000000000001</c:v>
                </c:pt>
                <c:pt idx="877">
                  <c:v>53.082999999999998</c:v>
                </c:pt>
                <c:pt idx="878">
                  <c:v>53.084000000000003</c:v>
                </c:pt>
                <c:pt idx="879">
                  <c:v>53.085000000000001</c:v>
                </c:pt>
                <c:pt idx="880">
                  <c:v>53.087000000000003</c:v>
                </c:pt>
                <c:pt idx="881">
                  <c:v>53.085999999999999</c:v>
                </c:pt>
                <c:pt idx="882">
                  <c:v>53.084000000000003</c:v>
                </c:pt>
                <c:pt idx="883">
                  <c:v>53.082999999999998</c:v>
                </c:pt>
                <c:pt idx="884">
                  <c:v>53.084000000000003</c:v>
                </c:pt>
                <c:pt idx="885">
                  <c:v>53.082999999999998</c:v>
                </c:pt>
                <c:pt idx="886">
                  <c:v>53.081000000000003</c:v>
                </c:pt>
                <c:pt idx="887">
                  <c:v>53.082000000000001</c:v>
                </c:pt>
                <c:pt idx="888">
                  <c:v>53.081000000000003</c:v>
                </c:pt>
                <c:pt idx="889">
                  <c:v>53.082000000000001</c:v>
                </c:pt>
                <c:pt idx="890">
                  <c:v>53.081000000000003</c:v>
                </c:pt>
                <c:pt idx="891">
                  <c:v>53.082000000000001</c:v>
                </c:pt>
                <c:pt idx="892">
                  <c:v>53.082999999999998</c:v>
                </c:pt>
                <c:pt idx="893">
                  <c:v>53.084000000000003</c:v>
                </c:pt>
                <c:pt idx="894">
                  <c:v>53.087000000000003</c:v>
                </c:pt>
                <c:pt idx="895">
                  <c:v>53.085000000000001</c:v>
                </c:pt>
                <c:pt idx="896">
                  <c:v>53.088999999999999</c:v>
                </c:pt>
                <c:pt idx="897">
                  <c:v>53.088000000000001</c:v>
                </c:pt>
                <c:pt idx="898">
                  <c:v>53.088999999999999</c:v>
                </c:pt>
                <c:pt idx="899">
                  <c:v>53.091000000000001</c:v>
                </c:pt>
                <c:pt idx="900">
                  <c:v>53.093000000000004</c:v>
                </c:pt>
                <c:pt idx="901">
                  <c:v>53.101999999999997</c:v>
                </c:pt>
                <c:pt idx="902">
                  <c:v>53.125999999999998</c:v>
                </c:pt>
                <c:pt idx="903">
                  <c:v>53.168999999999997</c:v>
                </c:pt>
                <c:pt idx="904">
                  <c:v>53.223999999999997</c:v>
                </c:pt>
                <c:pt idx="905">
                  <c:v>53.295000000000002</c:v>
                </c:pt>
                <c:pt idx="906">
                  <c:v>53.384999999999998</c:v>
                </c:pt>
                <c:pt idx="907">
                  <c:v>53.491999999999997</c:v>
                </c:pt>
                <c:pt idx="908">
                  <c:v>53.612000000000002</c:v>
                </c:pt>
                <c:pt idx="909">
                  <c:v>53.744</c:v>
                </c:pt>
                <c:pt idx="910">
                  <c:v>53.88</c:v>
                </c:pt>
                <c:pt idx="911">
                  <c:v>54.008000000000003</c:v>
                </c:pt>
                <c:pt idx="912">
                  <c:v>54.134999999999998</c:v>
                </c:pt>
                <c:pt idx="913">
                  <c:v>54.267000000000003</c:v>
                </c:pt>
                <c:pt idx="914">
                  <c:v>54.401000000000003</c:v>
                </c:pt>
                <c:pt idx="915">
                  <c:v>54.542000000000002</c:v>
                </c:pt>
                <c:pt idx="916">
                  <c:v>54.686999999999998</c:v>
                </c:pt>
                <c:pt idx="917">
                  <c:v>54.835999999999999</c:v>
                </c:pt>
                <c:pt idx="918">
                  <c:v>54.988</c:v>
                </c:pt>
                <c:pt idx="919">
                  <c:v>55.131999999999998</c:v>
                </c:pt>
                <c:pt idx="920">
                  <c:v>55.265000000000001</c:v>
                </c:pt>
                <c:pt idx="921">
                  <c:v>55.384999999999998</c:v>
                </c:pt>
                <c:pt idx="922">
                  <c:v>55.502000000000002</c:v>
                </c:pt>
                <c:pt idx="923">
                  <c:v>55.622999999999998</c:v>
                </c:pt>
                <c:pt idx="924">
                  <c:v>55.716000000000001</c:v>
                </c:pt>
                <c:pt idx="925">
                  <c:v>55.713999999999999</c:v>
                </c:pt>
                <c:pt idx="926">
                  <c:v>55.712000000000003</c:v>
                </c:pt>
                <c:pt idx="927">
                  <c:v>55.713000000000001</c:v>
                </c:pt>
                <c:pt idx="928">
                  <c:v>55.710999999999999</c:v>
                </c:pt>
                <c:pt idx="929">
                  <c:v>55.71</c:v>
                </c:pt>
                <c:pt idx="930">
                  <c:v>55.712000000000003</c:v>
                </c:pt>
                <c:pt idx="931">
                  <c:v>55.713999999999999</c:v>
                </c:pt>
                <c:pt idx="932">
                  <c:v>55.707999999999998</c:v>
                </c:pt>
                <c:pt idx="933">
                  <c:v>55.706000000000003</c:v>
                </c:pt>
                <c:pt idx="934">
                  <c:v>55.707000000000001</c:v>
                </c:pt>
                <c:pt idx="935">
                  <c:v>55.707999999999998</c:v>
                </c:pt>
                <c:pt idx="936">
                  <c:v>55.707000000000001</c:v>
                </c:pt>
                <c:pt idx="937">
                  <c:v>55.709000000000003</c:v>
                </c:pt>
                <c:pt idx="938">
                  <c:v>55.707000000000001</c:v>
                </c:pt>
                <c:pt idx="939">
                  <c:v>55.704999999999998</c:v>
                </c:pt>
                <c:pt idx="940">
                  <c:v>55.706000000000003</c:v>
                </c:pt>
                <c:pt idx="941">
                  <c:v>55.707000000000001</c:v>
                </c:pt>
                <c:pt idx="942">
                  <c:v>55.707999999999998</c:v>
                </c:pt>
                <c:pt idx="943">
                  <c:v>55.71</c:v>
                </c:pt>
                <c:pt idx="944">
                  <c:v>55.709000000000003</c:v>
                </c:pt>
                <c:pt idx="945">
                  <c:v>55.707000000000001</c:v>
                </c:pt>
                <c:pt idx="946">
                  <c:v>55.706000000000003</c:v>
                </c:pt>
                <c:pt idx="947">
                  <c:v>55.707000000000001</c:v>
                </c:pt>
                <c:pt idx="948">
                  <c:v>55.694000000000003</c:v>
                </c:pt>
                <c:pt idx="949">
                  <c:v>55.692999999999998</c:v>
                </c:pt>
                <c:pt idx="950">
                  <c:v>55.692</c:v>
                </c:pt>
                <c:pt idx="951">
                  <c:v>55.692999999999998</c:v>
                </c:pt>
                <c:pt idx="952">
                  <c:v>55.692</c:v>
                </c:pt>
                <c:pt idx="953">
                  <c:v>55.692999999999998</c:v>
                </c:pt>
                <c:pt idx="954">
                  <c:v>55.695</c:v>
                </c:pt>
                <c:pt idx="955">
                  <c:v>55.695999999999998</c:v>
                </c:pt>
                <c:pt idx="956">
                  <c:v>55.697000000000003</c:v>
                </c:pt>
                <c:pt idx="957">
                  <c:v>55.692</c:v>
                </c:pt>
                <c:pt idx="958">
                  <c:v>55.689</c:v>
                </c:pt>
                <c:pt idx="959">
                  <c:v>55.691000000000003</c:v>
                </c:pt>
                <c:pt idx="960">
                  <c:v>55.69</c:v>
                </c:pt>
                <c:pt idx="961">
                  <c:v>55.691000000000003</c:v>
                </c:pt>
                <c:pt idx="962">
                  <c:v>55.692999999999998</c:v>
                </c:pt>
                <c:pt idx="963">
                  <c:v>55.691000000000003</c:v>
                </c:pt>
                <c:pt idx="964">
                  <c:v>55.689</c:v>
                </c:pt>
                <c:pt idx="965">
                  <c:v>55.69</c:v>
                </c:pt>
                <c:pt idx="966">
                  <c:v>55.691000000000003</c:v>
                </c:pt>
                <c:pt idx="967">
                  <c:v>55.692999999999998</c:v>
                </c:pt>
                <c:pt idx="968">
                  <c:v>55.694000000000003</c:v>
                </c:pt>
                <c:pt idx="969">
                  <c:v>55.692999999999998</c:v>
                </c:pt>
                <c:pt idx="970">
                  <c:v>55.423000000000002</c:v>
                </c:pt>
                <c:pt idx="971">
                  <c:v>54.908999999999999</c:v>
                </c:pt>
                <c:pt idx="972">
                  <c:v>54.311999999999998</c:v>
                </c:pt>
                <c:pt idx="973">
                  <c:v>53.787999999999997</c:v>
                </c:pt>
                <c:pt idx="974">
                  <c:v>53.274999999999999</c:v>
                </c:pt>
                <c:pt idx="975">
                  <c:v>52.948999999999998</c:v>
                </c:pt>
                <c:pt idx="976">
                  <c:v>52.881999999999998</c:v>
                </c:pt>
                <c:pt idx="977">
                  <c:v>52.811999999999998</c:v>
                </c:pt>
                <c:pt idx="978">
                  <c:v>52.792999999999999</c:v>
                </c:pt>
                <c:pt idx="979">
                  <c:v>52.79</c:v>
                </c:pt>
                <c:pt idx="980">
                  <c:v>52.787999999999997</c:v>
                </c:pt>
                <c:pt idx="981">
                  <c:v>52.789000000000001</c:v>
                </c:pt>
                <c:pt idx="982">
                  <c:v>52.787999999999997</c:v>
                </c:pt>
                <c:pt idx="983">
                  <c:v>52.789000000000001</c:v>
                </c:pt>
                <c:pt idx="984">
                  <c:v>52.787999999999997</c:v>
                </c:pt>
                <c:pt idx="985">
                  <c:v>52.789000000000001</c:v>
                </c:pt>
                <c:pt idx="986">
                  <c:v>52.735999999999997</c:v>
                </c:pt>
                <c:pt idx="987">
                  <c:v>52.633000000000003</c:v>
                </c:pt>
                <c:pt idx="988">
                  <c:v>52.628999999999998</c:v>
                </c:pt>
                <c:pt idx="989">
                  <c:v>52.545999999999999</c:v>
                </c:pt>
                <c:pt idx="990">
                  <c:v>52.088999999999999</c:v>
                </c:pt>
                <c:pt idx="991">
                  <c:v>51.158000000000001</c:v>
                </c:pt>
                <c:pt idx="992">
                  <c:v>50.183</c:v>
                </c:pt>
                <c:pt idx="993">
                  <c:v>49.219000000000001</c:v>
                </c:pt>
                <c:pt idx="994">
                  <c:v>47.23</c:v>
                </c:pt>
                <c:pt idx="995">
                  <c:v>46.448999999999998</c:v>
                </c:pt>
                <c:pt idx="996">
                  <c:v>45.496000000000002</c:v>
                </c:pt>
                <c:pt idx="997">
                  <c:v>44.552</c:v>
                </c:pt>
                <c:pt idx="998">
                  <c:v>43.61</c:v>
                </c:pt>
                <c:pt idx="999">
                  <c:v>42.668999999999997</c:v>
                </c:pt>
                <c:pt idx="1000">
                  <c:v>41.716000000000001</c:v>
                </c:pt>
                <c:pt idx="1001">
                  <c:v>40.765000000000001</c:v>
                </c:pt>
                <c:pt idx="1002">
                  <c:v>39.82</c:v>
                </c:pt>
                <c:pt idx="1003">
                  <c:v>38.018999999999998</c:v>
                </c:pt>
                <c:pt idx="1004">
                  <c:v>37.299999999999997</c:v>
                </c:pt>
                <c:pt idx="1005">
                  <c:v>36.362000000000002</c:v>
                </c:pt>
                <c:pt idx="1006">
                  <c:v>35.427999999999997</c:v>
                </c:pt>
                <c:pt idx="1007">
                  <c:v>34.496000000000002</c:v>
                </c:pt>
                <c:pt idx="1008">
                  <c:v>33.569000000000003</c:v>
                </c:pt>
                <c:pt idx="1009">
                  <c:v>32.640999999999998</c:v>
                </c:pt>
                <c:pt idx="1010">
                  <c:v>31.713999999999999</c:v>
                </c:pt>
                <c:pt idx="1011">
                  <c:v>30.795000000000002</c:v>
                </c:pt>
                <c:pt idx="1012">
                  <c:v>29.882999999999999</c:v>
                </c:pt>
                <c:pt idx="1013">
                  <c:v>28.893000000000001</c:v>
                </c:pt>
                <c:pt idx="1014">
                  <c:v>28.08</c:v>
                </c:pt>
                <c:pt idx="1015">
                  <c:v>27.195</c:v>
                </c:pt>
                <c:pt idx="1016">
                  <c:v>26.323</c:v>
                </c:pt>
                <c:pt idx="1017">
                  <c:v>25.463000000000001</c:v>
                </c:pt>
                <c:pt idx="1018">
                  <c:v>24.609000000000002</c:v>
                </c:pt>
                <c:pt idx="1019">
                  <c:v>23.757999999999999</c:v>
                </c:pt>
                <c:pt idx="1020">
                  <c:v>22.91</c:v>
                </c:pt>
                <c:pt idx="1021">
                  <c:v>22.076000000000001</c:v>
                </c:pt>
                <c:pt idx="1022">
                  <c:v>21.263000000000002</c:v>
                </c:pt>
                <c:pt idx="1023">
                  <c:v>20.309999999999999</c:v>
                </c:pt>
                <c:pt idx="1024">
                  <c:v>19.504000000000001</c:v>
                </c:pt>
                <c:pt idx="1025">
                  <c:v>18.702999999999999</c:v>
                </c:pt>
                <c:pt idx="1026">
                  <c:v>17.887</c:v>
                </c:pt>
                <c:pt idx="1027">
                  <c:v>17.088999999999999</c:v>
                </c:pt>
                <c:pt idx="1028">
                  <c:v>16.292999999999999</c:v>
                </c:pt>
                <c:pt idx="1029">
                  <c:v>15.500999999999999</c:v>
                </c:pt>
                <c:pt idx="1030">
                  <c:v>14.715</c:v>
                </c:pt>
                <c:pt idx="1031">
                  <c:v>13.948</c:v>
                </c:pt>
                <c:pt idx="1032">
                  <c:v>12.897</c:v>
                </c:pt>
                <c:pt idx="1033">
                  <c:v>12.185</c:v>
                </c:pt>
                <c:pt idx="1034">
                  <c:v>11.364000000000001</c:v>
                </c:pt>
                <c:pt idx="1035">
                  <c:v>10.558999999999999</c:v>
                </c:pt>
                <c:pt idx="1036">
                  <c:v>9.7230000000000008</c:v>
                </c:pt>
                <c:pt idx="1037">
                  <c:v>8.8840000000000003</c:v>
                </c:pt>
                <c:pt idx="1038">
                  <c:v>8.0579999999999998</c:v>
                </c:pt>
                <c:pt idx="1039">
                  <c:v>7.2329999999999997</c:v>
                </c:pt>
                <c:pt idx="1040">
                  <c:v>6.468</c:v>
                </c:pt>
                <c:pt idx="1041">
                  <c:v>5.633</c:v>
                </c:pt>
                <c:pt idx="1042">
                  <c:v>5.4240000000000004</c:v>
                </c:pt>
                <c:pt idx="1043">
                  <c:v>5.117</c:v>
                </c:pt>
                <c:pt idx="1044">
                  <c:v>4.819</c:v>
                </c:pt>
                <c:pt idx="1045">
                  <c:v>4.5090000000000003</c:v>
                </c:pt>
                <c:pt idx="1046">
                  <c:v>4.2</c:v>
                </c:pt>
                <c:pt idx="1047">
                  <c:v>3.891</c:v>
                </c:pt>
                <c:pt idx="1048">
                  <c:v>3.5880000000000001</c:v>
                </c:pt>
                <c:pt idx="1049">
                  <c:v>3.2919999999999998</c:v>
                </c:pt>
                <c:pt idx="1050">
                  <c:v>2.6579999999999999</c:v>
                </c:pt>
                <c:pt idx="1051">
                  <c:v>2.536</c:v>
                </c:pt>
                <c:pt idx="1052">
                  <c:v>2.234</c:v>
                </c:pt>
                <c:pt idx="1053">
                  <c:v>1.9350000000000001</c:v>
                </c:pt>
                <c:pt idx="1054">
                  <c:v>1.639</c:v>
                </c:pt>
                <c:pt idx="1055">
                  <c:v>1.347</c:v>
                </c:pt>
                <c:pt idx="1056">
                  <c:v>1.073</c:v>
                </c:pt>
                <c:pt idx="1057">
                  <c:v>0.80300000000000005</c:v>
                </c:pt>
                <c:pt idx="1058">
                  <c:v>0.56399999999999995</c:v>
                </c:pt>
                <c:pt idx="1059">
                  <c:v>0.44400000000000001</c:v>
                </c:pt>
                <c:pt idx="1060">
                  <c:v>0.27600000000000002</c:v>
                </c:pt>
                <c:pt idx="1061">
                  <c:v>0.20799999999999999</c:v>
                </c:pt>
                <c:pt idx="1062">
                  <c:v>0.11600000000000001</c:v>
                </c:pt>
                <c:pt idx="1063">
                  <c:v>4.4999999999999998E-2</c:v>
                </c:pt>
                <c:pt idx="1064">
                  <c:v>0.01</c:v>
                </c:pt>
                <c:pt idx="1065">
                  <c:v>1E-3</c:v>
                </c:pt>
                <c:pt idx="1066">
                  <c:v>-1E-3</c:v>
                </c:pt>
                <c:pt idx="1067">
                  <c:v>1E-3</c:v>
                </c:pt>
                <c:pt idx="1068">
                  <c:v>-3.0000000000000001E-3</c:v>
                </c:pt>
                <c:pt idx="1069">
                  <c:v>-8.0000000000000002E-3</c:v>
                </c:pt>
                <c:pt idx="1070">
                  <c:v>-5.0000000000000001E-3</c:v>
                </c:pt>
                <c:pt idx="1071">
                  <c:v>-4.0000000000000001E-3</c:v>
                </c:pt>
                <c:pt idx="1072">
                  <c:v>-3.0000000000000001E-3</c:v>
                </c:pt>
                <c:pt idx="1073">
                  <c:v>-2E-3</c:v>
                </c:pt>
                <c:pt idx="1074">
                  <c:v>-1E-3</c:v>
                </c:pt>
                <c:pt idx="1075">
                  <c:v>-4.0000000000000001E-3</c:v>
                </c:pt>
                <c:pt idx="1076">
                  <c:v>-2E-3</c:v>
                </c:pt>
                <c:pt idx="1077">
                  <c:v>0</c:v>
                </c:pt>
                <c:pt idx="1078">
                  <c:v>1E-3</c:v>
                </c:pt>
                <c:pt idx="1079">
                  <c:v>0</c:v>
                </c:pt>
                <c:pt idx="1080">
                  <c:v>-2E-3</c:v>
                </c:pt>
                <c:pt idx="1081">
                  <c:v>-1E-3</c:v>
                </c:pt>
                <c:pt idx="1082">
                  <c:v>0</c:v>
                </c:pt>
                <c:pt idx="1083">
                  <c:v>-1E-3</c:v>
                </c:pt>
                <c:pt idx="1084">
                  <c:v>0</c:v>
                </c:pt>
                <c:pt idx="1085">
                  <c:v>-1E-3</c:v>
                </c:pt>
                <c:pt idx="1086">
                  <c:v>-3.0000000000000001E-3</c:v>
                </c:pt>
                <c:pt idx="1087">
                  <c:v>-2E-3</c:v>
                </c:pt>
                <c:pt idx="1088">
                  <c:v>-3.0000000000000001E-3</c:v>
                </c:pt>
                <c:pt idx="1089">
                  <c:v>-2E-3</c:v>
                </c:pt>
                <c:pt idx="1090">
                  <c:v>-3.0000000000000001E-3</c:v>
                </c:pt>
                <c:pt idx="1091">
                  <c:v>-2E-3</c:v>
                </c:pt>
                <c:pt idx="1092">
                  <c:v>-1E-3</c:v>
                </c:pt>
                <c:pt idx="1093">
                  <c:v>1E-3</c:v>
                </c:pt>
                <c:pt idx="1094">
                  <c:v>4.0000000000000001E-3</c:v>
                </c:pt>
                <c:pt idx="1095">
                  <c:v>2E-3</c:v>
                </c:pt>
                <c:pt idx="1096">
                  <c:v>-4.0000000000000001E-3</c:v>
                </c:pt>
                <c:pt idx="1097">
                  <c:v>-3.0000000000000001E-3</c:v>
                </c:pt>
              </c:numCache>
            </c:numRef>
          </c:yVal>
          <c:smooth val="1"/>
        </c:ser>
        <c:ser>
          <c:idx val="0"/>
          <c:order val="0"/>
          <c:tx>
            <c:strRef>
              <c:f>'SAF Horizontal (3)'!$F$1</c:f>
              <c:strCache>
                <c:ptCount val="1"/>
                <c:pt idx="0">
                  <c:v>300K</c:v>
                </c:pt>
              </c:strCache>
            </c:strRef>
          </c:tx>
          <c:xVal>
            <c:numRef>
              <c:f>'SAF Horizontal (3)'!$A$2:$A$18</c:f>
              <c:numCache>
                <c:formatCode>General</c:formatCode>
                <c:ptCount val="17"/>
                <c:pt idx="0">
                  <c:v>0</c:v>
                </c:pt>
                <c:pt idx="1">
                  <c:v>0.05</c:v>
                </c:pt>
                <c:pt idx="2">
                  <c:v>0.1</c:v>
                </c:pt>
                <c:pt idx="3">
                  <c:v>0.15</c:v>
                </c:pt>
                <c:pt idx="4">
                  <c:v>0.2</c:v>
                </c:pt>
                <c:pt idx="5">
                  <c:v>0.25</c:v>
                </c:pt>
                <c:pt idx="6">
                  <c:v>0.3</c:v>
                </c:pt>
                <c:pt idx="7">
                  <c:v>0.35</c:v>
                </c:pt>
                <c:pt idx="8">
                  <c:v>0.4</c:v>
                </c:pt>
                <c:pt idx="9">
                  <c:v>0.35</c:v>
                </c:pt>
                <c:pt idx="10">
                  <c:v>0.3</c:v>
                </c:pt>
                <c:pt idx="11">
                  <c:v>0.25</c:v>
                </c:pt>
                <c:pt idx="12">
                  <c:v>0.2</c:v>
                </c:pt>
                <c:pt idx="13">
                  <c:v>0.15</c:v>
                </c:pt>
                <c:pt idx="14">
                  <c:v>0.1</c:v>
                </c:pt>
                <c:pt idx="15">
                  <c:v>0.05</c:v>
                </c:pt>
                <c:pt idx="16">
                  <c:v>0</c:v>
                </c:pt>
              </c:numCache>
            </c:numRef>
          </c:xVal>
          <c:yVal>
            <c:numRef>
              <c:f>'SAF Horizontal (3)'!$F$2:$F$18</c:f>
              <c:numCache>
                <c:formatCode>General</c:formatCode>
                <c:ptCount val="17"/>
                <c:pt idx="0">
                  <c:v>0</c:v>
                </c:pt>
                <c:pt idx="1">
                  <c:v>0.23799999999999999</c:v>
                </c:pt>
                <c:pt idx="2">
                  <c:v>0.47599999999999998</c:v>
                </c:pt>
                <c:pt idx="3">
                  <c:v>0.55500000000000005</c:v>
                </c:pt>
                <c:pt idx="4">
                  <c:v>4.2060000000000004</c:v>
                </c:pt>
                <c:pt idx="5">
                  <c:v>6.984</c:v>
                </c:pt>
                <c:pt idx="6">
                  <c:v>10.317</c:v>
                </c:pt>
                <c:pt idx="7">
                  <c:v>13.968</c:v>
                </c:pt>
                <c:pt idx="8">
                  <c:v>17.222000000000001</c:v>
                </c:pt>
                <c:pt idx="9">
                  <c:v>13.492000000000001</c:v>
                </c:pt>
                <c:pt idx="10">
                  <c:v>10.238</c:v>
                </c:pt>
                <c:pt idx="11">
                  <c:v>6.6660000000000004</c:v>
                </c:pt>
                <c:pt idx="12">
                  <c:v>4.1269999999999998</c:v>
                </c:pt>
                <c:pt idx="13">
                  <c:v>1.2689999999999999</c:v>
                </c:pt>
                <c:pt idx="14">
                  <c:v>0</c:v>
                </c:pt>
                <c:pt idx="15">
                  <c:v>7.9000000000000001E-2</c:v>
                </c:pt>
                <c:pt idx="16">
                  <c:v>0</c:v>
                </c:pt>
              </c:numCache>
            </c:numRef>
          </c:yVal>
          <c:smooth val="1"/>
        </c:ser>
        <c:dLbls>
          <c:showLegendKey val="0"/>
          <c:showVal val="0"/>
          <c:showCatName val="0"/>
          <c:showSerName val="0"/>
          <c:showPercent val="0"/>
          <c:showBubbleSize val="0"/>
        </c:dLbls>
        <c:axId val="62818944"/>
        <c:axId val="62820736"/>
      </c:scatterChart>
      <c:valAx>
        <c:axId val="62818944"/>
        <c:scaling>
          <c:orientation val="minMax"/>
          <c:min val="0"/>
        </c:scaling>
        <c:delete val="0"/>
        <c:axPos val="b"/>
        <c:numFmt formatCode="General" sourceLinked="1"/>
        <c:majorTickMark val="out"/>
        <c:minorTickMark val="none"/>
        <c:tickLblPos val="nextTo"/>
        <c:crossAx val="62820736"/>
        <c:crosses val="autoZero"/>
        <c:crossBetween val="midCat"/>
        <c:majorUnit val="0.2"/>
      </c:valAx>
      <c:valAx>
        <c:axId val="62820736"/>
        <c:scaling>
          <c:orientation val="minMax"/>
          <c:min val="0"/>
        </c:scaling>
        <c:delete val="0"/>
        <c:axPos val="l"/>
        <c:majorGridlines/>
        <c:numFmt formatCode="General" sourceLinked="1"/>
        <c:majorTickMark val="out"/>
        <c:minorTickMark val="none"/>
        <c:tickLblPos val="nextTo"/>
        <c:crossAx val="62818944"/>
        <c:crosses val="autoZero"/>
        <c:crossBetween val="midCat"/>
      </c:valAx>
    </c:plotArea>
    <c:legend>
      <c:legendPos val="r"/>
      <c:layout>
        <c:manualLayout>
          <c:xMode val="edge"/>
          <c:yMode val="edge"/>
          <c:x val="0.5239330132909209"/>
          <c:y val="0.4987716166565313"/>
          <c:w val="0.23186336995694432"/>
          <c:h val="0.1859916897699079"/>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9050">
              <a:solidFill>
                <a:schemeClr val="accent2"/>
              </a:solidFill>
            </a:ln>
          </c:spPr>
          <c:marker>
            <c:symbol val="none"/>
          </c:marker>
          <c:xVal>
            <c:numRef>
              <c:f>'CTS 18-11-2015 16h48'!$D$1:$D$4412</c:f>
              <c:numCache>
                <c:formatCode>General</c:formatCode>
                <c:ptCount val="441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2.3916015624999998E-3</c:v>
                </c:pt>
                <c:pt idx="19">
                  <c:v>4.8198242187500002E-3</c:v>
                </c:pt>
                <c:pt idx="20">
                  <c:v>7.49169921875E-3</c:v>
                </c:pt>
                <c:pt idx="21">
                  <c:v>9.9191894531249995E-3</c:v>
                </c:pt>
                <c:pt idx="22">
                  <c:v>1.259130859375E-2</c:v>
                </c:pt>
                <c:pt idx="23">
                  <c:v>1.5020263671875001E-2</c:v>
                </c:pt>
                <c:pt idx="24">
                  <c:v>2.0121826171874999E-2</c:v>
                </c:pt>
                <c:pt idx="25">
                  <c:v>2.5223388671874999E-2</c:v>
                </c:pt>
                <c:pt idx="26">
                  <c:v>2.7895751953124999E-2</c:v>
                </c:pt>
                <c:pt idx="27">
                  <c:v>3.0325195312500001E-2</c:v>
                </c:pt>
                <c:pt idx="28">
                  <c:v>3.2997558593749997E-2</c:v>
                </c:pt>
                <c:pt idx="29">
                  <c:v>3.5426513671875E-2</c:v>
                </c:pt>
                <c:pt idx="30">
                  <c:v>3.8103759765625002E-2</c:v>
                </c:pt>
                <c:pt idx="31">
                  <c:v>4.0533203125E-2</c:v>
                </c:pt>
                <c:pt idx="32">
                  <c:v>4.3205810546875001E-2</c:v>
                </c:pt>
                <c:pt idx="33">
                  <c:v>4.5634765624999997E-2</c:v>
                </c:pt>
                <c:pt idx="34">
                  <c:v>4.8307128906250003E-2</c:v>
                </c:pt>
                <c:pt idx="35">
                  <c:v>5.0736328125000001E-2</c:v>
                </c:pt>
                <c:pt idx="36">
                  <c:v>5.3406250000000002E-2</c:v>
                </c:pt>
                <c:pt idx="37">
                  <c:v>5.5835937500000002E-2</c:v>
                </c:pt>
                <c:pt idx="38">
                  <c:v>5.8507812499999999E-2</c:v>
                </c:pt>
                <c:pt idx="39">
                  <c:v>6.0937011718750003E-2</c:v>
                </c:pt>
                <c:pt idx="40">
                  <c:v>6.3609374999999996E-2</c:v>
                </c:pt>
                <c:pt idx="41">
                  <c:v>6.6038818359375001E-2</c:v>
                </c:pt>
                <c:pt idx="42">
                  <c:v>6.8712646484375001E-2</c:v>
                </c:pt>
                <c:pt idx="43">
                  <c:v>7.1140380859375005E-2</c:v>
                </c:pt>
                <c:pt idx="44">
                  <c:v>7.3812500000000003E-2</c:v>
                </c:pt>
                <c:pt idx="45">
                  <c:v>7.6241943359374995E-2</c:v>
                </c:pt>
                <c:pt idx="46">
                  <c:v>7.8914062500000007E-2</c:v>
                </c:pt>
                <c:pt idx="47">
                  <c:v>8.1343505859374998E-2</c:v>
                </c:pt>
                <c:pt idx="48">
                  <c:v>8.4015624999999997E-2</c:v>
                </c:pt>
                <c:pt idx="49">
                  <c:v>8.6444824218749994E-2</c:v>
                </c:pt>
                <c:pt idx="50">
                  <c:v>8.91171875E-2</c:v>
                </c:pt>
                <c:pt idx="51">
                  <c:v>9.1546630859375006E-2</c:v>
                </c:pt>
                <c:pt idx="52">
                  <c:v>9.4218750000000004E-2</c:v>
                </c:pt>
                <c:pt idx="53">
                  <c:v>9.6645507812500003E-2</c:v>
                </c:pt>
                <c:pt idx="54">
                  <c:v>9.9318115234375004E-2</c:v>
                </c:pt>
                <c:pt idx="55">
                  <c:v>0.1</c:v>
                </c:pt>
                <c:pt idx="56">
                  <c:v>0.1</c:v>
                </c:pt>
                <c:pt idx="57">
                  <c:v>0.1</c:v>
                </c:pt>
                <c:pt idx="58">
                  <c:v>0.1</c:v>
                </c:pt>
                <c:pt idx="59">
                  <c:v>0.1</c:v>
                </c:pt>
                <c:pt idx="60">
                  <c:v>0.1</c:v>
                </c:pt>
                <c:pt idx="61">
                  <c:v>0.1</c:v>
                </c:pt>
                <c:pt idx="62">
                  <c:v>0.101923828125</c:v>
                </c:pt>
                <c:pt idx="63">
                  <c:v>0.10459643554687501</c:v>
                </c:pt>
                <c:pt idx="64">
                  <c:v>0.107025634765625</c:v>
                </c:pt>
                <c:pt idx="65">
                  <c:v>0.10969775390625</c:v>
                </c:pt>
                <c:pt idx="66">
                  <c:v>0.11212719726562501</c:v>
                </c:pt>
                <c:pt idx="67">
                  <c:v>0.11479931640625</c:v>
                </c:pt>
                <c:pt idx="68">
                  <c:v>0.117226318359375</c:v>
                </c:pt>
                <c:pt idx="69">
                  <c:v>0.1198984375</c:v>
                </c:pt>
                <c:pt idx="70">
                  <c:v>0.122327880859375</c:v>
                </c:pt>
                <c:pt idx="71">
                  <c:v>0.12500024414062499</c:v>
                </c:pt>
                <c:pt idx="72">
                  <c:v>0.12742944335937501</c:v>
                </c:pt>
                <c:pt idx="73">
                  <c:v>0.13010180664062501</c:v>
                </c:pt>
                <c:pt idx="74">
                  <c:v>0.132531005859375</c:v>
                </c:pt>
                <c:pt idx="75">
                  <c:v>0.135203369140625</c:v>
                </c:pt>
                <c:pt idx="76">
                  <c:v>0.13763256835937501</c:v>
                </c:pt>
                <c:pt idx="77">
                  <c:v>0.1403046875</c:v>
                </c:pt>
                <c:pt idx="78">
                  <c:v>0.142734130859375</c:v>
                </c:pt>
                <c:pt idx="79">
                  <c:v>0.14540624999999999</c:v>
                </c:pt>
                <c:pt idx="80">
                  <c:v>0.14783593749999999</c:v>
                </c:pt>
                <c:pt idx="81">
                  <c:v>0.1505078125</c:v>
                </c:pt>
                <c:pt idx="82">
                  <c:v>0.15293725585937501</c:v>
                </c:pt>
                <c:pt idx="83">
                  <c:v>0.15560961914062499</c:v>
                </c:pt>
                <c:pt idx="84">
                  <c:v>0.15803955078125001</c:v>
                </c:pt>
                <c:pt idx="85">
                  <c:v>0.16070874023437501</c:v>
                </c:pt>
                <c:pt idx="86">
                  <c:v>0.16313818359375001</c:v>
                </c:pt>
                <c:pt idx="87">
                  <c:v>0.165810302734375</c:v>
                </c:pt>
                <c:pt idx="88">
                  <c:v>0.16823974609375</c:v>
                </c:pt>
                <c:pt idx="89">
                  <c:v>0.17091210937500001</c:v>
                </c:pt>
                <c:pt idx="90">
                  <c:v>0.17334130859374999</c:v>
                </c:pt>
                <c:pt idx="91">
                  <c:v>0.17601342773437501</c:v>
                </c:pt>
                <c:pt idx="92">
                  <c:v>0.17844287109375001</c:v>
                </c:pt>
                <c:pt idx="93">
                  <c:v>0.181114990234375</c:v>
                </c:pt>
                <c:pt idx="94">
                  <c:v>0.18354443359375</c:v>
                </c:pt>
                <c:pt idx="95">
                  <c:v>0.18621679687500001</c:v>
                </c:pt>
                <c:pt idx="96">
                  <c:v>0.18864599609374999</c:v>
                </c:pt>
                <c:pt idx="97">
                  <c:v>0.191318115234375</c:v>
                </c:pt>
                <c:pt idx="98">
                  <c:v>0.19374731445312501</c:v>
                </c:pt>
                <c:pt idx="99">
                  <c:v>0.19642016601562501</c:v>
                </c:pt>
                <c:pt idx="100">
                  <c:v>0.19884912109375</c:v>
                </c:pt>
                <c:pt idx="101">
                  <c:v>0.2</c:v>
                </c:pt>
                <c:pt idx="102">
                  <c:v>0.2</c:v>
                </c:pt>
                <c:pt idx="103">
                  <c:v>0.2</c:v>
                </c:pt>
                <c:pt idx="104">
                  <c:v>0.2</c:v>
                </c:pt>
                <c:pt idx="105">
                  <c:v>0.20313940429687499</c:v>
                </c:pt>
                <c:pt idx="106">
                  <c:v>0.20581201171874999</c:v>
                </c:pt>
                <c:pt idx="107">
                  <c:v>0.20824096679687501</c:v>
                </c:pt>
                <c:pt idx="108">
                  <c:v>0.21091333007812499</c:v>
                </c:pt>
                <c:pt idx="109">
                  <c:v>0.21334228515625001</c:v>
                </c:pt>
                <c:pt idx="110">
                  <c:v>0.21601513671875</c:v>
                </c:pt>
                <c:pt idx="111">
                  <c:v>0.21844433593750001</c:v>
                </c:pt>
                <c:pt idx="112">
                  <c:v>0.2211162109375</c:v>
                </c:pt>
                <c:pt idx="113">
                  <c:v>0.22354565429687501</c:v>
                </c:pt>
                <c:pt idx="114">
                  <c:v>0.22621777343749999</c:v>
                </c:pt>
                <c:pt idx="115">
                  <c:v>0.228644775390625</c:v>
                </c:pt>
                <c:pt idx="116">
                  <c:v>0.23131713867187501</c:v>
                </c:pt>
                <c:pt idx="117">
                  <c:v>0.23374682617187501</c:v>
                </c:pt>
                <c:pt idx="118">
                  <c:v>0.23641845703125</c:v>
                </c:pt>
                <c:pt idx="119">
                  <c:v>0.23884790039062501</c:v>
                </c:pt>
                <c:pt idx="120">
                  <c:v>0.24152026367187501</c:v>
                </c:pt>
                <c:pt idx="121">
                  <c:v>0.243949462890625</c:v>
                </c:pt>
                <c:pt idx="122">
                  <c:v>0.246621826171875</c:v>
                </c:pt>
                <c:pt idx="123">
                  <c:v>0.24905102539062501</c:v>
                </c:pt>
                <c:pt idx="124">
                  <c:v>0.25172338867187499</c:v>
                </c:pt>
                <c:pt idx="125">
                  <c:v>0.254152587890625</c:v>
                </c:pt>
                <c:pt idx="126">
                  <c:v>0.25682495117187498</c:v>
                </c:pt>
                <c:pt idx="127">
                  <c:v>0.25925488281249998</c:v>
                </c:pt>
                <c:pt idx="128">
                  <c:v>0.26192651367187503</c:v>
                </c:pt>
                <c:pt idx="129">
                  <c:v>0.26435595703124998</c:v>
                </c:pt>
                <c:pt idx="130">
                  <c:v>0.26702807617187502</c:v>
                </c:pt>
                <c:pt idx="131">
                  <c:v>0.26945776367187502</c:v>
                </c:pt>
                <c:pt idx="132">
                  <c:v>0.27212719726562501</c:v>
                </c:pt>
                <c:pt idx="133">
                  <c:v>0.27455639648437502</c:v>
                </c:pt>
                <c:pt idx="134">
                  <c:v>0.277228759765625</c:v>
                </c:pt>
                <c:pt idx="135">
                  <c:v>0.279658447265625</c:v>
                </c:pt>
                <c:pt idx="136">
                  <c:v>0.28233032226562499</c:v>
                </c:pt>
                <c:pt idx="137">
                  <c:v>0.28476000976562499</c:v>
                </c:pt>
                <c:pt idx="138">
                  <c:v>0.28743627929687499</c:v>
                </c:pt>
                <c:pt idx="139">
                  <c:v>0.28986157226562498</c:v>
                </c:pt>
                <c:pt idx="140">
                  <c:v>0.29253393554687501</c:v>
                </c:pt>
                <c:pt idx="141">
                  <c:v>0.29496362304687501</c:v>
                </c:pt>
                <c:pt idx="142">
                  <c:v>0.297635498046875</c:v>
                </c:pt>
                <c:pt idx="143">
                  <c:v>0.3</c:v>
                </c:pt>
                <c:pt idx="144">
                  <c:v>0.3</c:v>
                </c:pt>
                <c:pt idx="145">
                  <c:v>0.3</c:v>
                </c:pt>
                <c:pt idx="146">
                  <c:v>0.3</c:v>
                </c:pt>
                <c:pt idx="147">
                  <c:v>0.3</c:v>
                </c:pt>
                <c:pt idx="148">
                  <c:v>0.3</c:v>
                </c:pt>
                <c:pt idx="149">
                  <c:v>0.3</c:v>
                </c:pt>
                <c:pt idx="150">
                  <c:v>0.3</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0.29807519531249999</c:v>
                </c:pt>
                <c:pt idx="236">
                  <c:v>0.29564550781249999</c:v>
                </c:pt>
                <c:pt idx="237">
                  <c:v>0.29297387695312499</c:v>
                </c:pt>
                <c:pt idx="238">
                  <c:v>0.29054467773437498</c:v>
                </c:pt>
                <c:pt idx="239">
                  <c:v>0.287872314453125</c:v>
                </c:pt>
                <c:pt idx="240">
                  <c:v>0.28544311523437499</c:v>
                </c:pt>
                <c:pt idx="241">
                  <c:v>0.28277026367187502</c:v>
                </c:pt>
                <c:pt idx="242">
                  <c:v>0.28034130859375</c:v>
                </c:pt>
                <c:pt idx="243">
                  <c:v>0.27766918945312502</c:v>
                </c:pt>
                <c:pt idx="244">
                  <c:v>0.27524194335937502</c:v>
                </c:pt>
                <c:pt idx="245">
                  <c:v>0.27256982421874998</c:v>
                </c:pt>
                <c:pt idx="246">
                  <c:v>0.27014062500000002</c:v>
                </c:pt>
                <c:pt idx="247">
                  <c:v>0.26746826171874999</c:v>
                </c:pt>
                <c:pt idx="248">
                  <c:v>0.26503881835937498</c:v>
                </c:pt>
                <c:pt idx="249">
                  <c:v>0.262366455078125</c:v>
                </c:pt>
                <c:pt idx="250">
                  <c:v>0.25993725585937499</c:v>
                </c:pt>
                <c:pt idx="251">
                  <c:v>0.25726513671875001</c:v>
                </c:pt>
                <c:pt idx="252">
                  <c:v>0.254835693359375</c:v>
                </c:pt>
                <c:pt idx="253">
                  <c:v>0.25216357421875002</c:v>
                </c:pt>
                <c:pt idx="254">
                  <c:v>0.24973437500000001</c:v>
                </c:pt>
                <c:pt idx="255">
                  <c:v>0.24706152343750001</c:v>
                </c:pt>
                <c:pt idx="256">
                  <c:v>0.24463232421875</c:v>
                </c:pt>
                <c:pt idx="257">
                  <c:v>0.24196044921875001</c:v>
                </c:pt>
                <c:pt idx="258">
                  <c:v>0.23685839843750001</c:v>
                </c:pt>
                <c:pt idx="259">
                  <c:v>0.23442968750000001</c:v>
                </c:pt>
                <c:pt idx="260">
                  <c:v>0.23175952148437501</c:v>
                </c:pt>
                <c:pt idx="261">
                  <c:v>0.229330322265625</c:v>
                </c:pt>
                <c:pt idx="262">
                  <c:v>0.22665771484375</c:v>
                </c:pt>
                <c:pt idx="263">
                  <c:v>0.221556396484375</c:v>
                </c:pt>
                <c:pt idx="264">
                  <c:v>0.219126953125</c:v>
                </c:pt>
                <c:pt idx="265">
                  <c:v>0.21645507812500001</c:v>
                </c:pt>
                <c:pt idx="266">
                  <c:v>0.214025634765625</c:v>
                </c:pt>
                <c:pt idx="267">
                  <c:v>0.21135327148437499</c:v>
                </c:pt>
                <c:pt idx="268">
                  <c:v>0.20892382812499999</c:v>
                </c:pt>
                <c:pt idx="269">
                  <c:v>0.206251708984375</c:v>
                </c:pt>
                <c:pt idx="270">
                  <c:v>0.20382250976562499</c:v>
                </c:pt>
                <c:pt idx="271">
                  <c:v>0.20115014648437499</c:v>
                </c:pt>
                <c:pt idx="272">
                  <c:v>0.2</c:v>
                </c:pt>
                <c:pt idx="273">
                  <c:v>0.2</c:v>
                </c:pt>
                <c:pt idx="274">
                  <c:v>0.2</c:v>
                </c:pt>
                <c:pt idx="275">
                  <c:v>0.2</c:v>
                </c:pt>
                <c:pt idx="276">
                  <c:v>0.2</c:v>
                </c:pt>
                <c:pt idx="277">
                  <c:v>0.2</c:v>
                </c:pt>
                <c:pt idx="278">
                  <c:v>0.2</c:v>
                </c:pt>
                <c:pt idx="279">
                  <c:v>0.2</c:v>
                </c:pt>
                <c:pt idx="280">
                  <c:v>0.2</c:v>
                </c:pt>
                <c:pt idx="281">
                  <c:v>0.2</c:v>
                </c:pt>
                <c:pt idx="282">
                  <c:v>0.2</c:v>
                </c:pt>
                <c:pt idx="283">
                  <c:v>0.2</c:v>
                </c:pt>
                <c:pt idx="284">
                  <c:v>0.2</c:v>
                </c:pt>
                <c:pt idx="285">
                  <c:v>0.2</c:v>
                </c:pt>
                <c:pt idx="286">
                  <c:v>0.2</c:v>
                </c:pt>
                <c:pt idx="287">
                  <c:v>0.19928979492187501</c:v>
                </c:pt>
                <c:pt idx="288">
                  <c:v>0.196860595703125</c:v>
                </c:pt>
                <c:pt idx="289">
                  <c:v>0.19418798828125</c:v>
                </c:pt>
                <c:pt idx="290">
                  <c:v>0.19175927734375001</c:v>
                </c:pt>
                <c:pt idx="291">
                  <c:v>0.1890869140625</c:v>
                </c:pt>
                <c:pt idx="292">
                  <c:v>0.18666015624999999</c:v>
                </c:pt>
                <c:pt idx="293">
                  <c:v>0.18398779296875001</c:v>
                </c:pt>
                <c:pt idx="294">
                  <c:v>0.181558349609375</c:v>
                </c:pt>
                <c:pt idx="295">
                  <c:v>0.178885986328125</c:v>
                </c:pt>
                <c:pt idx="296">
                  <c:v>0.17645678710937501</c:v>
                </c:pt>
                <c:pt idx="297">
                  <c:v>0.17378466796875</c:v>
                </c:pt>
                <c:pt idx="298">
                  <c:v>0.171355224609375</c:v>
                </c:pt>
                <c:pt idx="299">
                  <c:v>0.16868310546875001</c:v>
                </c:pt>
                <c:pt idx="300">
                  <c:v>0.16625366210937501</c:v>
                </c:pt>
                <c:pt idx="301">
                  <c:v>0.16358154296874999</c:v>
                </c:pt>
                <c:pt idx="302">
                  <c:v>0.16115234375000001</c:v>
                </c:pt>
                <c:pt idx="303">
                  <c:v>0.15847998046875</c:v>
                </c:pt>
                <c:pt idx="304">
                  <c:v>0.156050537109375</c:v>
                </c:pt>
                <c:pt idx="305">
                  <c:v>0.15337841796875001</c:v>
                </c:pt>
                <c:pt idx="306">
                  <c:v>0.15094873046874999</c:v>
                </c:pt>
                <c:pt idx="307">
                  <c:v>0.14827612304687501</c:v>
                </c:pt>
                <c:pt idx="308">
                  <c:v>0.14584741210937499</c:v>
                </c:pt>
                <c:pt idx="309">
                  <c:v>0.143177734375</c:v>
                </c:pt>
                <c:pt idx="310">
                  <c:v>0.140748291015625</c:v>
                </c:pt>
                <c:pt idx="311">
                  <c:v>0.13807617187499999</c:v>
                </c:pt>
                <c:pt idx="312">
                  <c:v>0.13564624023437499</c:v>
                </c:pt>
                <c:pt idx="313">
                  <c:v>0.132974609375</c:v>
                </c:pt>
                <c:pt idx="314">
                  <c:v>0.13054516601562499</c:v>
                </c:pt>
                <c:pt idx="315">
                  <c:v>0.12787304687500001</c:v>
                </c:pt>
                <c:pt idx="316">
                  <c:v>0.12544335937500001</c:v>
                </c:pt>
                <c:pt idx="317">
                  <c:v>0.122771240234375</c:v>
                </c:pt>
                <c:pt idx="318">
                  <c:v>0.120341796875</c:v>
                </c:pt>
                <c:pt idx="319">
                  <c:v>0.117669921875</c:v>
                </c:pt>
                <c:pt idx="320">
                  <c:v>0.115240234375</c:v>
                </c:pt>
                <c:pt idx="321">
                  <c:v>0.11256787109374999</c:v>
                </c:pt>
                <c:pt idx="322">
                  <c:v>0.110138671875</c:v>
                </c:pt>
                <c:pt idx="323">
                  <c:v>0.107466552734375</c:v>
                </c:pt>
                <c:pt idx="324">
                  <c:v>0.105037353515625</c:v>
                </c:pt>
                <c:pt idx="325">
                  <c:v>0.10236743164062501</c:v>
                </c:pt>
                <c:pt idx="326">
                  <c:v>9.9938232421874995E-2</c:v>
                </c:pt>
                <c:pt idx="327">
                  <c:v>9.7265869140625003E-2</c:v>
                </c:pt>
                <c:pt idx="328">
                  <c:v>9.4836425781249997E-2</c:v>
                </c:pt>
                <c:pt idx="329">
                  <c:v>9.2164062500000005E-2</c:v>
                </c:pt>
                <c:pt idx="330">
                  <c:v>8.9734863281249994E-2</c:v>
                </c:pt>
                <c:pt idx="331">
                  <c:v>8.7062744140624995E-2</c:v>
                </c:pt>
                <c:pt idx="332">
                  <c:v>8.4633300781250004E-2</c:v>
                </c:pt>
                <c:pt idx="333">
                  <c:v>8.1961181640625005E-2</c:v>
                </c:pt>
                <c:pt idx="334">
                  <c:v>7.953173828125E-2</c:v>
                </c:pt>
                <c:pt idx="335">
                  <c:v>7.6859374999999994E-2</c:v>
                </c:pt>
                <c:pt idx="336">
                  <c:v>7.4430175781249996E-2</c:v>
                </c:pt>
                <c:pt idx="337">
                  <c:v>7.1758056640624998E-2</c:v>
                </c:pt>
                <c:pt idx="338">
                  <c:v>6.9328613281250007E-2</c:v>
                </c:pt>
                <c:pt idx="339">
                  <c:v>6.6656005859375006E-2</c:v>
                </c:pt>
                <c:pt idx="340">
                  <c:v>6.4226806640624995E-2</c:v>
                </c:pt>
                <c:pt idx="341">
                  <c:v>6.1554687499999997E-2</c:v>
                </c:pt>
                <c:pt idx="342">
                  <c:v>5.9127685546875003E-2</c:v>
                </c:pt>
                <c:pt idx="343">
                  <c:v>5.6455566406249998E-2</c:v>
                </c:pt>
                <c:pt idx="344">
                  <c:v>5.40263671875E-2</c:v>
                </c:pt>
                <c:pt idx="345">
                  <c:v>5.1354003906250001E-2</c:v>
                </c:pt>
                <c:pt idx="346">
                  <c:v>4.8924560546875002E-2</c:v>
                </c:pt>
                <c:pt idx="347">
                  <c:v>4.6252441406249997E-2</c:v>
                </c:pt>
                <c:pt idx="348">
                  <c:v>4.3822998046874999E-2</c:v>
                </c:pt>
                <c:pt idx="349">
                  <c:v>4.115087890625E-2</c:v>
                </c:pt>
                <c:pt idx="350">
                  <c:v>3.8721435546875002E-2</c:v>
                </c:pt>
                <c:pt idx="351">
                  <c:v>3.6049316406249997E-2</c:v>
                </c:pt>
                <c:pt idx="352">
                  <c:v>3.3619873046874998E-2</c:v>
                </c:pt>
                <c:pt idx="353">
                  <c:v>3.0947509765624999E-2</c:v>
                </c:pt>
                <c:pt idx="354">
                  <c:v>2.8518310546875002E-2</c:v>
                </c:pt>
                <c:pt idx="355">
                  <c:v>2.5845947265624999E-2</c:v>
                </c:pt>
                <c:pt idx="356">
                  <c:v>2.3416748046875002E-2</c:v>
                </c:pt>
                <c:pt idx="357">
                  <c:v>2.0744384765624999E-2</c:v>
                </c:pt>
                <c:pt idx="358">
                  <c:v>1.8315185546875001E-2</c:v>
                </c:pt>
                <c:pt idx="359">
                  <c:v>1.5645263671875E-2</c:v>
                </c:pt>
                <c:pt idx="360">
                  <c:v>1.3216064453125001E-2</c:v>
                </c:pt>
                <c:pt idx="361">
                  <c:v>1.0543701171874999E-2</c:v>
                </c:pt>
                <c:pt idx="362">
                  <c:v>8.1145019531250005E-3</c:v>
                </c:pt>
                <c:pt idx="363">
                  <c:v>5.4421386718750001E-3</c:v>
                </c:pt>
                <c:pt idx="364">
                  <c:v>3.0122070312499998E-3</c:v>
                </c:pt>
                <c:pt idx="365">
                  <c:v>3.4033203124999998E-4</c:v>
                </c:pt>
                <c:pt idx="366">
                  <c:v>0</c:v>
                </c:pt>
                <c:pt idx="367">
                  <c:v>2.89599609375E-3</c:v>
                </c:pt>
                <c:pt idx="368">
                  <c:v>5.3254394531249997E-3</c:v>
                </c:pt>
                <c:pt idx="369">
                  <c:v>7.9978027343750001E-3</c:v>
                </c:pt>
                <c:pt idx="370">
                  <c:v>1.0427490234375E-2</c:v>
                </c:pt>
                <c:pt idx="371">
                  <c:v>1.3099121093750001E-2</c:v>
                </c:pt>
                <c:pt idx="372">
                  <c:v>1.552880859375E-2</c:v>
                </c:pt>
                <c:pt idx="373">
                  <c:v>1.8198486328124999E-2</c:v>
                </c:pt>
                <c:pt idx="374">
                  <c:v>2.0627685546875E-2</c:v>
                </c:pt>
                <c:pt idx="375">
                  <c:v>2.3300048828124999E-2</c:v>
                </c:pt>
                <c:pt idx="376">
                  <c:v>2.5729492187500001E-2</c:v>
                </c:pt>
                <c:pt idx="377">
                  <c:v>3.0831054687500001E-2</c:v>
                </c:pt>
                <c:pt idx="378">
                  <c:v>3.3503173828125003E-2</c:v>
                </c:pt>
                <c:pt idx="379">
                  <c:v>3.5932617187500002E-2</c:v>
                </c:pt>
                <c:pt idx="380">
                  <c:v>3.8604736328125E-2</c:v>
                </c:pt>
                <c:pt idx="381">
                  <c:v>4.3706298828124997E-2</c:v>
                </c:pt>
                <c:pt idx="382">
                  <c:v>4.6135742187500002E-2</c:v>
                </c:pt>
                <c:pt idx="383">
                  <c:v>4.8808349609375003E-2</c:v>
                </c:pt>
                <c:pt idx="384">
                  <c:v>5.1237548828125E-2</c:v>
                </c:pt>
                <c:pt idx="385">
                  <c:v>5.3909423828124997E-2</c:v>
                </c:pt>
                <c:pt idx="386">
                  <c:v>5.6339355468749998E-2</c:v>
                </c:pt>
                <c:pt idx="387">
                  <c:v>5.9010986328125001E-2</c:v>
                </c:pt>
                <c:pt idx="388">
                  <c:v>6.1438232421875003E-2</c:v>
                </c:pt>
                <c:pt idx="389">
                  <c:v>6.4110351562500001E-2</c:v>
                </c:pt>
                <c:pt idx="390">
                  <c:v>6.6539794921875006E-2</c:v>
                </c:pt>
                <c:pt idx="391">
                  <c:v>6.9211914062500005E-2</c:v>
                </c:pt>
                <c:pt idx="392">
                  <c:v>7.1641601562500004E-2</c:v>
                </c:pt>
                <c:pt idx="393">
                  <c:v>7.4313720703125002E-2</c:v>
                </c:pt>
                <c:pt idx="394">
                  <c:v>7.6742675781250005E-2</c:v>
                </c:pt>
                <c:pt idx="395">
                  <c:v>7.9415283203125006E-2</c:v>
                </c:pt>
                <c:pt idx="396">
                  <c:v>8.1844482421875003E-2</c:v>
                </c:pt>
                <c:pt idx="397">
                  <c:v>8.4516357421874994E-2</c:v>
                </c:pt>
                <c:pt idx="398">
                  <c:v>8.6945800781249999E-2</c:v>
                </c:pt>
                <c:pt idx="399">
                  <c:v>8.9618164062500005E-2</c:v>
                </c:pt>
                <c:pt idx="400">
                  <c:v>9.2047851562500005E-2</c:v>
                </c:pt>
                <c:pt idx="401">
                  <c:v>9.4719970703125003E-2</c:v>
                </c:pt>
                <c:pt idx="402">
                  <c:v>9.7148925781250006E-2</c:v>
                </c:pt>
                <c:pt idx="403">
                  <c:v>9.9821044921875005E-2</c:v>
                </c:pt>
                <c:pt idx="404">
                  <c:v>0.10225122070312501</c:v>
                </c:pt>
                <c:pt idx="405">
                  <c:v>0.10492041015625</c:v>
                </c:pt>
                <c:pt idx="406">
                  <c:v>0.10735009765625</c:v>
                </c:pt>
                <c:pt idx="407">
                  <c:v>0.11002197265624999</c:v>
                </c:pt>
                <c:pt idx="408">
                  <c:v>0.112451416015625</c:v>
                </c:pt>
                <c:pt idx="409">
                  <c:v>0.1151240234375</c:v>
                </c:pt>
                <c:pt idx="410">
                  <c:v>0.117552978515625</c:v>
                </c:pt>
                <c:pt idx="411">
                  <c:v>0.12022509765625</c:v>
                </c:pt>
                <c:pt idx="412">
                  <c:v>0.1226552734375</c:v>
                </c:pt>
                <c:pt idx="413">
                  <c:v>0.12532666015624999</c:v>
                </c:pt>
                <c:pt idx="414">
                  <c:v>0.12775634765624999</c:v>
                </c:pt>
                <c:pt idx="415">
                  <c:v>0.13042822265625001</c:v>
                </c:pt>
                <c:pt idx="416">
                  <c:v>0.13285864257812499</c:v>
                </c:pt>
                <c:pt idx="417">
                  <c:v>0.13553002929687499</c:v>
                </c:pt>
                <c:pt idx="418">
                  <c:v>0.137959228515625</c:v>
                </c:pt>
                <c:pt idx="419">
                  <c:v>0.14063159179687501</c:v>
                </c:pt>
                <c:pt idx="420">
                  <c:v>0.14306079101562499</c:v>
                </c:pt>
                <c:pt idx="421">
                  <c:v>0.145730712890625</c:v>
                </c:pt>
                <c:pt idx="422">
                  <c:v>0.148160400390625</c:v>
                </c:pt>
                <c:pt idx="423">
                  <c:v>0.15083251953124999</c:v>
                </c:pt>
                <c:pt idx="424">
                  <c:v>0.153261474609375</c:v>
                </c:pt>
                <c:pt idx="425">
                  <c:v>0.15593383789062501</c:v>
                </c:pt>
                <c:pt idx="426">
                  <c:v>0.15836303710937499</c:v>
                </c:pt>
                <c:pt idx="427">
                  <c:v>0.161035400390625</c:v>
                </c:pt>
                <c:pt idx="428">
                  <c:v>0.16346484375000001</c:v>
                </c:pt>
                <c:pt idx="429">
                  <c:v>0.16613720703125001</c:v>
                </c:pt>
                <c:pt idx="430">
                  <c:v>0.16856665039062499</c:v>
                </c:pt>
                <c:pt idx="431">
                  <c:v>0.17123852539062501</c:v>
                </c:pt>
                <c:pt idx="432">
                  <c:v>0.17366772460937499</c:v>
                </c:pt>
                <c:pt idx="433">
                  <c:v>0.17634033203124999</c:v>
                </c:pt>
                <c:pt idx="434">
                  <c:v>0.178769775390625</c:v>
                </c:pt>
                <c:pt idx="435">
                  <c:v>0.18144189453125001</c:v>
                </c:pt>
                <c:pt idx="436">
                  <c:v>0.18387109374999999</c:v>
                </c:pt>
                <c:pt idx="437">
                  <c:v>0.186543212890625</c:v>
                </c:pt>
                <c:pt idx="438">
                  <c:v>0.18897021484375001</c:v>
                </c:pt>
                <c:pt idx="439">
                  <c:v>0.19164257812499999</c:v>
                </c:pt>
                <c:pt idx="440">
                  <c:v>0.19407177734375</c:v>
                </c:pt>
                <c:pt idx="441">
                  <c:v>0.19674389648437501</c:v>
                </c:pt>
                <c:pt idx="442">
                  <c:v>0.19917358398437501</c:v>
                </c:pt>
                <c:pt idx="443">
                  <c:v>0.20184521484375001</c:v>
                </c:pt>
                <c:pt idx="444">
                  <c:v>0.20427490234375001</c:v>
                </c:pt>
                <c:pt idx="445">
                  <c:v>0.20694726562499999</c:v>
                </c:pt>
                <c:pt idx="446">
                  <c:v>0.20937646484375</c:v>
                </c:pt>
                <c:pt idx="447">
                  <c:v>0.21204858398437501</c:v>
                </c:pt>
                <c:pt idx="448">
                  <c:v>0.21447802734374999</c:v>
                </c:pt>
                <c:pt idx="449">
                  <c:v>0.21715039062499999</c:v>
                </c:pt>
                <c:pt idx="450">
                  <c:v>0.219579833984375</c:v>
                </c:pt>
                <c:pt idx="451">
                  <c:v>0.22225195312500001</c:v>
                </c:pt>
                <c:pt idx="452">
                  <c:v>0.22468164062500001</c:v>
                </c:pt>
                <c:pt idx="453">
                  <c:v>0.227353759765625</c:v>
                </c:pt>
                <c:pt idx="454">
                  <c:v>0.22978295898437501</c:v>
                </c:pt>
                <c:pt idx="455">
                  <c:v>0.23245288085937499</c:v>
                </c:pt>
                <c:pt idx="456">
                  <c:v>0.234882080078125</c:v>
                </c:pt>
                <c:pt idx="457">
                  <c:v>0.23755444335937501</c:v>
                </c:pt>
                <c:pt idx="458">
                  <c:v>0.23998364257812499</c:v>
                </c:pt>
                <c:pt idx="459">
                  <c:v>0.24265576171875</c:v>
                </c:pt>
                <c:pt idx="460">
                  <c:v>0.245085693359375</c:v>
                </c:pt>
                <c:pt idx="461">
                  <c:v>0.24775781250000001</c:v>
                </c:pt>
                <c:pt idx="462">
                  <c:v>0.25018701171875002</c:v>
                </c:pt>
                <c:pt idx="463">
                  <c:v>0.252859130859375</c:v>
                </c:pt>
                <c:pt idx="464">
                  <c:v>0.25528857421875001</c:v>
                </c:pt>
                <c:pt idx="465">
                  <c:v>0.25796044921875</c:v>
                </c:pt>
                <c:pt idx="466">
                  <c:v>0.26039062499999999</c:v>
                </c:pt>
                <c:pt idx="467">
                  <c:v>0.26306225585937498</c:v>
                </c:pt>
                <c:pt idx="468">
                  <c:v>0.26549169921874999</c:v>
                </c:pt>
                <c:pt idx="469">
                  <c:v>0.26816357421874998</c:v>
                </c:pt>
                <c:pt idx="470">
                  <c:v>0.27059301757812498</c:v>
                </c:pt>
                <c:pt idx="471">
                  <c:v>0.27326293945312502</c:v>
                </c:pt>
                <c:pt idx="472">
                  <c:v>0.27569238281250003</c:v>
                </c:pt>
                <c:pt idx="473">
                  <c:v>0.27836450195312501</c:v>
                </c:pt>
                <c:pt idx="474">
                  <c:v>0.28079394531250002</c:v>
                </c:pt>
                <c:pt idx="475">
                  <c:v>0.283466064453125</c:v>
                </c:pt>
                <c:pt idx="476">
                  <c:v>0.28589526367187501</c:v>
                </c:pt>
                <c:pt idx="477">
                  <c:v>0.2885673828125</c:v>
                </c:pt>
                <c:pt idx="478">
                  <c:v>0.290996826171875</c:v>
                </c:pt>
                <c:pt idx="479">
                  <c:v>0.29366943359374997</c:v>
                </c:pt>
                <c:pt idx="480">
                  <c:v>0.29609863281249998</c:v>
                </c:pt>
                <c:pt idx="481">
                  <c:v>0.29877075195312502</c:v>
                </c:pt>
                <c:pt idx="482">
                  <c:v>0.30120019531249997</c:v>
                </c:pt>
                <c:pt idx="483">
                  <c:v>0.30387231445312501</c:v>
                </c:pt>
                <c:pt idx="484">
                  <c:v>0.30630175781250002</c:v>
                </c:pt>
                <c:pt idx="485">
                  <c:v>0.308973876953125</c:v>
                </c:pt>
                <c:pt idx="486">
                  <c:v>0.31140307617187502</c:v>
                </c:pt>
                <c:pt idx="487">
                  <c:v>0.31407568359374999</c:v>
                </c:pt>
                <c:pt idx="488">
                  <c:v>0.31650244140625</c:v>
                </c:pt>
                <c:pt idx="489">
                  <c:v>0.31917480468749998</c:v>
                </c:pt>
                <c:pt idx="490">
                  <c:v>0.321603759765625</c:v>
                </c:pt>
                <c:pt idx="491">
                  <c:v>0.32427636718750003</c:v>
                </c:pt>
                <c:pt idx="492">
                  <c:v>0.32670556640624998</c:v>
                </c:pt>
                <c:pt idx="493">
                  <c:v>0.32937792968750002</c:v>
                </c:pt>
                <c:pt idx="494">
                  <c:v>0.33180737304687502</c:v>
                </c:pt>
                <c:pt idx="495">
                  <c:v>0.33447924804687501</c:v>
                </c:pt>
                <c:pt idx="496">
                  <c:v>0.33690869140625002</c:v>
                </c:pt>
                <c:pt idx="497">
                  <c:v>0.33958105468749999</c:v>
                </c:pt>
                <c:pt idx="498">
                  <c:v>0.34201000976562501</c:v>
                </c:pt>
                <c:pt idx="499">
                  <c:v>0.34468261718749998</c:v>
                </c:pt>
                <c:pt idx="500">
                  <c:v>0.34711206054687499</c:v>
                </c:pt>
                <c:pt idx="501">
                  <c:v>0.34978393554687498</c:v>
                </c:pt>
                <c:pt idx="502">
                  <c:v>0.35221337890624999</c:v>
                </c:pt>
                <c:pt idx="503">
                  <c:v>0.35488574218750002</c:v>
                </c:pt>
                <c:pt idx="504">
                  <c:v>0.35731494140624998</c:v>
                </c:pt>
                <c:pt idx="505">
                  <c:v>0.35998510742187501</c:v>
                </c:pt>
                <c:pt idx="506">
                  <c:v>0.36241430664062502</c:v>
                </c:pt>
                <c:pt idx="507">
                  <c:v>0.36508642578125</c:v>
                </c:pt>
                <c:pt idx="508">
                  <c:v>0.36751586914062501</c:v>
                </c:pt>
                <c:pt idx="509">
                  <c:v>0.37018798828124999</c:v>
                </c:pt>
                <c:pt idx="510">
                  <c:v>0.3726171875</c:v>
                </c:pt>
                <c:pt idx="511">
                  <c:v>0.37528979492187498</c:v>
                </c:pt>
                <c:pt idx="512">
                  <c:v>0.37771899414062499</c:v>
                </c:pt>
                <c:pt idx="513">
                  <c:v>0.38039111328125003</c:v>
                </c:pt>
                <c:pt idx="514">
                  <c:v>0.38282055664062498</c:v>
                </c:pt>
                <c:pt idx="515">
                  <c:v>0.385493408203125</c:v>
                </c:pt>
                <c:pt idx="516">
                  <c:v>0.38792187500000003</c:v>
                </c:pt>
                <c:pt idx="517">
                  <c:v>0.390594482421875</c:v>
                </c:pt>
                <c:pt idx="518">
                  <c:v>0.39302368164062501</c:v>
                </c:pt>
                <c:pt idx="519">
                  <c:v>0.39569580078125</c:v>
                </c:pt>
                <c:pt idx="520">
                  <c:v>0.39812548828125</c:v>
                </c:pt>
                <c:pt idx="521">
                  <c:v>0.4</c:v>
                </c:pt>
                <c:pt idx="522">
                  <c:v>0.4</c:v>
                </c:pt>
                <c:pt idx="523">
                  <c:v>0.4</c:v>
                </c:pt>
                <c:pt idx="524">
                  <c:v>0.39758935546875002</c:v>
                </c:pt>
                <c:pt idx="525">
                  <c:v>0.39491748046875003</c:v>
                </c:pt>
                <c:pt idx="526">
                  <c:v>0.39248803710937502</c:v>
                </c:pt>
                <c:pt idx="527">
                  <c:v>0.38981542968749999</c:v>
                </c:pt>
                <c:pt idx="528">
                  <c:v>0.38738647460937498</c:v>
                </c:pt>
                <c:pt idx="529">
                  <c:v>0.384714111328125</c:v>
                </c:pt>
                <c:pt idx="530">
                  <c:v>0.38228491210937499</c:v>
                </c:pt>
                <c:pt idx="531">
                  <c:v>0.37961230468750001</c:v>
                </c:pt>
                <c:pt idx="532">
                  <c:v>0.377183349609375</c:v>
                </c:pt>
                <c:pt idx="533">
                  <c:v>0.37451098632812502</c:v>
                </c:pt>
                <c:pt idx="534">
                  <c:v>0.37208154296875001</c:v>
                </c:pt>
                <c:pt idx="535">
                  <c:v>0.36940942382812503</c:v>
                </c:pt>
                <c:pt idx="536">
                  <c:v>0.36698242187500002</c:v>
                </c:pt>
                <c:pt idx="537">
                  <c:v>0.36431005859374999</c:v>
                </c:pt>
                <c:pt idx="538">
                  <c:v>0.36188085937499997</c:v>
                </c:pt>
                <c:pt idx="539">
                  <c:v>0.35920849609375</c:v>
                </c:pt>
                <c:pt idx="540">
                  <c:v>0.35677954101562498</c:v>
                </c:pt>
                <c:pt idx="541">
                  <c:v>0.354107177734375</c:v>
                </c:pt>
                <c:pt idx="542">
                  <c:v>0.351677734375</c:v>
                </c:pt>
                <c:pt idx="543">
                  <c:v>0.34900561523437501</c:v>
                </c:pt>
                <c:pt idx="544">
                  <c:v>0.346576416015625</c:v>
                </c:pt>
                <c:pt idx="545">
                  <c:v>0.34390380859375003</c:v>
                </c:pt>
                <c:pt idx="546">
                  <c:v>0.34147436523437502</c:v>
                </c:pt>
                <c:pt idx="547">
                  <c:v>0.33880224609374998</c:v>
                </c:pt>
                <c:pt idx="548">
                  <c:v>0.33637304687500003</c:v>
                </c:pt>
                <c:pt idx="549">
                  <c:v>0.33370092773437499</c:v>
                </c:pt>
                <c:pt idx="550">
                  <c:v>0.33127148437499998</c:v>
                </c:pt>
                <c:pt idx="551">
                  <c:v>0.32859912109375</c:v>
                </c:pt>
                <c:pt idx="552">
                  <c:v>0.32350000000000001</c:v>
                </c:pt>
                <c:pt idx="553">
                  <c:v>0.32107080078125</c:v>
                </c:pt>
                <c:pt idx="554">
                  <c:v>0.31839843750000002</c:v>
                </c:pt>
                <c:pt idx="555">
                  <c:v>0.31596899414062501</c:v>
                </c:pt>
                <c:pt idx="556">
                  <c:v>0.31329663085937498</c:v>
                </c:pt>
                <c:pt idx="557">
                  <c:v>0.31086669921874999</c:v>
                </c:pt>
                <c:pt idx="558">
                  <c:v>0.30819531249999998</c:v>
                </c:pt>
                <c:pt idx="559">
                  <c:v>0.30576586914062498</c:v>
                </c:pt>
                <c:pt idx="560">
                  <c:v>0.303093505859375</c:v>
                </c:pt>
                <c:pt idx="561">
                  <c:v>0.30066430664062499</c:v>
                </c:pt>
                <c:pt idx="562">
                  <c:v>0.29799218750000001</c:v>
                </c:pt>
                <c:pt idx="563">
                  <c:v>0.29556298828124999</c:v>
                </c:pt>
                <c:pt idx="564">
                  <c:v>0.29289013671875003</c:v>
                </c:pt>
                <c:pt idx="565">
                  <c:v>0.29046044921875003</c:v>
                </c:pt>
                <c:pt idx="566">
                  <c:v>0.28778930664062502</c:v>
                </c:pt>
                <c:pt idx="567">
                  <c:v>0.28535913085937498</c:v>
                </c:pt>
                <c:pt idx="568">
                  <c:v>0.28268969726562498</c:v>
                </c:pt>
                <c:pt idx="569">
                  <c:v>0.28026049804687497</c:v>
                </c:pt>
                <c:pt idx="570">
                  <c:v>0.27758813476562499</c:v>
                </c:pt>
                <c:pt idx="571">
                  <c:v>0.27515869140624999</c:v>
                </c:pt>
                <c:pt idx="572">
                  <c:v>0.27248681640625</c:v>
                </c:pt>
                <c:pt idx="573">
                  <c:v>0.27005737304687499</c:v>
                </c:pt>
                <c:pt idx="574">
                  <c:v>0.26738500976562501</c:v>
                </c:pt>
                <c:pt idx="575">
                  <c:v>0.264955810546875</c:v>
                </c:pt>
                <c:pt idx="576">
                  <c:v>0.26228344726562502</c:v>
                </c:pt>
                <c:pt idx="577">
                  <c:v>0.25985424804687501</c:v>
                </c:pt>
                <c:pt idx="578">
                  <c:v>0.25718188476562498</c:v>
                </c:pt>
                <c:pt idx="579">
                  <c:v>0.25475268554687502</c:v>
                </c:pt>
                <c:pt idx="580">
                  <c:v>0.25208032226562499</c:v>
                </c:pt>
                <c:pt idx="581">
                  <c:v>0.24965112304687501</c:v>
                </c:pt>
                <c:pt idx="582">
                  <c:v>0.24697851562500001</c:v>
                </c:pt>
                <c:pt idx="583">
                  <c:v>0.24454931640624999</c:v>
                </c:pt>
                <c:pt idx="584">
                  <c:v>0.24187719726562501</c:v>
                </c:pt>
                <c:pt idx="585">
                  <c:v>0.239450439453125</c:v>
                </c:pt>
                <c:pt idx="586">
                  <c:v>0.23677783203125</c:v>
                </c:pt>
                <c:pt idx="587">
                  <c:v>0.23434887695312501</c:v>
                </c:pt>
                <c:pt idx="588">
                  <c:v>0.231676513671875</c:v>
                </c:pt>
                <c:pt idx="589">
                  <c:v>0.229246826171875</c:v>
                </c:pt>
                <c:pt idx="590">
                  <c:v>0.22657470703124999</c:v>
                </c:pt>
                <c:pt idx="591">
                  <c:v>0.224145751953125</c:v>
                </c:pt>
                <c:pt idx="592">
                  <c:v>0.22147338867187499</c:v>
                </c:pt>
                <c:pt idx="593">
                  <c:v>0.21904394531249999</c:v>
                </c:pt>
                <c:pt idx="594">
                  <c:v>0.216371826171875</c:v>
                </c:pt>
                <c:pt idx="595">
                  <c:v>0.213942138671875</c:v>
                </c:pt>
                <c:pt idx="596">
                  <c:v>0.21127050781250001</c:v>
                </c:pt>
                <c:pt idx="597">
                  <c:v>0.20884057617187499</c:v>
                </c:pt>
                <c:pt idx="598">
                  <c:v>0.206168701171875</c:v>
                </c:pt>
                <c:pt idx="599">
                  <c:v>0.203739013671875</c:v>
                </c:pt>
                <c:pt idx="600">
                  <c:v>0.20106665039062499</c:v>
                </c:pt>
                <c:pt idx="601">
                  <c:v>0.1986376953125</c:v>
                </c:pt>
                <c:pt idx="602">
                  <c:v>0.19596777343749999</c:v>
                </c:pt>
                <c:pt idx="603">
                  <c:v>0.19353857421875001</c:v>
                </c:pt>
                <c:pt idx="604">
                  <c:v>0.1908662109375</c:v>
                </c:pt>
                <c:pt idx="605">
                  <c:v>0.188436767578125</c:v>
                </c:pt>
                <c:pt idx="606">
                  <c:v>0.18576464843750001</c:v>
                </c:pt>
                <c:pt idx="607">
                  <c:v>0.18333544921875</c:v>
                </c:pt>
                <c:pt idx="608">
                  <c:v>0.1806630859375</c:v>
                </c:pt>
                <c:pt idx="609">
                  <c:v>0.17823388671875001</c:v>
                </c:pt>
                <c:pt idx="610">
                  <c:v>0.17556127929687501</c:v>
                </c:pt>
                <c:pt idx="611">
                  <c:v>0.173132080078125</c:v>
                </c:pt>
                <c:pt idx="612">
                  <c:v>0.17045996093749999</c:v>
                </c:pt>
                <c:pt idx="613">
                  <c:v>0.16803076171875</c:v>
                </c:pt>
                <c:pt idx="614">
                  <c:v>0.1653583984375</c:v>
                </c:pt>
                <c:pt idx="615">
                  <c:v>0.1629287109375</c:v>
                </c:pt>
                <c:pt idx="616">
                  <c:v>0.16025683593750001</c:v>
                </c:pt>
                <c:pt idx="617">
                  <c:v>0.15782714843750001</c:v>
                </c:pt>
                <c:pt idx="618">
                  <c:v>0.15515747070312499</c:v>
                </c:pt>
                <c:pt idx="619">
                  <c:v>0.15272778320312499</c:v>
                </c:pt>
                <c:pt idx="620">
                  <c:v>0.150055908203125</c:v>
                </c:pt>
                <c:pt idx="621">
                  <c:v>0.14762670898437499</c:v>
                </c:pt>
                <c:pt idx="622">
                  <c:v>0.14495434570312499</c:v>
                </c:pt>
                <c:pt idx="623">
                  <c:v>0.142525146484375</c:v>
                </c:pt>
                <c:pt idx="624">
                  <c:v>0.139852783203125</c:v>
                </c:pt>
                <c:pt idx="625">
                  <c:v>0.13742358398437499</c:v>
                </c:pt>
                <c:pt idx="626">
                  <c:v>0.13475146484375</c:v>
                </c:pt>
                <c:pt idx="627">
                  <c:v>0.132322021484375</c:v>
                </c:pt>
                <c:pt idx="628">
                  <c:v>0.12964965820312499</c:v>
                </c:pt>
                <c:pt idx="629">
                  <c:v>0.12722045898437501</c:v>
                </c:pt>
                <c:pt idx="630">
                  <c:v>0.124548095703125</c:v>
                </c:pt>
                <c:pt idx="631">
                  <c:v>0.122118896484375</c:v>
                </c:pt>
                <c:pt idx="632">
                  <c:v>0.11944677734375</c:v>
                </c:pt>
                <c:pt idx="633">
                  <c:v>0.117016845703125</c:v>
                </c:pt>
                <c:pt idx="634">
                  <c:v>0.11434497070312501</c:v>
                </c:pt>
                <c:pt idx="635">
                  <c:v>0.11191796875</c:v>
                </c:pt>
                <c:pt idx="636">
                  <c:v>0.109245361328125</c:v>
                </c:pt>
                <c:pt idx="637">
                  <c:v>0.106816650390625</c:v>
                </c:pt>
                <c:pt idx="638">
                  <c:v>0.10414404296875</c:v>
                </c:pt>
                <c:pt idx="639">
                  <c:v>0.10171484375000001</c:v>
                </c:pt>
                <c:pt idx="640">
                  <c:v>9.9042724609374994E-2</c:v>
                </c:pt>
                <c:pt idx="641">
                  <c:v>9.6613281250000002E-2</c:v>
                </c:pt>
                <c:pt idx="642">
                  <c:v>9.3941162109375004E-2</c:v>
                </c:pt>
                <c:pt idx="643">
                  <c:v>9.1511718749999998E-2</c:v>
                </c:pt>
                <c:pt idx="644">
                  <c:v>8.8839355468750006E-2</c:v>
                </c:pt>
                <c:pt idx="645">
                  <c:v>8.6410156249999995E-2</c:v>
                </c:pt>
                <c:pt idx="646">
                  <c:v>8.3737792968750002E-2</c:v>
                </c:pt>
                <c:pt idx="647">
                  <c:v>8.1308593750000005E-2</c:v>
                </c:pt>
                <c:pt idx="648">
                  <c:v>7.8636230468749999E-2</c:v>
                </c:pt>
                <c:pt idx="649">
                  <c:v>7.6207031250000001E-2</c:v>
                </c:pt>
                <c:pt idx="650">
                  <c:v>7.3534667968749995E-2</c:v>
                </c:pt>
                <c:pt idx="651">
                  <c:v>7.1108154296875004E-2</c:v>
                </c:pt>
                <c:pt idx="652">
                  <c:v>6.8435302734374995E-2</c:v>
                </c:pt>
                <c:pt idx="653">
                  <c:v>6.6006347656250006E-2</c:v>
                </c:pt>
                <c:pt idx="654">
                  <c:v>6.3333984374999999E-2</c:v>
                </c:pt>
                <c:pt idx="655">
                  <c:v>6.0904541015625001E-2</c:v>
                </c:pt>
                <c:pt idx="656">
                  <c:v>5.8232421875000002E-2</c:v>
                </c:pt>
                <c:pt idx="657">
                  <c:v>5.5803222656249998E-2</c:v>
                </c:pt>
                <c:pt idx="658">
                  <c:v>5.3130859374999999E-2</c:v>
                </c:pt>
                <c:pt idx="659">
                  <c:v>5.0701416015625E-2</c:v>
                </c:pt>
                <c:pt idx="660">
                  <c:v>4.8029296875000002E-2</c:v>
                </c:pt>
                <c:pt idx="661">
                  <c:v>4.5600097656249998E-2</c:v>
                </c:pt>
                <c:pt idx="662">
                  <c:v>4.2927734374999998E-2</c:v>
                </c:pt>
                <c:pt idx="663">
                  <c:v>4.0498291015625E-2</c:v>
                </c:pt>
                <c:pt idx="664">
                  <c:v>3.7825683593749999E-2</c:v>
                </c:pt>
                <c:pt idx="665">
                  <c:v>3.5396728515625003E-2</c:v>
                </c:pt>
                <c:pt idx="666">
                  <c:v>3.2724365234374997E-2</c:v>
                </c:pt>
                <c:pt idx="667">
                  <c:v>3.0295166015625E-2</c:v>
                </c:pt>
                <c:pt idx="668">
                  <c:v>2.7625244140625001E-2</c:v>
                </c:pt>
                <c:pt idx="669">
                  <c:v>2.5196044921875001E-2</c:v>
                </c:pt>
                <c:pt idx="670">
                  <c:v>2.2523681640625001E-2</c:v>
                </c:pt>
                <c:pt idx="671">
                  <c:v>2.0094482421875001E-2</c:v>
                </c:pt>
                <c:pt idx="672">
                  <c:v>1.7422119140625001E-2</c:v>
                </c:pt>
                <c:pt idx="673">
                  <c:v>9.8908691406249995E-3</c:v>
                </c:pt>
                <c:pt idx="674">
                  <c:v>7.2189941406249998E-3</c:v>
                </c:pt>
                <c:pt idx="675">
                  <c:v>4.7897949218749999E-3</c:v>
                </c:pt>
                <c:pt idx="676">
                  <c:v>2.117431640625E-3</c:v>
                </c:pt>
                <c:pt idx="677">
                  <c:v>0</c:v>
                </c:pt>
                <c:pt idx="678">
                  <c:v>0</c:v>
                </c:pt>
                <c:pt idx="679">
                  <c:v>2.410888671875E-3</c:v>
                </c:pt>
                <c:pt idx="680">
                  <c:v>4.8400878906249998E-3</c:v>
                </c:pt>
                <c:pt idx="681">
                  <c:v>7.5119628906249996E-3</c:v>
                </c:pt>
                <c:pt idx="682">
                  <c:v>9.9399414062499997E-3</c:v>
                </c:pt>
                <c:pt idx="683">
                  <c:v>1.2611572265624999E-2</c:v>
                </c:pt>
                <c:pt idx="684">
                  <c:v>1.5040283203124999E-2</c:v>
                </c:pt>
                <c:pt idx="685">
                  <c:v>1.7712646484375E-2</c:v>
                </c:pt>
                <c:pt idx="686">
                  <c:v>2.0142578125000001E-2</c:v>
                </c:pt>
                <c:pt idx="687">
                  <c:v>2.2814208984375001E-2</c:v>
                </c:pt>
                <c:pt idx="688">
                  <c:v>2.5244384765624999E-2</c:v>
                </c:pt>
                <c:pt idx="689">
                  <c:v>2.7916259765625E-2</c:v>
                </c:pt>
                <c:pt idx="690">
                  <c:v>3.0345214843749999E-2</c:v>
                </c:pt>
                <c:pt idx="691">
                  <c:v>3.3018066406249998E-2</c:v>
                </c:pt>
                <c:pt idx="692">
                  <c:v>3.5446777343749999E-2</c:v>
                </c:pt>
                <c:pt idx="693">
                  <c:v>3.8118896484374998E-2</c:v>
                </c:pt>
                <c:pt idx="694">
                  <c:v>4.0548583984374997E-2</c:v>
                </c:pt>
                <c:pt idx="695">
                  <c:v>4.3220947265624997E-2</c:v>
                </c:pt>
                <c:pt idx="696">
                  <c:v>4.564990234375E-2</c:v>
                </c:pt>
                <c:pt idx="697">
                  <c:v>4.8322265624999999E-2</c:v>
                </c:pt>
                <c:pt idx="698">
                  <c:v>5.0749023437499999E-2</c:v>
                </c:pt>
                <c:pt idx="699">
                  <c:v>5.3421386718749998E-2</c:v>
                </c:pt>
                <c:pt idx="700">
                  <c:v>5.5850830078124997E-2</c:v>
                </c:pt>
                <c:pt idx="701">
                  <c:v>5.8522949218750002E-2</c:v>
                </c:pt>
                <c:pt idx="702">
                  <c:v>6.0952148437499999E-2</c:v>
                </c:pt>
                <c:pt idx="703">
                  <c:v>6.3625000000000001E-2</c:v>
                </c:pt>
                <c:pt idx="704">
                  <c:v>6.6054199218749998E-2</c:v>
                </c:pt>
                <c:pt idx="705">
                  <c:v>6.8726074218750002E-2</c:v>
                </c:pt>
                <c:pt idx="706">
                  <c:v>7.11552734375E-2</c:v>
                </c:pt>
                <c:pt idx="707">
                  <c:v>7.3827392578124998E-2</c:v>
                </c:pt>
                <c:pt idx="708">
                  <c:v>7.6256835937500003E-2</c:v>
                </c:pt>
                <c:pt idx="709">
                  <c:v>7.8929199218749996E-2</c:v>
                </c:pt>
                <c:pt idx="710">
                  <c:v>8.1358642578125001E-2</c:v>
                </c:pt>
                <c:pt idx="711">
                  <c:v>8.4031250000000002E-2</c:v>
                </c:pt>
                <c:pt idx="712">
                  <c:v>8.6460449218749999E-2</c:v>
                </c:pt>
                <c:pt idx="713">
                  <c:v>8.9132324218750003E-2</c:v>
                </c:pt>
                <c:pt idx="714">
                  <c:v>9.1562011718750003E-2</c:v>
                </c:pt>
                <c:pt idx="715">
                  <c:v>9.4232177734375006E-2</c:v>
                </c:pt>
                <c:pt idx="716">
                  <c:v>9.6660888671875E-2</c:v>
                </c:pt>
                <c:pt idx="717">
                  <c:v>9.9333251953125007E-2</c:v>
                </c:pt>
                <c:pt idx="718">
                  <c:v>0.10176220703125</c:v>
                </c:pt>
                <c:pt idx="719">
                  <c:v>0.104434814453125</c:v>
                </c:pt>
                <c:pt idx="720">
                  <c:v>0.10686376953125</c:v>
                </c:pt>
                <c:pt idx="721">
                  <c:v>0.10953613281250001</c:v>
                </c:pt>
                <c:pt idx="722">
                  <c:v>0.111965576171875</c:v>
                </c:pt>
                <c:pt idx="723">
                  <c:v>0.11463818359375</c:v>
                </c:pt>
                <c:pt idx="724">
                  <c:v>0.11706787109375</c:v>
                </c:pt>
                <c:pt idx="725">
                  <c:v>0.11973950195312499</c:v>
                </c:pt>
                <c:pt idx="726">
                  <c:v>0.122168701171875</c:v>
                </c:pt>
                <c:pt idx="727">
                  <c:v>0.124841064453125</c:v>
                </c:pt>
                <c:pt idx="728">
                  <c:v>0.12727050781249999</c:v>
                </c:pt>
                <c:pt idx="729">
                  <c:v>0.12994287109375</c:v>
                </c:pt>
                <c:pt idx="730">
                  <c:v>0.13237182617187501</c:v>
                </c:pt>
                <c:pt idx="731">
                  <c:v>0.13504418945312499</c:v>
                </c:pt>
                <c:pt idx="732">
                  <c:v>0.13747143554687499</c:v>
                </c:pt>
                <c:pt idx="733">
                  <c:v>0.14014404296874999</c:v>
                </c:pt>
                <c:pt idx="734">
                  <c:v>0.1425732421875</c:v>
                </c:pt>
                <c:pt idx="735">
                  <c:v>0.145244873046875</c:v>
                </c:pt>
                <c:pt idx="736">
                  <c:v>0.14767480468749999</c:v>
                </c:pt>
                <c:pt idx="737">
                  <c:v>0.15034643554687499</c:v>
                </c:pt>
                <c:pt idx="738">
                  <c:v>0.152775634765625</c:v>
                </c:pt>
                <c:pt idx="739">
                  <c:v>0.1554482421875</c:v>
                </c:pt>
                <c:pt idx="740">
                  <c:v>0.1578779296875</c:v>
                </c:pt>
                <c:pt idx="741">
                  <c:v>0.16054980468749999</c:v>
                </c:pt>
                <c:pt idx="742">
                  <c:v>0.16297900390625</c:v>
                </c:pt>
                <c:pt idx="743">
                  <c:v>0.16565136718750001</c:v>
                </c:pt>
                <c:pt idx="744">
                  <c:v>0.16808056640624999</c:v>
                </c:pt>
                <c:pt idx="745">
                  <c:v>0.170752685546875</c:v>
                </c:pt>
                <c:pt idx="746">
                  <c:v>0.1731826171875</c:v>
                </c:pt>
                <c:pt idx="747">
                  <c:v>0.17585449218749999</c:v>
                </c:pt>
                <c:pt idx="748">
                  <c:v>0.17828173828124999</c:v>
                </c:pt>
                <c:pt idx="749">
                  <c:v>0.18095361328125001</c:v>
                </c:pt>
                <c:pt idx="750">
                  <c:v>0.18338305664062499</c:v>
                </c:pt>
                <c:pt idx="751">
                  <c:v>0.186054931640625</c:v>
                </c:pt>
                <c:pt idx="752">
                  <c:v>0.18848486328125</c:v>
                </c:pt>
                <c:pt idx="753">
                  <c:v>0.19115673828124999</c:v>
                </c:pt>
                <c:pt idx="754">
                  <c:v>0.19358618164062499</c:v>
                </c:pt>
                <c:pt idx="755">
                  <c:v>0.19625830078125001</c:v>
                </c:pt>
                <c:pt idx="756">
                  <c:v>0.19868774414062501</c:v>
                </c:pt>
                <c:pt idx="757">
                  <c:v>0.20135986328125</c:v>
                </c:pt>
                <c:pt idx="758">
                  <c:v>0.20378906250000001</c:v>
                </c:pt>
                <c:pt idx="759">
                  <c:v>0.2064619140625</c:v>
                </c:pt>
                <c:pt idx="760">
                  <c:v>0.208890625</c:v>
                </c:pt>
                <c:pt idx="761">
                  <c:v>0.21156298828125</c:v>
                </c:pt>
                <c:pt idx="762">
                  <c:v>0.21399218749999999</c:v>
                </c:pt>
                <c:pt idx="763">
                  <c:v>0.21666503906250001</c:v>
                </c:pt>
                <c:pt idx="764">
                  <c:v>0.21909814453125001</c:v>
                </c:pt>
                <c:pt idx="765">
                  <c:v>0.22176367187500001</c:v>
                </c:pt>
                <c:pt idx="766">
                  <c:v>0.22419311523437499</c:v>
                </c:pt>
                <c:pt idx="767">
                  <c:v>0.226865478515625</c:v>
                </c:pt>
                <c:pt idx="768">
                  <c:v>0.229295166015625</c:v>
                </c:pt>
                <c:pt idx="769">
                  <c:v>0.23196679687499999</c:v>
                </c:pt>
                <c:pt idx="770">
                  <c:v>0.23439672851562501</c:v>
                </c:pt>
                <c:pt idx="771">
                  <c:v>0.23706835937500001</c:v>
                </c:pt>
                <c:pt idx="772">
                  <c:v>0.239498291015625</c:v>
                </c:pt>
                <c:pt idx="773">
                  <c:v>0.242169921875</c:v>
                </c:pt>
                <c:pt idx="774">
                  <c:v>0.244599365234375</c:v>
                </c:pt>
                <c:pt idx="775">
                  <c:v>0.24727197265625001</c:v>
                </c:pt>
                <c:pt idx="776">
                  <c:v>0.24970166015625</c:v>
                </c:pt>
                <c:pt idx="777">
                  <c:v>0.25237353515625</c:v>
                </c:pt>
                <c:pt idx="778">
                  <c:v>0.254802978515625</c:v>
                </c:pt>
                <c:pt idx="779">
                  <c:v>0.25747485351562499</c:v>
                </c:pt>
                <c:pt idx="780">
                  <c:v>0.259904052734375</c:v>
                </c:pt>
                <c:pt idx="781">
                  <c:v>0.26257690429687502</c:v>
                </c:pt>
                <c:pt idx="782">
                  <c:v>0.26500366210937498</c:v>
                </c:pt>
                <c:pt idx="783">
                  <c:v>0.26767626953125001</c:v>
                </c:pt>
                <c:pt idx="784">
                  <c:v>0.27010473632812498</c:v>
                </c:pt>
                <c:pt idx="785">
                  <c:v>0.27277709960937502</c:v>
                </c:pt>
                <c:pt idx="786">
                  <c:v>0.27520678710937502</c:v>
                </c:pt>
                <c:pt idx="787">
                  <c:v>0.27787841796875001</c:v>
                </c:pt>
                <c:pt idx="788">
                  <c:v>0.28030786132812502</c:v>
                </c:pt>
                <c:pt idx="789">
                  <c:v>0.28298046874999999</c:v>
                </c:pt>
                <c:pt idx="790">
                  <c:v>0.28540966796875</c:v>
                </c:pt>
                <c:pt idx="791">
                  <c:v>0.28808203124999998</c:v>
                </c:pt>
                <c:pt idx="792">
                  <c:v>0.29051171874999998</c:v>
                </c:pt>
                <c:pt idx="793">
                  <c:v>0.29318359375000003</c:v>
                </c:pt>
                <c:pt idx="794">
                  <c:v>0.29561303710937498</c:v>
                </c:pt>
                <c:pt idx="795">
                  <c:v>0.29828540039062501</c:v>
                </c:pt>
                <c:pt idx="796">
                  <c:v>0.30071411132812498</c:v>
                </c:pt>
                <c:pt idx="797">
                  <c:v>0.30338671875000001</c:v>
                </c:pt>
                <c:pt idx="798">
                  <c:v>0.30581396484375001</c:v>
                </c:pt>
                <c:pt idx="799">
                  <c:v>0.30848608398437499</c:v>
                </c:pt>
                <c:pt idx="800">
                  <c:v>0.310915283203125</c:v>
                </c:pt>
                <c:pt idx="801">
                  <c:v>0.31358740234374999</c:v>
                </c:pt>
                <c:pt idx="802">
                  <c:v>0.31601733398437498</c:v>
                </c:pt>
                <c:pt idx="803">
                  <c:v>0.31868920898437503</c:v>
                </c:pt>
                <c:pt idx="804">
                  <c:v>0.32111816406249999</c:v>
                </c:pt>
                <c:pt idx="805">
                  <c:v>0.32379052734375002</c:v>
                </c:pt>
                <c:pt idx="806">
                  <c:v>0.32622045898437502</c:v>
                </c:pt>
                <c:pt idx="807">
                  <c:v>0.32889208984375001</c:v>
                </c:pt>
                <c:pt idx="808">
                  <c:v>0.33132177734375001</c:v>
                </c:pt>
                <c:pt idx="809">
                  <c:v>0.33399414062499999</c:v>
                </c:pt>
                <c:pt idx="810">
                  <c:v>0.33642309570312501</c:v>
                </c:pt>
                <c:pt idx="811">
                  <c:v>0.33909521484374999</c:v>
                </c:pt>
                <c:pt idx="812">
                  <c:v>0.34152490234374999</c:v>
                </c:pt>
                <c:pt idx="813">
                  <c:v>0.34419702148437498</c:v>
                </c:pt>
                <c:pt idx="814">
                  <c:v>0.34662622070312499</c:v>
                </c:pt>
                <c:pt idx="815">
                  <c:v>0.34929589843749997</c:v>
                </c:pt>
                <c:pt idx="816">
                  <c:v>0.35172534179687498</c:v>
                </c:pt>
                <c:pt idx="817">
                  <c:v>0.35439770507812501</c:v>
                </c:pt>
                <c:pt idx="818">
                  <c:v>0.35682714843750002</c:v>
                </c:pt>
                <c:pt idx="819">
                  <c:v>0.359499267578125</c:v>
                </c:pt>
                <c:pt idx="820">
                  <c:v>0.36192846679687501</c:v>
                </c:pt>
                <c:pt idx="821">
                  <c:v>0.36460083007812499</c:v>
                </c:pt>
                <c:pt idx="822">
                  <c:v>0.367030029296875</c:v>
                </c:pt>
                <c:pt idx="823">
                  <c:v>0.36970239257812498</c:v>
                </c:pt>
                <c:pt idx="824">
                  <c:v>0.37213159179687499</c:v>
                </c:pt>
                <c:pt idx="825">
                  <c:v>0.37480395507812497</c:v>
                </c:pt>
                <c:pt idx="826">
                  <c:v>0.37723315429687498</c:v>
                </c:pt>
                <c:pt idx="827">
                  <c:v>0.37990551757812502</c:v>
                </c:pt>
                <c:pt idx="828">
                  <c:v>0.38233496093750002</c:v>
                </c:pt>
                <c:pt idx="829">
                  <c:v>0.38500708007812501</c:v>
                </c:pt>
                <c:pt idx="830">
                  <c:v>0.38743652343750001</c:v>
                </c:pt>
                <c:pt idx="831">
                  <c:v>0.39010913085937499</c:v>
                </c:pt>
                <c:pt idx="832">
                  <c:v>0.39253564453125001</c:v>
                </c:pt>
                <c:pt idx="833">
                  <c:v>0.39520800781249998</c:v>
                </c:pt>
                <c:pt idx="834">
                  <c:v>0.39763720703125</c:v>
                </c:pt>
                <c:pt idx="835">
                  <c:v>0.40031005859375002</c:v>
                </c:pt>
                <c:pt idx="836">
                  <c:v>0.40273876953124998</c:v>
                </c:pt>
                <c:pt idx="837">
                  <c:v>0.40541113281250002</c:v>
                </c:pt>
                <c:pt idx="838">
                  <c:v>0.40784057617187502</c:v>
                </c:pt>
                <c:pt idx="839">
                  <c:v>0.41051245117187501</c:v>
                </c:pt>
                <c:pt idx="840">
                  <c:v>0.41294238281250001</c:v>
                </c:pt>
                <c:pt idx="841">
                  <c:v>0.41561450195312499</c:v>
                </c:pt>
                <c:pt idx="842">
                  <c:v>0.41804345703125001</c:v>
                </c:pt>
                <c:pt idx="843">
                  <c:v>0.42071582031249999</c:v>
                </c:pt>
                <c:pt idx="844">
                  <c:v>0.42314550781249999</c:v>
                </c:pt>
                <c:pt idx="845">
                  <c:v>0.42581713867187498</c:v>
                </c:pt>
                <c:pt idx="846">
                  <c:v>0.42824658203124999</c:v>
                </c:pt>
                <c:pt idx="847">
                  <c:v>0.43091918945312502</c:v>
                </c:pt>
                <c:pt idx="848">
                  <c:v>0.43334643554687502</c:v>
                </c:pt>
                <c:pt idx="849">
                  <c:v>0.43601806640625002</c:v>
                </c:pt>
                <c:pt idx="850">
                  <c:v>0.43844775390625002</c:v>
                </c:pt>
                <c:pt idx="851">
                  <c:v>0.44111938476562501</c:v>
                </c:pt>
                <c:pt idx="852">
                  <c:v>0.44354882812500002</c:v>
                </c:pt>
                <c:pt idx="853">
                  <c:v>0.44622143554687499</c:v>
                </c:pt>
                <c:pt idx="854">
                  <c:v>0.44865039062500001</c:v>
                </c:pt>
                <c:pt idx="855">
                  <c:v>0.45132299804687498</c:v>
                </c:pt>
                <c:pt idx="856">
                  <c:v>0.45375244140624998</c:v>
                </c:pt>
                <c:pt idx="857">
                  <c:v>0.45642480468750002</c:v>
                </c:pt>
                <c:pt idx="858">
                  <c:v>0.45885400390624997</c:v>
                </c:pt>
                <c:pt idx="859">
                  <c:v>0.46152612304687501</c:v>
                </c:pt>
                <c:pt idx="860">
                  <c:v>0.46395532226562503</c:v>
                </c:pt>
                <c:pt idx="861">
                  <c:v>0.46662744140625001</c:v>
                </c:pt>
                <c:pt idx="862">
                  <c:v>0.46905688476562502</c:v>
                </c:pt>
                <c:pt idx="863">
                  <c:v>0.47172900390625</c:v>
                </c:pt>
                <c:pt idx="864">
                  <c:v>0.474158447265625</c:v>
                </c:pt>
                <c:pt idx="865">
                  <c:v>0.47682861328124998</c:v>
                </c:pt>
                <c:pt idx="866">
                  <c:v>0.47925805664062499</c:v>
                </c:pt>
                <c:pt idx="867">
                  <c:v>0.48192968749999998</c:v>
                </c:pt>
                <c:pt idx="868">
                  <c:v>0.48435888671874999</c:v>
                </c:pt>
                <c:pt idx="869">
                  <c:v>0.48703149414062502</c:v>
                </c:pt>
                <c:pt idx="870">
                  <c:v>0.48946118164062502</c:v>
                </c:pt>
                <c:pt idx="871">
                  <c:v>0.49213330078125</c:v>
                </c:pt>
                <c:pt idx="872">
                  <c:v>0.49456225585937502</c:v>
                </c:pt>
                <c:pt idx="873">
                  <c:v>0.49723510742187499</c:v>
                </c:pt>
                <c:pt idx="874">
                  <c:v>0.499664306640625</c:v>
                </c:pt>
                <c:pt idx="875">
                  <c:v>0.5</c:v>
                </c:pt>
                <c:pt idx="876">
                  <c:v>0.5</c:v>
                </c:pt>
                <c:pt idx="877">
                  <c:v>0.5</c:v>
                </c:pt>
                <c:pt idx="878">
                  <c:v>0.5</c:v>
                </c:pt>
                <c:pt idx="879">
                  <c:v>0.5</c:v>
                </c:pt>
                <c:pt idx="880">
                  <c:v>0.49783251953125002</c:v>
                </c:pt>
                <c:pt idx="881">
                  <c:v>0.49540576171875</c:v>
                </c:pt>
                <c:pt idx="882">
                  <c:v>0.49273364257812502</c:v>
                </c:pt>
                <c:pt idx="883">
                  <c:v>0.49030395507812502</c:v>
                </c:pt>
                <c:pt idx="884">
                  <c:v>0.48763183593749998</c:v>
                </c:pt>
                <c:pt idx="885">
                  <c:v>0.48520263671875002</c:v>
                </c:pt>
                <c:pt idx="886">
                  <c:v>0.48253051757812498</c:v>
                </c:pt>
                <c:pt idx="887">
                  <c:v>0.48010107421874998</c:v>
                </c:pt>
                <c:pt idx="888">
                  <c:v>0.4774287109375</c:v>
                </c:pt>
                <c:pt idx="889">
                  <c:v>0.47499951171874999</c:v>
                </c:pt>
                <c:pt idx="890">
                  <c:v>0.47232714843750001</c:v>
                </c:pt>
                <c:pt idx="891">
                  <c:v>0.46989770507812501</c:v>
                </c:pt>
                <c:pt idx="892">
                  <c:v>0.46722534179687503</c:v>
                </c:pt>
                <c:pt idx="893">
                  <c:v>0.46479614257812502</c:v>
                </c:pt>
                <c:pt idx="894">
                  <c:v>0.46212402343749998</c:v>
                </c:pt>
                <c:pt idx="895">
                  <c:v>0.45969458007812503</c:v>
                </c:pt>
                <c:pt idx="896">
                  <c:v>0.45702221679687499</c:v>
                </c:pt>
                <c:pt idx="897">
                  <c:v>0.45459570312499997</c:v>
                </c:pt>
                <c:pt idx="898">
                  <c:v>0.45192333984374999</c:v>
                </c:pt>
                <c:pt idx="899">
                  <c:v>0.44949316406250001</c:v>
                </c:pt>
                <c:pt idx="900">
                  <c:v>0.44682177734375</c:v>
                </c:pt>
                <c:pt idx="901">
                  <c:v>0.44439208984375</c:v>
                </c:pt>
                <c:pt idx="902">
                  <c:v>0.44171997070312502</c:v>
                </c:pt>
                <c:pt idx="903">
                  <c:v>0.43929077148437501</c:v>
                </c:pt>
                <c:pt idx="904">
                  <c:v>0.43661791992187499</c:v>
                </c:pt>
                <c:pt idx="905">
                  <c:v>0.43418872070312498</c:v>
                </c:pt>
                <c:pt idx="906">
                  <c:v>0.43151684570312498</c:v>
                </c:pt>
                <c:pt idx="907">
                  <c:v>0.42908764648437497</c:v>
                </c:pt>
                <c:pt idx="908">
                  <c:v>0.426415283203125</c:v>
                </c:pt>
                <c:pt idx="909">
                  <c:v>0.42398608398437498</c:v>
                </c:pt>
                <c:pt idx="910">
                  <c:v>0.42131323242187502</c:v>
                </c:pt>
                <c:pt idx="911">
                  <c:v>0.41888452148437499</c:v>
                </c:pt>
                <c:pt idx="912">
                  <c:v>0.41621166992187503</c:v>
                </c:pt>
                <c:pt idx="913">
                  <c:v>0.413782958984375</c:v>
                </c:pt>
                <c:pt idx="914">
                  <c:v>0.40868383789062501</c:v>
                </c:pt>
                <c:pt idx="915">
                  <c:v>0.40601123046874998</c:v>
                </c:pt>
                <c:pt idx="916">
                  <c:v>0.40358227539062502</c:v>
                </c:pt>
                <c:pt idx="917">
                  <c:v>0.39848022460937499</c:v>
                </c:pt>
                <c:pt idx="918">
                  <c:v>0.39580810546875</c:v>
                </c:pt>
                <c:pt idx="919">
                  <c:v>0.393378662109375</c:v>
                </c:pt>
                <c:pt idx="920">
                  <c:v>0.39070678710937501</c:v>
                </c:pt>
                <c:pt idx="921">
                  <c:v>0.38827734375</c:v>
                </c:pt>
                <c:pt idx="922">
                  <c:v>0.38560522460937502</c:v>
                </c:pt>
                <c:pt idx="923">
                  <c:v>0.38317578125000001</c:v>
                </c:pt>
                <c:pt idx="924">
                  <c:v>0.38050341796874998</c:v>
                </c:pt>
                <c:pt idx="925">
                  <c:v>0.37807421875000002</c:v>
                </c:pt>
                <c:pt idx="926">
                  <c:v>0.37540209960937498</c:v>
                </c:pt>
                <c:pt idx="927">
                  <c:v>0.37030224609375001</c:v>
                </c:pt>
                <c:pt idx="928">
                  <c:v>0.36787353515624999</c:v>
                </c:pt>
                <c:pt idx="929">
                  <c:v>0.36520117187500001</c:v>
                </c:pt>
                <c:pt idx="930">
                  <c:v>0.36277221679687499</c:v>
                </c:pt>
                <c:pt idx="931">
                  <c:v>0.36009985351562501</c:v>
                </c:pt>
                <c:pt idx="932">
                  <c:v>0.35767016601562501</c:v>
                </c:pt>
                <c:pt idx="933">
                  <c:v>0.35499780273437498</c:v>
                </c:pt>
                <c:pt idx="934">
                  <c:v>0.35256860351562502</c:v>
                </c:pt>
                <c:pt idx="935">
                  <c:v>0.34989648437499998</c:v>
                </c:pt>
                <c:pt idx="936">
                  <c:v>0.34746728515625003</c:v>
                </c:pt>
                <c:pt idx="937">
                  <c:v>0.34479492187499999</c:v>
                </c:pt>
                <c:pt idx="938">
                  <c:v>0.34236523437499999</c:v>
                </c:pt>
                <c:pt idx="939">
                  <c:v>0.339693359375</c:v>
                </c:pt>
                <c:pt idx="940">
                  <c:v>0.337263916015625</c:v>
                </c:pt>
                <c:pt idx="941">
                  <c:v>0.33459155273437502</c:v>
                </c:pt>
                <c:pt idx="942">
                  <c:v>0.33216235351562501</c:v>
                </c:pt>
                <c:pt idx="943">
                  <c:v>0.32949023437500002</c:v>
                </c:pt>
                <c:pt idx="944">
                  <c:v>0.32706323242187502</c:v>
                </c:pt>
                <c:pt idx="945">
                  <c:v>0.32439062499999999</c:v>
                </c:pt>
                <c:pt idx="946">
                  <c:v>0.32196142578124998</c:v>
                </c:pt>
                <c:pt idx="947">
                  <c:v>0.319288818359375</c:v>
                </c:pt>
                <c:pt idx="948">
                  <c:v>0.31685986328124999</c:v>
                </c:pt>
                <c:pt idx="949">
                  <c:v>0.31418725585937501</c:v>
                </c:pt>
                <c:pt idx="950">
                  <c:v>0.311758056640625</c:v>
                </c:pt>
                <c:pt idx="951">
                  <c:v>0.309086669921875</c:v>
                </c:pt>
                <c:pt idx="952">
                  <c:v>0.306656982421875</c:v>
                </c:pt>
                <c:pt idx="953">
                  <c:v>0.30398461914062502</c:v>
                </c:pt>
                <c:pt idx="954">
                  <c:v>0.30155541992187501</c:v>
                </c:pt>
                <c:pt idx="955">
                  <c:v>0.29888281249999998</c:v>
                </c:pt>
                <c:pt idx="956">
                  <c:v>0.29645385742187502</c:v>
                </c:pt>
                <c:pt idx="957">
                  <c:v>0.29378124999999999</c:v>
                </c:pt>
                <c:pt idx="958">
                  <c:v>0.291351318359375</c:v>
                </c:pt>
                <c:pt idx="959">
                  <c:v>0.28868017578124999</c:v>
                </c:pt>
                <c:pt idx="960">
                  <c:v>0.28625073242187499</c:v>
                </c:pt>
                <c:pt idx="961">
                  <c:v>0.28358056640625001</c:v>
                </c:pt>
                <c:pt idx="962">
                  <c:v>0.281151611328125</c:v>
                </c:pt>
                <c:pt idx="963">
                  <c:v>0.27847875976562497</c:v>
                </c:pt>
                <c:pt idx="964">
                  <c:v>0.27604980468750001</c:v>
                </c:pt>
                <c:pt idx="965">
                  <c:v>0.27337768554687503</c:v>
                </c:pt>
                <c:pt idx="966">
                  <c:v>0.27094824218750002</c:v>
                </c:pt>
                <c:pt idx="967">
                  <c:v>0.26827612304687498</c:v>
                </c:pt>
                <c:pt idx="968">
                  <c:v>0.26584692382812503</c:v>
                </c:pt>
                <c:pt idx="969">
                  <c:v>0.26317431640625</c:v>
                </c:pt>
                <c:pt idx="970">
                  <c:v>0.26074487304687499</c:v>
                </c:pt>
                <c:pt idx="971">
                  <c:v>0.258072998046875</c:v>
                </c:pt>
                <c:pt idx="972">
                  <c:v>0.2556435546875</c:v>
                </c:pt>
                <c:pt idx="973">
                  <c:v>0.25297119140625002</c:v>
                </c:pt>
                <c:pt idx="974">
                  <c:v>0.25054199218750001</c:v>
                </c:pt>
                <c:pt idx="975">
                  <c:v>0.24786962890625</c:v>
                </c:pt>
                <c:pt idx="976">
                  <c:v>0.24543994140625</c:v>
                </c:pt>
                <c:pt idx="977">
                  <c:v>0.24277050781250001</c:v>
                </c:pt>
                <c:pt idx="978">
                  <c:v>0.24034130859375</c:v>
                </c:pt>
                <c:pt idx="979">
                  <c:v>0.23766894531249999</c:v>
                </c:pt>
                <c:pt idx="980">
                  <c:v>0.23523974609375001</c:v>
                </c:pt>
                <c:pt idx="981">
                  <c:v>0.2325673828125</c:v>
                </c:pt>
                <c:pt idx="982">
                  <c:v>0.23013818359374999</c:v>
                </c:pt>
                <c:pt idx="983">
                  <c:v>0.22746557617187499</c:v>
                </c:pt>
                <c:pt idx="984">
                  <c:v>0.22503637695312501</c:v>
                </c:pt>
                <c:pt idx="985">
                  <c:v>0.22236376953125001</c:v>
                </c:pt>
                <c:pt idx="986">
                  <c:v>0.21993505859375001</c:v>
                </c:pt>
                <c:pt idx="987">
                  <c:v>0.21726196289062499</c:v>
                </c:pt>
                <c:pt idx="988">
                  <c:v>0.2148330078125</c:v>
                </c:pt>
                <c:pt idx="989">
                  <c:v>0.21216113281249999</c:v>
                </c:pt>
                <c:pt idx="990">
                  <c:v>0.20973168945312501</c:v>
                </c:pt>
                <c:pt idx="991">
                  <c:v>0.2070595703125</c:v>
                </c:pt>
                <c:pt idx="992">
                  <c:v>0.20463012695312499</c:v>
                </c:pt>
                <c:pt idx="993">
                  <c:v>0.20195776367187501</c:v>
                </c:pt>
                <c:pt idx="994">
                  <c:v>0.19953124999999999</c:v>
                </c:pt>
                <c:pt idx="995">
                  <c:v>0.19685888671874999</c:v>
                </c:pt>
                <c:pt idx="996">
                  <c:v>0.19442944335937501</c:v>
                </c:pt>
                <c:pt idx="997">
                  <c:v>0.19175683593750001</c:v>
                </c:pt>
                <c:pt idx="998">
                  <c:v>0.18932812500000001</c:v>
                </c:pt>
                <c:pt idx="999">
                  <c:v>0.18665527343749999</c:v>
                </c:pt>
                <c:pt idx="1000">
                  <c:v>0.1842265625</c:v>
                </c:pt>
                <c:pt idx="1001">
                  <c:v>0.18155419921874999</c:v>
                </c:pt>
                <c:pt idx="1002">
                  <c:v>0.17912475585937501</c:v>
                </c:pt>
                <c:pt idx="1003">
                  <c:v>0.17645214843750001</c:v>
                </c:pt>
                <c:pt idx="1004">
                  <c:v>0.17402319335937499</c:v>
                </c:pt>
                <c:pt idx="1005">
                  <c:v>0.171350341796875</c:v>
                </c:pt>
                <c:pt idx="1006">
                  <c:v>0.168921630859375</c:v>
                </c:pt>
                <c:pt idx="1007">
                  <c:v>0.166249267578125</c:v>
                </c:pt>
                <c:pt idx="1008">
                  <c:v>0.16381982421874999</c:v>
                </c:pt>
                <c:pt idx="1009">
                  <c:v>0.16114770507812501</c:v>
                </c:pt>
                <c:pt idx="1010">
                  <c:v>0.158718505859375</c:v>
                </c:pt>
                <c:pt idx="1011">
                  <c:v>0.15604858398437499</c:v>
                </c:pt>
                <c:pt idx="1012">
                  <c:v>0.15361889648437499</c:v>
                </c:pt>
                <c:pt idx="1013">
                  <c:v>0.150947021484375</c:v>
                </c:pt>
                <c:pt idx="1014">
                  <c:v>0.14851782226562499</c:v>
                </c:pt>
                <c:pt idx="1015">
                  <c:v>0.14584497070312499</c:v>
                </c:pt>
                <c:pt idx="1016">
                  <c:v>0.143416015625</c:v>
                </c:pt>
                <c:pt idx="1017">
                  <c:v>0.14074389648437499</c:v>
                </c:pt>
                <c:pt idx="1018">
                  <c:v>0.13831469726562501</c:v>
                </c:pt>
                <c:pt idx="1019">
                  <c:v>0.135642333984375</c:v>
                </c:pt>
                <c:pt idx="1020">
                  <c:v>0.13321240234375001</c:v>
                </c:pt>
                <c:pt idx="1021">
                  <c:v>0.13054077148437501</c:v>
                </c:pt>
                <c:pt idx="1022">
                  <c:v>0.12811132812500001</c:v>
                </c:pt>
                <c:pt idx="1023">
                  <c:v>0.12543847656250001</c:v>
                </c:pt>
                <c:pt idx="1024">
                  <c:v>0.123009521484375</c:v>
                </c:pt>
                <c:pt idx="1025">
                  <c:v>0.120337646484375</c:v>
                </c:pt>
                <c:pt idx="1026">
                  <c:v>0.117908203125</c:v>
                </c:pt>
                <c:pt idx="1027">
                  <c:v>0.11523828125</c:v>
                </c:pt>
                <c:pt idx="1028">
                  <c:v>0.112806884765625</c:v>
                </c:pt>
                <c:pt idx="1029">
                  <c:v>0.110134033203125</c:v>
                </c:pt>
                <c:pt idx="1030">
                  <c:v>0.107704833984375</c:v>
                </c:pt>
                <c:pt idx="1031">
                  <c:v>0.10503271484375</c:v>
                </c:pt>
                <c:pt idx="1032">
                  <c:v>0.10260327148437499</c:v>
                </c:pt>
                <c:pt idx="1033">
                  <c:v>9.9930664062499994E-2</c:v>
                </c:pt>
                <c:pt idx="1034">
                  <c:v>9.7501464843749996E-2</c:v>
                </c:pt>
                <c:pt idx="1035">
                  <c:v>9.4829589843750006E-2</c:v>
                </c:pt>
                <c:pt idx="1036">
                  <c:v>9.2399658203124999E-2</c:v>
                </c:pt>
                <c:pt idx="1037">
                  <c:v>8.97275390625E-2</c:v>
                </c:pt>
                <c:pt idx="1038">
                  <c:v>8.7298828125000005E-2</c:v>
                </c:pt>
                <c:pt idx="1039">
                  <c:v>8.4626220703125005E-2</c:v>
                </c:pt>
                <c:pt idx="1040">
                  <c:v>8.2197265625000002E-2</c:v>
                </c:pt>
                <c:pt idx="1041">
                  <c:v>7.9524902343749995E-2</c:v>
                </c:pt>
                <c:pt idx="1042">
                  <c:v>7.7094970703125001E-2</c:v>
                </c:pt>
                <c:pt idx="1043">
                  <c:v>7.4423339843750005E-2</c:v>
                </c:pt>
                <c:pt idx="1044">
                  <c:v>7.1996337890624998E-2</c:v>
                </c:pt>
                <c:pt idx="1045">
                  <c:v>6.9323974609375005E-2</c:v>
                </c:pt>
                <c:pt idx="1046">
                  <c:v>6.689453125E-2</c:v>
                </c:pt>
                <c:pt idx="1047">
                  <c:v>6.4222412109375002E-2</c:v>
                </c:pt>
                <c:pt idx="1048">
                  <c:v>6.1793212890624998E-2</c:v>
                </c:pt>
                <c:pt idx="1049">
                  <c:v>5.9121093749999999E-2</c:v>
                </c:pt>
                <c:pt idx="1050">
                  <c:v>5.6691894531250002E-2</c:v>
                </c:pt>
                <c:pt idx="1051">
                  <c:v>5.4019287109375001E-2</c:v>
                </c:pt>
                <c:pt idx="1052">
                  <c:v>5.1589843750000003E-2</c:v>
                </c:pt>
                <c:pt idx="1053">
                  <c:v>4.8917480468750003E-2</c:v>
                </c:pt>
                <c:pt idx="1054">
                  <c:v>4.6488281249999999E-2</c:v>
                </c:pt>
                <c:pt idx="1055">
                  <c:v>4.3815673828124999E-2</c:v>
                </c:pt>
                <c:pt idx="1056">
                  <c:v>4.1386962890624997E-2</c:v>
                </c:pt>
                <c:pt idx="1057">
                  <c:v>3.8714843749999998E-2</c:v>
                </c:pt>
                <c:pt idx="1058">
                  <c:v>3.6285156249999999E-2</c:v>
                </c:pt>
                <c:pt idx="1059">
                  <c:v>3.3612792968749999E-2</c:v>
                </c:pt>
                <c:pt idx="1060">
                  <c:v>3.1183349609375001E-2</c:v>
                </c:pt>
                <c:pt idx="1061">
                  <c:v>2.8513916015625002E-2</c:v>
                </c:pt>
                <c:pt idx="1062">
                  <c:v>2.6083984375000001E-2</c:v>
                </c:pt>
                <c:pt idx="1063">
                  <c:v>2.3412353515625001E-2</c:v>
                </c:pt>
                <c:pt idx="1064">
                  <c:v>2.098291015625E-2</c:v>
                </c:pt>
                <c:pt idx="1065">
                  <c:v>1.8310546875E-2</c:v>
                </c:pt>
                <c:pt idx="1066">
                  <c:v>1.3208984375E-2</c:v>
                </c:pt>
                <c:pt idx="1067">
                  <c:v>8.1076660156250008E-3</c:v>
                </c:pt>
                <c:pt idx="1068">
                  <c:v>5.6777343750000001E-3</c:v>
                </c:pt>
                <c:pt idx="1069">
                  <c:v>3.005615234375E-3</c:v>
                </c:pt>
                <c:pt idx="1070">
                  <c:v>5.7666015625000002E-4</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4.6704101562500001E-4</c:v>
                </c:pt>
                <c:pt idx="1089">
                  <c:v>2.8942871093750001E-3</c:v>
                </c:pt>
                <c:pt idx="1090">
                  <c:v>5.5661621093749999E-3</c:v>
                </c:pt>
                <c:pt idx="1091">
                  <c:v>7.9953613281250006E-3</c:v>
                </c:pt>
                <c:pt idx="1092">
                  <c:v>1.0667724609375E-2</c:v>
                </c:pt>
                <c:pt idx="1093">
                  <c:v>1.309716796875E-2</c:v>
                </c:pt>
                <c:pt idx="1094">
                  <c:v>1.8198486328124999E-2</c:v>
                </c:pt>
                <c:pt idx="1095">
                  <c:v>2.0870849609374999E-2</c:v>
                </c:pt>
                <c:pt idx="1096">
                  <c:v>2.3300292968750001E-2</c:v>
                </c:pt>
                <c:pt idx="1097">
                  <c:v>2.5972412109374999E-2</c:v>
                </c:pt>
                <c:pt idx="1098">
                  <c:v>2.8401611328125E-2</c:v>
                </c:pt>
                <c:pt idx="1099">
                  <c:v>3.1074462890625001E-2</c:v>
                </c:pt>
                <c:pt idx="1100">
                  <c:v>3.3503662109374999E-2</c:v>
                </c:pt>
                <c:pt idx="1101">
                  <c:v>3.6175781249999997E-2</c:v>
                </c:pt>
                <c:pt idx="1102">
                  <c:v>3.8604736328125E-2</c:v>
                </c:pt>
                <c:pt idx="1103">
                  <c:v>4.1277099609375E-2</c:v>
                </c:pt>
                <c:pt idx="1104">
                  <c:v>4.3706542968749998E-2</c:v>
                </c:pt>
                <c:pt idx="1105">
                  <c:v>4.6376708984375001E-2</c:v>
                </c:pt>
                <c:pt idx="1106">
                  <c:v>4.9049072265625E-2</c:v>
                </c:pt>
                <c:pt idx="1107">
                  <c:v>5.1477539062500001E-2</c:v>
                </c:pt>
                <c:pt idx="1108">
                  <c:v>5.4150146484375002E-2</c:v>
                </c:pt>
                <c:pt idx="1109">
                  <c:v>5.6579345703124999E-2</c:v>
                </c:pt>
                <c:pt idx="1110">
                  <c:v>5.9251708984374998E-2</c:v>
                </c:pt>
                <c:pt idx="1111">
                  <c:v>6.1680908203125002E-2</c:v>
                </c:pt>
                <c:pt idx="1112">
                  <c:v>6.4353759765625004E-2</c:v>
                </c:pt>
                <c:pt idx="1113">
                  <c:v>6.6783203124999996E-2</c:v>
                </c:pt>
                <c:pt idx="1114">
                  <c:v>6.9211914062500005E-2</c:v>
                </c:pt>
                <c:pt idx="1115">
                  <c:v>7.1884277343749997E-2</c:v>
                </c:pt>
                <c:pt idx="1116">
                  <c:v>7.4556396484374995E-2</c:v>
                </c:pt>
                <c:pt idx="1117">
                  <c:v>7.6985839843750001E-2</c:v>
                </c:pt>
                <c:pt idx="1118">
                  <c:v>7.9415039062499998E-2</c:v>
                </c:pt>
                <c:pt idx="1119">
                  <c:v>8.2087890625000007E-2</c:v>
                </c:pt>
                <c:pt idx="1120">
                  <c:v>8.4759521484375003E-2</c:v>
                </c:pt>
                <c:pt idx="1121">
                  <c:v>8.7186523437499996E-2</c:v>
                </c:pt>
                <c:pt idx="1122">
                  <c:v>8.9858642578124995E-2</c:v>
                </c:pt>
                <c:pt idx="1123">
                  <c:v>9.2287841796875006E-2</c:v>
                </c:pt>
                <c:pt idx="1124">
                  <c:v>9.4717285156249997E-2</c:v>
                </c:pt>
                <c:pt idx="1125">
                  <c:v>9.7389648437500004E-2</c:v>
                </c:pt>
                <c:pt idx="1126">
                  <c:v>0.100062255859375</c:v>
                </c:pt>
                <c:pt idx="1127">
                  <c:v>0.102490966796875</c:v>
                </c:pt>
                <c:pt idx="1128">
                  <c:v>0.104920654296875</c:v>
                </c:pt>
                <c:pt idx="1129">
                  <c:v>0.1075927734375</c:v>
                </c:pt>
                <c:pt idx="1130">
                  <c:v>0.11026513671875</c:v>
                </c:pt>
                <c:pt idx="1131">
                  <c:v>0.11269409179687501</c:v>
                </c:pt>
                <c:pt idx="1132">
                  <c:v>0.11512377929687501</c:v>
                </c:pt>
                <c:pt idx="1133">
                  <c:v>0.117796142578125</c:v>
                </c:pt>
                <c:pt idx="1134">
                  <c:v>0.12046826171875</c:v>
                </c:pt>
                <c:pt idx="1135">
                  <c:v>0.122898193359375</c:v>
                </c:pt>
                <c:pt idx="1136">
                  <c:v>0.12556982421874999</c:v>
                </c:pt>
                <c:pt idx="1137">
                  <c:v>0.12799926757812499</c:v>
                </c:pt>
                <c:pt idx="1138">
                  <c:v>0.13066943359375</c:v>
                </c:pt>
                <c:pt idx="1139">
                  <c:v>0.13309814453124999</c:v>
                </c:pt>
                <c:pt idx="1140">
                  <c:v>0.13577099609375001</c:v>
                </c:pt>
                <c:pt idx="1141">
                  <c:v>0.13819970703125001</c:v>
                </c:pt>
                <c:pt idx="1142">
                  <c:v>0.14062915039062501</c:v>
                </c:pt>
                <c:pt idx="1143">
                  <c:v>0.14330151367187499</c:v>
                </c:pt>
                <c:pt idx="1144">
                  <c:v>0.14597412109374999</c:v>
                </c:pt>
                <c:pt idx="1145">
                  <c:v>0.148403564453125</c:v>
                </c:pt>
                <c:pt idx="1146">
                  <c:v>0.151075927734375</c:v>
                </c:pt>
                <c:pt idx="1147">
                  <c:v>0.15350488281249999</c:v>
                </c:pt>
                <c:pt idx="1148">
                  <c:v>0.15617700195312501</c:v>
                </c:pt>
                <c:pt idx="1149">
                  <c:v>0.15860620117187499</c:v>
                </c:pt>
                <c:pt idx="1150">
                  <c:v>0.1612783203125</c:v>
                </c:pt>
                <c:pt idx="1151">
                  <c:v>0.16370776367187501</c:v>
                </c:pt>
                <c:pt idx="1152">
                  <c:v>0.16638037109375001</c:v>
                </c:pt>
                <c:pt idx="1153">
                  <c:v>0.168809326171875</c:v>
                </c:pt>
                <c:pt idx="1154">
                  <c:v>0.171481689453125</c:v>
                </c:pt>
                <c:pt idx="1155">
                  <c:v>0.173908935546875</c:v>
                </c:pt>
                <c:pt idx="1156">
                  <c:v>0.17658081054687499</c:v>
                </c:pt>
                <c:pt idx="1157">
                  <c:v>0.17901049804687499</c:v>
                </c:pt>
                <c:pt idx="1158">
                  <c:v>0.181682861328125</c:v>
                </c:pt>
                <c:pt idx="1159">
                  <c:v>0.18411181640624999</c:v>
                </c:pt>
                <c:pt idx="1160">
                  <c:v>0.1867841796875</c:v>
                </c:pt>
                <c:pt idx="1161">
                  <c:v>0.18921313476562501</c:v>
                </c:pt>
                <c:pt idx="1162">
                  <c:v>0.19188574218750001</c:v>
                </c:pt>
                <c:pt idx="1163">
                  <c:v>0.19431542968750001</c:v>
                </c:pt>
                <c:pt idx="1164">
                  <c:v>0.196744384765625</c:v>
                </c:pt>
                <c:pt idx="1165">
                  <c:v>0.19941650390624999</c:v>
                </c:pt>
                <c:pt idx="1166">
                  <c:v>0.20208886718749999</c:v>
                </c:pt>
                <c:pt idx="1167">
                  <c:v>0.204518310546875</c:v>
                </c:pt>
                <c:pt idx="1168">
                  <c:v>0.20719018554687499</c:v>
                </c:pt>
                <c:pt idx="1169">
                  <c:v>0.209619384765625</c:v>
                </c:pt>
                <c:pt idx="1170">
                  <c:v>0.2122919921875</c:v>
                </c:pt>
                <c:pt idx="1171">
                  <c:v>0.21471875000000001</c:v>
                </c:pt>
                <c:pt idx="1172">
                  <c:v>0.217390869140625</c:v>
                </c:pt>
                <c:pt idx="1173">
                  <c:v>0.2198203125</c:v>
                </c:pt>
                <c:pt idx="1174">
                  <c:v>0.22249267578125001</c:v>
                </c:pt>
                <c:pt idx="1175">
                  <c:v>0.22492187499999999</c:v>
                </c:pt>
                <c:pt idx="1176">
                  <c:v>0.22759399414062501</c:v>
                </c:pt>
                <c:pt idx="1177">
                  <c:v>0.23002368164062501</c:v>
                </c:pt>
                <c:pt idx="1178">
                  <c:v>0.23269604492187501</c:v>
                </c:pt>
                <c:pt idx="1179">
                  <c:v>0.235125</c:v>
                </c:pt>
                <c:pt idx="1180">
                  <c:v>0.23779736328125001</c:v>
                </c:pt>
                <c:pt idx="1181">
                  <c:v>0.240227294921875</c:v>
                </c:pt>
                <c:pt idx="1182">
                  <c:v>0.24289892578125</c:v>
                </c:pt>
                <c:pt idx="1183">
                  <c:v>0.245328369140625</c:v>
                </c:pt>
                <c:pt idx="1184">
                  <c:v>0.24800048828124999</c:v>
                </c:pt>
                <c:pt idx="1185">
                  <c:v>0.2504296875</c:v>
                </c:pt>
                <c:pt idx="1186">
                  <c:v>0.25310205078124998</c:v>
                </c:pt>
                <c:pt idx="1187">
                  <c:v>0.25553124999999999</c:v>
                </c:pt>
                <c:pt idx="1188">
                  <c:v>0.25820117187500002</c:v>
                </c:pt>
                <c:pt idx="1189">
                  <c:v>0.26063037109374998</c:v>
                </c:pt>
                <c:pt idx="1190">
                  <c:v>0.26330273437500001</c:v>
                </c:pt>
                <c:pt idx="1191">
                  <c:v>0.26573193359375002</c:v>
                </c:pt>
                <c:pt idx="1192">
                  <c:v>0.268404296875</c:v>
                </c:pt>
                <c:pt idx="1193">
                  <c:v>0.27083374023437501</c:v>
                </c:pt>
                <c:pt idx="1194">
                  <c:v>0.273505615234375</c:v>
                </c:pt>
                <c:pt idx="1195">
                  <c:v>0.275935302734375</c:v>
                </c:pt>
                <c:pt idx="1196">
                  <c:v>0.27860791015625003</c:v>
                </c:pt>
                <c:pt idx="1197">
                  <c:v>0.28103686523437499</c:v>
                </c:pt>
                <c:pt idx="1198">
                  <c:v>0.28370898437499997</c:v>
                </c:pt>
                <c:pt idx="1199">
                  <c:v>0.28613842773437498</c:v>
                </c:pt>
                <c:pt idx="1200">
                  <c:v>0.28856787109374998</c:v>
                </c:pt>
                <c:pt idx="1201">
                  <c:v>0.29124023437500002</c:v>
                </c:pt>
                <c:pt idx="1202">
                  <c:v>0.293912353515625</c:v>
                </c:pt>
                <c:pt idx="1203">
                  <c:v>0.29634155273437501</c:v>
                </c:pt>
                <c:pt idx="1204">
                  <c:v>0.29901440429687498</c:v>
                </c:pt>
                <c:pt idx="1205">
                  <c:v>0.30144067382812501</c:v>
                </c:pt>
                <c:pt idx="1206">
                  <c:v>0.30411328124999998</c:v>
                </c:pt>
                <c:pt idx="1207">
                  <c:v>0.306542236328125</c:v>
                </c:pt>
                <c:pt idx="1208">
                  <c:v>0.30921459960937497</c:v>
                </c:pt>
                <c:pt idx="1209">
                  <c:v>0.31164379882812498</c:v>
                </c:pt>
                <c:pt idx="1210">
                  <c:v>0.314072998046875</c:v>
                </c:pt>
                <c:pt idx="1211">
                  <c:v>0.31674536132812497</c:v>
                </c:pt>
                <c:pt idx="1212">
                  <c:v>0.31941772460937501</c:v>
                </c:pt>
                <c:pt idx="1213">
                  <c:v>0.32184716796875001</c:v>
                </c:pt>
                <c:pt idx="1214">
                  <c:v>0.32451953124999999</c:v>
                </c:pt>
                <c:pt idx="1215">
                  <c:v>0.32694848632812501</c:v>
                </c:pt>
                <c:pt idx="1216">
                  <c:v>0.32962084960937499</c:v>
                </c:pt>
                <c:pt idx="1217">
                  <c:v>0.33205029296874999</c:v>
                </c:pt>
                <c:pt idx="1218">
                  <c:v>0.33472290039062502</c:v>
                </c:pt>
                <c:pt idx="1219">
                  <c:v>0.33715209960937498</c:v>
                </c:pt>
                <c:pt idx="1220">
                  <c:v>0.33982397460937502</c:v>
                </c:pt>
                <c:pt idx="1221">
                  <c:v>0.34225146484375002</c:v>
                </c:pt>
                <c:pt idx="1222">
                  <c:v>0.34492309570312502</c:v>
                </c:pt>
                <c:pt idx="1223">
                  <c:v>0.347353515625</c:v>
                </c:pt>
                <c:pt idx="1224">
                  <c:v>0.35002490234375</c:v>
                </c:pt>
                <c:pt idx="1225">
                  <c:v>0.35245410156250001</c:v>
                </c:pt>
                <c:pt idx="1226">
                  <c:v>0.35512670898437498</c:v>
                </c:pt>
                <c:pt idx="1227">
                  <c:v>0.3575556640625</c:v>
                </c:pt>
                <c:pt idx="1228">
                  <c:v>0.36022778320312498</c:v>
                </c:pt>
                <c:pt idx="1229">
                  <c:v>0.36265771484374998</c:v>
                </c:pt>
                <c:pt idx="1230">
                  <c:v>0.36532934570312497</c:v>
                </c:pt>
                <c:pt idx="1231">
                  <c:v>0.36775878906249998</c:v>
                </c:pt>
                <c:pt idx="1232">
                  <c:v>0.37043090820312502</c:v>
                </c:pt>
                <c:pt idx="1233">
                  <c:v>0.37286035156250003</c:v>
                </c:pt>
                <c:pt idx="1234">
                  <c:v>0.37553320312499999</c:v>
                </c:pt>
                <c:pt idx="1235">
                  <c:v>0.37796215820312501</c:v>
                </c:pt>
                <c:pt idx="1236">
                  <c:v>0.38063452148437499</c:v>
                </c:pt>
                <c:pt idx="1237">
                  <c:v>0.383063720703125</c:v>
                </c:pt>
                <c:pt idx="1238">
                  <c:v>0.38573315429687499</c:v>
                </c:pt>
                <c:pt idx="1239">
                  <c:v>0.38816284179687499</c:v>
                </c:pt>
                <c:pt idx="1240">
                  <c:v>0.39083496093749998</c:v>
                </c:pt>
                <c:pt idx="1241">
                  <c:v>0.39326489257812502</c:v>
                </c:pt>
                <c:pt idx="1242">
                  <c:v>0.39593676757812502</c:v>
                </c:pt>
                <c:pt idx="1243">
                  <c:v>0.39836621093750002</c:v>
                </c:pt>
                <c:pt idx="1244">
                  <c:v>0.40103857421875</c:v>
                </c:pt>
                <c:pt idx="1245">
                  <c:v>0.40346752929687502</c:v>
                </c:pt>
                <c:pt idx="1246">
                  <c:v>0.40613989257812499</c:v>
                </c:pt>
                <c:pt idx="1247">
                  <c:v>0.40856909179687501</c:v>
                </c:pt>
                <c:pt idx="1248">
                  <c:v>0.41124145507812498</c:v>
                </c:pt>
                <c:pt idx="1249">
                  <c:v>0.413670654296875</c:v>
                </c:pt>
                <c:pt idx="1250">
                  <c:v>0.41609985351562501</c:v>
                </c:pt>
                <c:pt idx="1251">
                  <c:v>0.41877221679687499</c:v>
                </c:pt>
                <c:pt idx="1252">
                  <c:v>0.42144433593750003</c:v>
                </c:pt>
                <c:pt idx="1253">
                  <c:v>0.42387377929687498</c:v>
                </c:pt>
                <c:pt idx="1254">
                  <c:v>0.42654370117187501</c:v>
                </c:pt>
                <c:pt idx="1255">
                  <c:v>0.42897290039062502</c:v>
                </c:pt>
                <c:pt idx="1256">
                  <c:v>0.431645263671875</c:v>
                </c:pt>
                <c:pt idx="1257">
                  <c:v>0.43407446289062501</c:v>
                </c:pt>
                <c:pt idx="1258">
                  <c:v>0.43674707031249999</c:v>
                </c:pt>
                <c:pt idx="1259">
                  <c:v>0.43917626953125</c:v>
                </c:pt>
                <c:pt idx="1260">
                  <c:v>0.44184863281249998</c:v>
                </c:pt>
                <c:pt idx="1261">
                  <c:v>0.44427832031249997</c:v>
                </c:pt>
                <c:pt idx="1262">
                  <c:v>0.44694970703124998</c:v>
                </c:pt>
                <c:pt idx="1263">
                  <c:v>0.44938012695312501</c:v>
                </c:pt>
                <c:pt idx="1264">
                  <c:v>0.452052001953125</c:v>
                </c:pt>
                <c:pt idx="1265">
                  <c:v>0.45448144531250001</c:v>
                </c:pt>
                <c:pt idx="1266">
                  <c:v>0.45715307617187501</c:v>
                </c:pt>
                <c:pt idx="1267">
                  <c:v>0.45958276367187501</c:v>
                </c:pt>
                <c:pt idx="1268">
                  <c:v>0.462254638671875</c:v>
                </c:pt>
                <c:pt idx="1269">
                  <c:v>0.46468383789062501</c:v>
                </c:pt>
                <c:pt idx="1270">
                  <c:v>0.46735620117187499</c:v>
                </c:pt>
                <c:pt idx="1271">
                  <c:v>0.469782958984375</c:v>
                </c:pt>
                <c:pt idx="1272">
                  <c:v>0.47245532226562498</c:v>
                </c:pt>
                <c:pt idx="1273">
                  <c:v>0.47488476562499998</c:v>
                </c:pt>
                <c:pt idx="1274">
                  <c:v>0.47755737304687501</c:v>
                </c:pt>
                <c:pt idx="1275">
                  <c:v>0.47998632812499997</c:v>
                </c:pt>
                <c:pt idx="1276">
                  <c:v>0.48265869140625001</c:v>
                </c:pt>
                <c:pt idx="1277">
                  <c:v>0.48508789062500002</c:v>
                </c:pt>
                <c:pt idx="1278">
                  <c:v>0.487760009765625</c:v>
                </c:pt>
                <c:pt idx="1279">
                  <c:v>0.490189697265625</c:v>
                </c:pt>
                <c:pt idx="1280">
                  <c:v>0.49286157226562499</c:v>
                </c:pt>
                <c:pt idx="1281">
                  <c:v>0.495291015625</c:v>
                </c:pt>
                <c:pt idx="1282">
                  <c:v>0.49796337890624998</c:v>
                </c:pt>
                <c:pt idx="1283">
                  <c:v>0.50039257812500004</c:v>
                </c:pt>
                <c:pt idx="1284">
                  <c:v>0.50306494140625002</c:v>
                </c:pt>
                <c:pt idx="1285">
                  <c:v>0.50549462890624997</c:v>
                </c:pt>
                <c:pt idx="1286">
                  <c:v>0.50816650390624996</c:v>
                </c:pt>
                <c:pt idx="1287">
                  <c:v>0.51059594726562496</c:v>
                </c:pt>
                <c:pt idx="1288">
                  <c:v>0.51326538085937501</c:v>
                </c:pt>
                <c:pt idx="1289">
                  <c:v>0.51569506835937495</c:v>
                </c:pt>
                <c:pt idx="1290">
                  <c:v>0.51836743164062504</c:v>
                </c:pt>
                <c:pt idx="1291">
                  <c:v>0.52079687500000005</c:v>
                </c:pt>
                <c:pt idx="1292">
                  <c:v>0.52346875000000004</c:v>
                </c:pt>
                <c:pt idx="1293">
                  <c:v>0.52589794921874999</c:v>
                </c:pt>
                <c:pt idx="1294">
                  <c:v>0.52857031249999997</c:v>
                </c:pt>
                <c:pt idx="1295">
                  <c:v>0.53099975585937498</c:v>
                </c:pt>
                <c:pt idx="1296">
                  <c:v>0.53367260742187494</c:v>
                </c:pt>
                <c:pt idx="1297">
                  <c:v>0.53610107421874997</c:v>
                </c:pt>
                <c:pt idx="1298">
                  <c:v>0.53877343749999995</c:v>
                </c:pt>
                <c:pt idx="1299">
                  <c:v>0.54120288085937496</c:v>
                </c:pt>
                <c:pt idx="1300">
                  <c:v>0.54387524414062505</c:v>
                </c:pt>
                <c:pt idx="1301">
                  <c:v>0.546304443359375</c:v>
                </c:pt>
                <c:pt idx="1302">
                  <c:v>0.54897656250000004</c:v>
                </c:pt>
                <c:pt idx="1303">
                  <c:v>0.55140600585937505</c:v>
                </c:pt>
                <c:pt idx="1304">
                  <c:v>0.55407641601562496</c:v>
                </c:pt>
                <c:pt idx="1305">
                  <c:v>0.55650512695312504</c:v>
                </c:pt>
                <c:pt idx="1306">
                  <c:v>0.55917773437499996</c:v>
                </c:pt>
                <c:pt idx="1307">
                  <c:v>0.56160668945312497</c:v>
                </c:pt>
                <c:pt idx="1308">
                  <c:v>0.56427905273437495</c:v>
                </c:pt>
                <c:pt idx="1309">
                  <c:v>0.56670874023437501</c:v>
                </c:pt>
                <c:pt idx="1310">
                  <c:v>0.569380615234375</c:v>
                </c:pt>
                <c:pt idx="1311">
                  <c:v>0.57181005859375</c:v>
                </c:pt>
                <c:pt idx="1312">
                  <c:v>0.57448217773437504</c:v>
                </c:pt>
                <c:pt idx="1313">
                  <c:v>0.57691186523437499</c:v>
                </c:pt>
                <c:pt idx="1314">
                  <c:v>0.57958422851562497</c:v>
                </c:pt>
                <c:pt idx="1315">
                  <c:v>0.58201318359374998</c:v>
                </c:pt>
                <c:pt idx="1316">
                  <c:v>0.58444262695312499</c:v>
                </c:pt>
                <c:pt idx="1317">
                  <c:v>0.58711499023437497</c:v>
                </c:pt>
                <c:pt idx="1318">
                  <c:v>0.58978686523437496</c:v>
                </c:pt>
                <c:pt idx="1319">
                  <c:v>0.59221630859374996</c:v>
                </c:pt>
                <c:pt idx="1320">
                  <c:v>0.594888427734375</c:v>
                </c:pt>
                <c:pt idx="1321">
                  <c:v>0.59731518554687502</c:v>
                </c:pt>
                <c:pt idx="1322">
                  <c:v>0.59998608398437503</c:v>
                </c:pt>
                <c:pt idx="1323">
                  <c:v>0.6</c:v>
                </c:pt>
                <c:pt idx="1324">
                  <c:v>0.6</c:v>
                </c:pt>
                <c:pt idx="1325">
                  <c:v>0.6</c:v>
                </c:pt>
                <c:pt idx="1326">
                  <c:v>0.6</c:v>
                </c:pt>
                <c:pt idx="1327">
                  <c:v>0.6</c:v>
                </c:pt>
                <c:pt idx="1328">
                  <c:v>0.6</c:v>
                </c:pt>
                <c:pt idx="1329">
                  <c:v>0.6</c:v>
                </c:pt>
                <c:pt idx="1330">
                  <c:v>0.6</c:v>
                </c:pt>
                <c:pt idx="1331">
                  <c:v>0.6</c:v>
                </c:pt>
                <c:pt idx="1332">
                  <c:v>0.6</c:v>
                </c:pt>
                <c:pt idx="1333">
                  <c:v>0.6</c:v>
                </c:pt>
                <c:pt idx="1334">
                  <c:v>0.6</c:v>
                </c:pt>
                <c:pt idx="1335">
                  <c:v>0.6</c:v>
                </c:pt>
                <c:pt idx="1336">
                  <c:v>0.6</c:v>
                </c:pt>
                <c:pt idx="1337">
                  <c:v>0.6</c:v>
                </c:pt>
                <c:pt idx="1338">
                  <c:v>0.6</c:v>
                </c:pt>
                <c:pt idx="1339">
                  <c:v>0.6</c:v>
                </c:pt>
                <c:pt idx="1340">
                  <c:v>0.6</c:v>
                </c:pt>
                <c:pt idx="1341">
                  <c:v>0.6</c:v>
                </c:pt>
                <c:pt idx="1342">
                  <c:v>0.6</c:v>
                </c:pt>
                <c:pt idx="1343">
                  <c:v>0.6</c:v>
                </c:pt>
                <c:pt idx="1344">
                  <c:v>0.6</c:v>
                </c:pt>
                <c:pt idx="1345">
                  <c:v>0.6</c:v>
                </c:pt>
                <c:pt idx="1346">
                  <c:v>0.6</c:v>
                </c:pt>
                <c:pt idx="1347">
                  <c:v>0.6</c:v>
                </c:pt>
                <c:pt idx="1348">
                  <c:v>0.6</c:v>
                </c:pt>
                <c:pt idx="1349">
                  <c:v>0.6</c:v>
                </c:pt>
                <c:pt idx="1350">
                  <c:v>0.6</c:v>
                </c:pt>
                <c:pt idx="1351">
                  <c:v>0.6</c:v>
                </c:pt>
                <c:pt idx="1352">
                  <c:v>0.6</c:v>
                </c:pt>
                <c:pt idx="1353">
                  <c:v>0.6</c:v>
                </c:pt>
                <c:pt idx="1354">
                  <c:v>0.6</c:v>
                </c:pt>
                <c:pt idx="1355">
                  <c:v>0.6</c:v>
                </c:pt>
                <c:pt idx="1356">
                  <c:v>0.6</c:v>
                </c:pt>
                <c:pt idx="1357">
                  <c:v>0.6</c:v>
                </c:pt>
                <c:pt idx="1358">
                  <c:v>0.6</c:v>
                </c:pt>
                <c:pt idx="1359">
                  <c:v>0.59856152343750002</c:v>
                </c:pt>
                <c:pt idx="1360">
                  <c:v>0.59588916015625004</c:v>
                </c:pt>
                <c:pt idx="1361">
                  <c:v>0.59346240234375003</c:v>
                </c:pt>
                <c:pt idx="1362">
                  <c:v>0.59079003906250005</c:v>
                </c:pt>
                <c:pt idx="1363">
                  <c:v>0.58836059570312504</c:v>
                </c:pt>
                <c:pt idx="1364">
                  <c:v>0.58568774414062497</c:v>
                </c:pt>
                <c:pt idx="1365">
                  <c:v>0.58325878906249995</c:v>
                </c:pt>
                <c:pt idx="1366">
                  <c:v>0.58058593749999998</c:v>
                </c:pt>
                <c:pt idx="1367">
                  <c:v>0.57815698242187497</c:v>
                </c:pt>
                <c:pt idx="1368">
                  <c:v>0.57548535156250002</c:v>
                </c:pt>
                <c:pt idx="1369">
                  <c:v>0.57305566406249997</c:v>
                </c:pt>
                <c:pt idx="1370">
                  <c:v>0.57038378906249998</c:v>
                </c:pt>
                <c:pt idx="1371">
                  <c:v>0.56795361328125005</c:v>
                </c:pt>
                <c:pt idx="1372">
                  <c:v>0.56528222656250005</c:v>
                </c:pt>
                <c:pt idx="1373">
                  <c:v>0.56285278320312504</c:v>
                </c:pt>
                <c:pt idx="1374">
                  <c:v>0.56018041992187495</c:v>
                </c:pt>
                <c:pt idx="1375">
                  <c:v>0.55775097656249994</c:v>
                </c:pt>
                <c:pt idx="1376">
                  <c:v>0.55507861328124997</c:v>
                </c:pt>
                <c:pt idx="1377">
                  <c:v>0.55264916992187496</c:v>
                </c:pt>
                <c:pt idx="1378">
                  <c:v>0.54997949218749997</c:v>
                </c:pt>
                <c:pt idx="1379">
                  <c:v>0.54755053710937496</c:v>
                </c:pt>
                <c:pt idx="1380">
                  <c:v>0.54487792968750004</c:v>
                </c:pt>
                <c:pt idx="1381">
                  <c:v>0.54244897460937502</c:v>
                </c:pt>
                <c:pt idx="1382">
                  <c:v>0.53977661132812504</c:v>
                </c:pt>
                <c:pt idx="1383">
                  <c:v>0.53734741210937498</c:v>
                </c:pt>
                <c:pt idx="1384">
                  <c:v>0.534675048828125</c:v>
                </c:pt>
                <c:pt idx="1385">
                  <c:v>0.53224560546874999</c:v>
                </c:pt>
                <c:pt idx="1386">
                  <c:v>0.52957324218750002</c:v>
                </c:pt>
                <c:pt idx="1387">
                  <c:v>0.52714379882812501</c:v>
                </c:pt>
                <c:pt idx="1388">
                  <c:v>0.52447192382812502</c:v>
                </c:pt>
                <c:pt idx="1389">
                  <c:v>0.52204272460937495</c:v>
                </c:pt>
                <c:pt idx="1390">
                  <c:v>0.51936962890625005</c:v>
                </c:pt>
                <c:pt idx="1391">
                  <c:v>0.51694042968749998</c:v>
                </c:pt>
                <c:pt idx="1392">
                  <c:v>0.51426855468749999</c:v>
                </c:pt>
                <c:pt idx="1393">
                  <c:v>0.51183911132812498</c:v>
                </c:pt>
                <c:pt idx="1394">
                  <c:v>0.50673999023437499</c:v>
                </c:pt>
                <c:pt idx="1395">
                  <c:v>0.50406762695312501</c:v>
                </c:pt>
                <c:pt idx="1396">
                  <c:v>0.501638671875</c:v>
                </c:pt>
                <c:pt idx="1397">
                  <c:v>0.49653686523437501</c:v>
                </c:pt>
                <c:pt idx="1398">
                  <c:v>0.49386499023437502</c:v>
                </c:pt>
                <c:pt idx="1399">
                  <c:v>0.49143530273437502</c:v>
                </c:pt>
                <c:pt idx="1400">
                  <c:v>0.48876318359374998</c:v>
                </c:pt>
                <c:pt idx="1401">
                  <c:v>0.48633349609374998</c:v>
                </c:pt>
                <c:pt idx="1402">
                  <c:v>0.483661376953125</c:v>
                </c:pt>
                <c:pt idx="1403">
                  <c:v>0.48123242187499998</c:v>
                </c:pt>
                <c:pt idx="1404">
                  <c:v>0.47855981445312501</c:v>
                </c:pt>
                <c:pt idx="1405">
                  <c:v>0.47613085937499999</c:v>
                </c:pt>
                <c:pt idx="1406">
                  <c:v>0.47345800781250003</c:v>
                </c:pt>
                <c:pt idx="1407">
                  <c:v>0.47102880859375001</c:v>
                </c:pt>
                <c:pt idx="1408">
                  <c:v>0.46835644531249998</c:v>
                </c:pt>
                <c:pt idx="1409">
                  <c:v>0.46593017578125001</c:v>
                </c:pt>
                <c:pt idx="1410">
                  <c:v>0.46325781249999998</c:v>
                </c:pt>
                <c:pt idx="1411">
                  <c:v>0.46082836914062503</c:v>
                </c:pt>
                <c:pt idx="1412">
                  <c:v>0.45815600585937499</c:v>
                </c:pt>
                <c:pt idx="1413">
                  <c:v>0.45572680664062498</c:v>
                </c:pt>
                <c:pt idx="1414">
                  <c:v>0.45305419921875001</c:v>
                </c:pt>
                <c:pt idx="1415">
                  <c:v>0.450624755859375</c:v>
                </c:pt>
                <c:pt idx="1416">
                  <c:v>0.44795068359375001</c:v>
                </c:pt>
                <c:pt idx="1417">
                  <c:v>0.44552099609375001</c:v>
                </c:pt>
                <c:pt idx="1418">
                  <c:v>0.44284912109375002</c:v>
                </c:pt>
                <c:pt idx="1419">
                  <c:v>0.44041992187500001</c:v>
                </c:pt>
                <c:pt idx="1420">
                  <c:v>0.43774755859374997</c:v>
                </c:pt>
                <c:pt idx="1421">
                  <c:v>0.43531762695312498</c:v>
                </c:pt>
                <c:pt idx="1422">
                  <c:v>0.43264599609374998</c:v>
                </c:pt>
                <c:pt idx="1423">
                  <c:v>0.43021630859374999</c:v>
                </c:pt>
                <c:pt idx="1424">
                  <c:v>0.42754394531250001</c:v>
                </c:pt>
                <c:pt idx="1425">
                  <c:v>0.42511499023437499</c:v>
                </c:pt>
                <c:pt idx="1426">
                  <c:v>0.42244506835937501</c:v>
                </c:pt>
                <c:pt idx="1427">
                  <c:v>0.420015625</c:v>
                </c:pt>
                <c:pt idx="1428">
                  <c:v>0.41734350585937502</c:v>
                </c:pt>
                <c:pt idx="1429">
                  <c:v>0.41491186523437501</c:v>
                </c:pt>
                <c:pt idx="1430">
                  <c:v>0.41223950195312498</c:v>
                </c:pt>
                <c:pt idx="1431">
                  <c:v>0.40981030273437502</c:v>
                </c:pt>
                <c:pt idx="1432">
                  <c:v>0.40713769531249999</c:v>
                </c:pt>
                <c:pt idx="1433">
                  <c:v>0.40470874023437498</c:v>
                </c:pt>
                <c:pt idx="1434">
                  <c:v>0.402036376953125</c:v>
                </c:pt>
                <c:pt idx="1435">
                  <c:v>0.39960717773437499</c:v>
                </c:pt>
                <c:pt idx="1436">
                  <c:v>0.39693481445312501</c:v>
                </c:pt>
                <c:pt idx="1437">
                  <c:v>0.39450537109375</c:v>
                </c:pt>
                <c:pt idx="1438">
                  <c:v>0.39183300781250002</c:v>
                </c:pt>
                <c:pt idx="1439">
                  <c:v>0.38940380859375001</c:v>
                </c:pt>
                <c:pt idx="1440">
                  <c:v>0.38673144531249998</c:v>
                </c:pt>
                <c:pt idx="1441">
                  <c:v>0.38430200195312503</c:v>
                </c:pt>
                <c:pt idx="1442">
                  <c:v>0.38163232421874999</c:v>
                </c:pt>
                <c:pt idx="1443">
                  <c:v>0.37920263671874999</c:v>
                </c:pt>
                <c:pt idx="1444">
                  <c:v>0.37653027343750001</c:v>
                </c:pt>
                <c:pt idx="1445">
                  <c:v>0.37410107421875</c:v>
                </c:pt>
                <c:pt idx="1446">
                  <c:v>0.37142919921875001</c:v>
                </c:pt>
                <c:pt idx="1447">
                  <c:v>0.36899999999999999</c:v>
                </c:pt>
                <c:pt idx="1448">
                  <c:v>0.36632739257812502</c:v>
                </c:pt>
                <c:pt idx="1449">
                  <c:v>0.363898681640625</c:v>
                </c:pt>
                <c:pt idx="1450">
                  <c:v>0.36122607421875003</c:v>
                </c:pt>
                <c:pt idx="1451">
                  <c:v>0.35879614257812498</c:v>
                </c:pt>
                <c:pt idx="1452">
                  <c:v>0.35612475585937498</c:v>
                </c:pt>
                <c:pt idx="1453">
                  <c:v>0.35369482421874998</c:v>
                </c:pt>
                <c:pt idx="1454">
                  <c:v>0.35102294921874999</c:v>
                </c:pt>
                <c:pt idx="1455">
                  <c:v>0.34859350585937499</c:v>
                </c:pt>
                <c:pt idx="1456">
                  <c:v>0.34592138671875</c:v>
                </c:pt>
                <c:pt idx="1457">
                  <c:v>0.343491943359375</c:v>
                </c:pt>
                <c:pt idx="1458">
                  <c:v>0.34081982421875001</c:v>
                </c:pt>
                <c:pt idx="1459">
                  <c:v>0.33839257812500001</c:v>
                </c:pt>
                <c:pt idx="1460">
                  <c:v>0.33572070312500002</c:v>
                </c:pt>
                <c:pt idx="1461">
                  <c:v>0.33328881835937502</c:v>
                </c:pt>
                <c:pt idx="1462">
                  <c:v>0.33061865234374999</c:v>
                </c:pt>
                <c:pt idx="1463">
                  <c:v>0.32818969726562502</c:v>
                </c:pt>
                <c:pt idx="1464">
                  <c:v>0.32551757812499998</c:v>
                </c:pt>
                <c:pt idx="1465">
                  <c:v>0.32308813476562498</c:v>
                </c:pt>
                <c:pt idx="1466">
                  <c:v>0.32041601562499999</c:v>
                </c:pt>
                <c:pt idx="1467">
                  <c:v>0.317986328125</c:v>
                </c:pt>
                <c:pt idx="1468">
                  <c:v>0.31531420898437501</c:v>
                </c:pt>
                <c:pt idx="1469">
                  <c:v>0.312885009765625</c:v>
                </c:pt>
                <c:pt idx="1470">
                  <c:v>0.31021264648437502</c:v>
                </c:pt>
                <c:pt idx="1471">
                  <c:v>0.30778344726562501</c:v>
                </c:pt>
                <c:pt idx="1472">
                  <c:v>0.30511108398437498</c:v>
                </c:pt>
                <c:pt idx="1473">
                  <c:v>0.30268164062500003</c:v>
                </c:pt>
                <c:pt idx="1474">
                  <c:v>0.30000927734374999</c:v>
                </c:pt>
                <c:pt idx="1475">
                  <c:v>0.29757983398437499</c:v>
                </c:pt>
                <c:pt idx="1476">
                  <c:v>0.29491040039062499</c:v>
                </c:pt>
                <c:pt idx="1477">
                  <c:v>0.29248120117187498</c:v>
                </c:pt>
                <c:pt idx="1478">
                  <c:v>0.28980859375000001</c:v>
                </c:pt>
                <c:pt idx="1479">
                  <c:v>0.28737939453125</c:v>
                </c:pt>
                <c:pt idx="1480">
                  <c:v>0.28470654296874998</c:v>
                </c:pt>
                <c:pt idx="1481">
                  <c:v>0.282278076171875</c:v>
                </c:pt>
                <c:pt idx="1482">
                  <c:v>0.27960498046874999</c:v>
                </c:pt>
                <c:pt idx="1483">
                  <c:v>0.27717578124999998</c:v>
                </c:pt>
                <c:pt idx="1484">
                  <c:v>0.27450390624999998</c:v>
                </c:pt>
                <c:pt idx="1485">
                  <c:v>0.27207495117187502</c:v>
                </c:pt>
                <c:pt idx="1486">
                  <c:v>0.269402099609375</c:v>
                </c:pt>
                <c:pt idx="1487">
                  <c:v>0.26697290039062499</c:v>
                </c:pt>
                <c:pt idx="1488">
                  <c:v>0.264301025390625</c:v>
                </c:pt>
                <c:pt idx="1489">
                  <c:v>0.26187158203124999</c:v>
                </c:pt>
                <c:pt idx="1490">
                  <c:v>0.25919970703125</c:v>
                </c:pt>
                <c:pt idx="1491">
                  <c:v>0.25676977539062501</c:v>
                </c:pt>
                <c:pt idx="1492">
                  <c:v>0.25410034179687502</c:v>
                </c:pt>
                <c:pt idx="1493">
                  <c:v>0.25167016601562497</c:v>
                </c:pt>
                <c:pt idx="1494">
                  <c:v>0.248998779296875</c:v>
                </c:pt>
                <c:pt idx="1495">
                  <c:v>0.246569091796875</c:v>
                </c:pt>
                <c:pt idx="1496">
                  <c:v>0.24389697265624999</c:v>
                </c:pt>
                <c:pt idx="1497">
                  <c:v>0.24146752929687501</c:v>
                </c:pt>
                <c:pt idx="1498">
                  <c:v>0.238795166015625</c:v>
                </c:pt>
                <c:pt idx="1499">
                  <c:v>0.23636596679687499</c:v>
                </c:pt>
                <c:pt idx="1500">
                  <c:v>0.23369384765625001</c:v>
                </c:pt>
                <c:pt idx="1501">
                  <c:v>0.2312646484375</c:v>
                </c:pt>
                <c:pt idx="1502">
                  <c:v>0.228592041015625</c:v>
                </c:pt>
                <c:pt idx="1503">
                  <c:v>0.226162353515625</c:v>
                </c:pt>
                <c:pt idx="1504">
                  <c:v>0.22349047851562501</c:v>
                </c:pt>
                <c:pt idx="1505">
                  <c:v>0.221061279296875</c:v>
                </c:pt>
                <c:pt idx="1506">
                  <c:v>0.21838940429687501</c:v>
                </c:pt>
                <c:pt idx="1507">
                  <c:v>0.2159599609375</c:v>
                </c:pt>
                <c:pt idx="1508">
                  <c:v>0.21328759765624999</c:v>
                </c:pt>
                <c:pt idx="1509">
                  <c:v>0.21086035156249999</c:v>
                </c:pt>
                <c:pt idx="1510">
                  <c:v>0.2081884765625</c:v>
                </c:pt>
                <c:pt idx="1511">
                  <c:v>0.20575927734374999</c:v>
                </c:pt>
                <c:pt idx="1512">
                  <c:v>0.20308642578125</c:v>
                </c:pt>
                <c:pt idx="1513">
                  <c:v>0.20065747070312501</c:v>
                </c:pt>
                <c:pt idx="1514">
                  <c:v>0.19798535156249999</c:v>
                </c:pt>
                <c:pt idx="1515">
                  <c:v>0.195555419921875</c:v>
                </c:pt>
                <c:pt idx="1516">
                  <c:v>0.19288330078124999</c:v>
                </c:pt>
                <c:pt idx="1517">
                  <c:v>0.19045410156250001</c:v>
                </c:pt>
                <c:pt idx="1518">
                  <c:v>0.18778173828125</c:v>
                </c:pt>
                <c:pt idx="1519">
                  <c:v>0.18535229492187499</c:v>
                </c:pt>
                <c:pt idx="1520">
                  <c:v>0.1826806640625</c:v>
                </c:pt>
                <c:pt idx="1521">
                  <c:v>0.18025122070312499</c:v>
                </c:pt>
                <c:pt idx="1522">
                  <c:v>0.17757885742187501</c:v>
                </c:pt>
                <c:pt idx="1523">
                  <c:v>0.17514990234375</c:v>
                </c:pt>
                <c:pt idx="1524">
                  <c:v>0.172477294921875</c:v>
                </c:pt>
                <c:pt idx="1525">
                  <c:v>0.17004809570312501</c:v>
                </c:pt>
                <c:pt idx="1526">
                  <c:v>0.16737792968750001</c:v>
                </c:pt>
                <c:pt idx="1527">
                  <c:v>0.16494897460937499</c:v>
                </c:pt>
                <c:pt idx="1528">
                  <c:v>0.16227685546875001</c:v>
                </c:pt>
                <c:pt idx="1529">
                  <c:v>0.159847412109375</c:v>
                </c:pt>
                <c:pt idx="1530">
                  <c:v>0.157175048828125</c:v>
                </c:pt>
                <c:pt idx="1531">
                  <c:v>0.15474584960937501</c:v>
                </c:pt>
                <c:pt idx="1532">
                  <c:v>0.15207299804687499</c:v>
                </c:pt>
                <c:pt idx="1533">
                  <c:v>0.1496416015625</c:v>
                </c:pt>
                <c:pt idx="1534">
                  <c:v>0.14696948242187499</c:v>
                </c:pt>
                <c:pt idx="1535">
                  <c:v>0.14454003906249999</c:v>
                </c:pt>
                <c:pt idx="1536">
                  <c:v>0.141867919921875</c:v>
                </c:pt>
                <c:pt idx="1537">
                  <c:v>0.139438232421875</c:v>
                </c:pt>
                <c:pt idx="1538">
                  <c:v>0.13676635742187501</c:v>
                </c:pt>
                <c:pt idx="1539">
                  <c:v>0.134337158203125</c:v>
                </c:pt>
                <c:pt idx="1540">
                  <c:v>0.13166430664062501</c:v>
                </c:pt>
                <c:pt idx="1541">
                  <c:v>0.129235107421875</c:v>
                </c:pt>
                <c:pt idx="1542">
                  <c:v>0.126565673828125</c:v>
                </c:pt>
                <c:pt idx="1543">
                  <c:v>0.124135986328125</c:v>
                </c:pt>
                <c:pt idx="1544">
                  <c:v>0.121464111328125</c:v>
                </c:pt>
                <c:pt idx="1545">
                  <c:v>0.11903417968750001</c:v>
                </c:pt>
                <c:pt idx="1546">
                  <c:v>0.11636206054687501</c:v>
                </c:pt>
                <c:pt idx="1547">
                  <c:v>0.11393310546875</c:v>
                </c:pt>
                <c:pt idx="1548">
                  <c:v>0.111260498046875</c:v>
                </c:pt>
                <c:pt idx="1549">
                  <c:v>0.1088310546875</c:v>
                </c:pt>
                <c:pt idx="1550">
                  <c:v>0.106158935546875</c:v>
                </c:pt>
                <c:pt idx="1551">
                  <c:v>0.103729736328125</c:v>
                </c:pt>
                <c:pt idx="1552">
                  <c:v>0.101057373046875</c:v>
                </c:pt>
                <c:pt idx="1553">
                  <c:v>9.8627685546874996E-2</c:v>
                </c:pt>
                <c:pt idx="1554">
                  <c:v>9.5955810546875006E-2</c:v>
                </c:pt>
                <c:pt idx="1555">
                  <c:v>9.3526855468750003E-2</c:v>
                </c:pt>
                <c:pt idx="1556">
                  <c:v>9.0854736328125005E-2</c:v>
                </c:pt>
                <c:pt idx="1557">
                  <c:v>8.8425292968749999E-2</c:v>
                </c:pt>
                <c:pt idx="1558">
                  <c:v>8.5752441406250005E-2</c:v>
                </c:pt>
                <c:pt idx="1559">
                  <c:v>8.3325683593750005E-2</c:v>
                </c:pt>
                <c:pt idx="1560">
                  <c:v>8.0653808593750001E-2</c:v>
                </c:pt>
                <c:pt idx="1561">
                  <c:v>7.8223876953124993E-2</c:v>
                </c:pt>
                <c:pt idx="1562">
                  <c:v>7.5552246093749997E-2</c:v>
                </c:pt>
                <c:pt idx="1563">
                  <c:v>7.3122070312499995E-2</c:v>
                </c:pt>
                <c:pt idx="1564">
                  <c:v>7.0450927734375002E-2</c:v>
                </c:pt>
                <c:pt idx="1565">
                  <c:v>6.8020996093749994E-2</c:v>
                </c:pt>
                <c:pt idx="1566">
                  <c:v>6.5349121093750004E-2</c:v>
                </c:pt>
                <c:pt idx="1567">
                  <c:v>6.2919677734374999E-2</c:v>
                </c:pt>
                <c:pt idx="1568">
                  <c:v>6.0247314453124999E-2</c:v>
                </c:pt>
                <c:pt idx="1569">
                  <c:v>5.7817871093750001E-2</c:v>
                </c:pt>
                <c:pt idx="1570">
                  <c:v>5.5145263671875E-2</c:v>
                </c:pt>
                <c:pt idx="1571">
                  <c:v>5.2716064453125003E-2</c:v>
                </c:pt>
                <c:pt idx="1572">
                  <c:v>5.0043701171875003E-2</c:v>
                </c:pt>
                <c:pt idx="1573">
                  <c:v>4.7614501953124999E-2</c:v>
                </c:pt>
                <c:pt idx="1574">
                  <c:v>4.4942138671875E-2</c:v>
                </c:pt>
                <c:pt idx="1575">
                  <c:v>4.2512695312500001E-2</c:v>
                </c:pt>
                <c:pt idx="1576">
                  <c:v>3.9843261718750002E-2</c:v>
                </c:pt>
                <c:pt idx="1577">
                  <c:v>3.7413818359375003E-2</c:v>
                </c:pt>
                <c:pt idx="1578">
                  <c:v>3.47421875E-2</c:v>
                </c:pt>
                <c:pt idx="1579">
                  <c:v>3.2312500000000001E-2</c:v>
                </c:pt>
                <c:pt idx="1580">
                  <c:v>2.9640380859374999E-2</c:v>
                </c:pt>
                <c:pt idx="1581">
                  <c:v>2.7210449218749998E-2</c:v>
                </c:pt>
                <c:pt idx="1582">
                  <c:v>2.45390625E-2</c:v>
                </c:pt>
                <c:pt idx="1583">
                  <c:v>2.2109619140625002E-2</c:v>
                </c:pt>
                <c:pt idx="1584">
                  <c:v>1.9437011718750001E-2</c:v>
                </c:pt>
                <c:pt idx="1585">
                  <c:v>1.70078125E-2</c:v>
                </c:pt>
                <c:pt idx="1586">
                  <c:v>1.4335693359375E-2</c:v>
                </c:pt>
                <c:pt idx="1587">
                  <c:v>1.1906494140625E-2</c:v>
                </c:pt>
                <c:pt idx="1588">
                  <c:v>0</c:v>
                </c:pt>
                <c:pt idx="1589">
                  <c:v>0</c:v>
                </c:pt>
                <c:pt idx="1590">
                  <c:v>0</c:v>
                </c:pt>
                <c:pt idx="1591">
                  <c:v>0</c:v>
                </c:pt>
                <c:pt idx="1592">
                  <c:v>0</c:v>
                </c:pt>
                <c:pt idx="1593">
                  <c:v>0</c:v>
                </c:pt>
                <c:pt idx="1594">
                  <c:v>0</c:v>
                </c:pt>
                <c:pt idx="1595">
                  <c:v>0</c:v>
                </c:pt>
                <c:pt idx="1596">
                  <c:v>1.681640625E-3</c:v>
                </c:pt>
                <c:pt idx="1597">
                  <c:v>4.1110839843749997E-3</c:v>
                </c:pt>
                <c:pt idx="1598">
                  <c:v>6.783447265625E-3</c:v>
                </c:pt>
                <c:pt idx="1599">
                  <c:v>9.2124023437500004E-3</c:v>
                </c:pt>
                <c:pt idx="1600">
                  <c:v>1.4313964843750001E-2</c:v>
                </c:pt>
                <c:pt idx="1601">
                  <c:v>1.6986083984375001E-2</c:v>
                </c:pt>
                <c:pt idx="1602">
                  <c:v>1.9413330078124999E-2</c:v>
                </c:pt>
                <c:pt idx="1603">
                  <c:v>2.2085205078125E-2</c:v>
                </c:pt>
                <c:pt idx="1604">
                  <c:v>2.4514404296875E-2</c:v>
                </c:pt>
                <c:pt idx="1605">
                  <c:v>2.9616210937500002E-2</c:v>
                </c:pt>
                <c:pt idx="1606">
                  <c:v>3.2288574218749998E-2</c:v>
                </c:pt>
                <c:pt idx="1607">
                  <c:v>3.4717773437500002E-2</c:v>
                </c:pt>
                <c:pt idx="1608">
                  <c:v>3.7390380859375003E-2</c:v>
                </c:pt>
                <c:pt idx="1609">
                  <c:v>3.9819824218750001E-2</c:v>
                </c:pt>
                <c:pt idx="1610">
                  <c:v>4.4921630859374999E-2</c:v>
                </c:pt>
                <c:pt idx="1611">
                  <c:v>4.7593017578125001E-2</c:v>
                </c:pt>
                <c:pt idx="1612">
                  <c:v>5.0022705078125E-2</c:v>
                </c:pt>
                <c:pt idx="1613">
                  <c:v>5.2695312500000001E-2</c:v>
                </c:pt>
                <c:pt idx="1614">
                  <c:v>5.5124511718749998E-2</c:v>
                </c:pt>
                <c:pt idx="1615">
                  <c:v>5.7796630859375003E-2</c:v>
                </c:pt>
                <c:pt idx="1616">
                  <c:v>6.0223632812499997E-2</c:v>
                </c:pt>
                <c:pt idx="1617">
                  <c:v>6.2895751953124995E-2</c:v>
                </c:pt>
                <c:pt idx="1618">
                  <c:v>6.5325195312500001E-2</c:v>
                </c:pt>
                <c:pt idx="1619">
                  <c:v>6.7997558593749993E-2</c:v>
                </c:pt>
                <c:pt idx="1620">
                  <c:v>7.0427246093750007E-2</c:v>
                </c:pt>
                <c:pt idx="1621">
                  <c:v>7.3098876953125003E-2</c:v>
                </c:pt>
                <c:pt idx="1622">
                  <c:v>7.5528320312499994E-2</c:v>
                </c:pt>
                <c:pt idx="1623">
                  <c:v>7.8200195312499998E-2</c:v>
                </c:pt>
                <c:pt idx="1624">
                  <c:v>8.0629882812499998E-2</c:v>
                </c:pt>
                <c:pt idx="1625">
                  <c:v>8.3302001953124996E-2</c:v>
                </c:pt>
                <c:pt idx="1626">
                  <c:v>8.5731689453124996E-2</c:v>
                </c:pt>
                <c:pt idx="1627">
                  <c:v>8.8403564453125E-2</c:v>
                </c:pt>
                <c:pt idx="1628">
                  <c:v>9.0833007812500005E-2</c:v>
                </c:pt>
                <c:pt idx="1629">
                  <c:v>9.3504882812499995E-2</c:v>
                </c:pt>
                <c:pt idx="1630">
                  <c:v>9.5937011718750007E-2</c:v>
                </c:pt>
                <c:pt idx="1631">
                  <c:v>9.8609130859375005E-2</c:v>
                </c:pt>
                <c:pt idx="1632">
                  <c:v>0.101038330078125</c:v>
                </c:pt>
                <c:pt idx="1633">
                  <c:v>0.103708740234375</c:v>
                </c:pt>
                <c:pt idx="1634">
                  <c:v>0.10613745117187499</c:v>
                </c:pt>
                <c:pt idx="1635">
                  <c:v>0.10880957031250001</c:v>
                </c:pt>
                <c:pt idx="1636">
                  <c:v>0.111239501953125</c:v>
                </c:pt>
                <c:pt idx="1637">
                  <c:v>0.11391162109375</c:v>
                </c:pt>
                <c:pt idx="1638">
                  <c:v>0.11634130859375</c:v>
                </c:pt>
                <c:pt idx="1639">
                  <c:v>0.119013427734375</c:v>
                </c:pt>
                <c:pt idx="1640">
                  <c:v>0.1214423828125</c:v>
                </c:pt>
                <c:pt idx="1641">
                  <c:v>0.124114501953125</c:v>
                </c:pt>
                <c:pt idx="1642">
                  <c:v>0.12654418945312501</c:v>
                </c:pt>
                <c:pt idx="1643">
                  <c:v>0.12921655273437499</c:v>
                </c:pt>
                <c:pt idx="1644">
                  <c:v>0.131645751953125</c:v>
                </c:pt>
                <c:pt idx="1645">
                  <c:v>0.13431762695312499</c:v>
                </c:pt>
                <c:pt idx="1646">
                  <c:v>0.13674755859375001</c:v>
                </c:pt>
                <c:pt idx="1647">
                  <c:v>0.13942163085937501</c:v>
                </c:pt>
                <c:pt idx="1648">
                  <c:v>0.14185107421875001</c:v>
                </c:pt>
                <c:pt idx="1649">
                  <c:v>0.144523193359375</c:v>
                </c:pt>
                <c:pt idx="1650">
                  <c:v>0.14695092773437499</c:v>
                </c:pt>
                <c:pt idx="1651">
                  <c:v>0.14962255859375001</c:v>
                </c:pt>
                <c:pt idx="1652">
                  <c:v>0.15205200195312499</c:v>
                </c:pt>
                <c:pt idx="1653">
                  <c:v>0.15472412109375</c:v>
                </c:pt>
                <c:pt idx="1654">
                  <c:v>0.15715332031250001</c:v>
                </c:pt>
                <c:pt idx="1655">
                  <c:v>0.15982568359374999</c:v>
                </c:pt>
                <c:pt idx="1656">
                  <c:v>0.162255126953125</c:v>
                </c:pt>
                <c:pt idx="1657">
                  <c:v>0.16492724609375001</c:v>
                </c:pt>
                <c:pt idx="1658">
                  <c:v>0.16735693359375001</c:v>
                </c:pt>
                <c:pt idx="1659">
                  <c:v>0.17002905273437499</c:v>
                </c:pt>
                <c:pt idx="1660">
                  <c:v>0.17245874023437499</c:v>
                </c:pt>
                <c:pt idx="1661">
                  <c:v>0.17513061523437501</c:v>
                </c:pt>
                <c:pt idx="1662">
                  <c:v>0.17756689453124999</c:v>
                </c:pt>
                <c:pt idx="1663">
                  <c:v>0.180239013671875</c:v>
                </c:pt>
                <c:pt idx="1664">
                  <c:v>0.18266845703125001</c:v>
                </c:pt>
                <c:pt idx="1665">
                  <c:v>0.18534179687499999</c:v>
                </c:pt>
                <c:pt idx="1666">
                  <c:v>0.18776831054687501</c:v>
                </c:pt>
                <c:pt idx="1667">
                  <c:v>0.19043969726562501</c:v>
                </c:pt>
                <c:pt idx="1668">
                  <c:v>0.19286938476562501</c:v>
                </c:pt>
                <c:pt idx="1669">
                  <c:v>0.19554199218750001</c:v>
                </c:pt>
                <c:pt idx="1670">
                  <c:v>0.19797070312500001</c:v>
                </c:pt>
                <c:pt idx="1671">
                  <c:v>0.20064331054687501</c:v>
                </c:pt>
                <c:pt idx="1672">
                  <c:v>0.20307250976562499</c:v>
                </c:pt>
                <c:pt idx="1673">
                  <c:v>0.20574536132812499</c:v>
                </c:pt>
                <c:pt idx="1674">
                  <c:v>0.208174560546875</c:v>
                </c:pt>
                <c:pt idx="1675">
                  <c:v>0.21084643554687499</c:v>
                </c:pt>
                <c:pt idx="1676">
                  <c:v>0.21327636718750001</c:v>
                </c:pt>
                <c:pt idx="1677">
                  <c:v>0.2159482421875</c:v>
                </c:pt>
                <c:pt idx="1678">
                  <c:v>0.21837719726562499</c:v>
                </c:pt>
                <c:pt idx="1679">
                  <c:v>0.22104931640625</c:v>
                </c:pt>
                <c:pt idx="1680">
                  <c:v>0.223479248046875</c:v>
                </c:pt>
                <c:pt idx="1681">
                  <c:v>0.22615087890624999</c:v>
                </c:pt>
                <c:pt idx="1682">
                  <c:v>0.22858056640624999</c:v>
                </c:pt>
                <c:pt idx="1683">
                  <c:v>0.23125000000000001</c:v>
                </c:pt>
                <c:pt idx="1684">
                  <c:v>0.23367944335937499</c:v>
                </c:pt>
                <c:pt idx="1685">
                  <c:v>0.2363515625</c:v>
                </c:pt>
                <c:pt idx="1686">
                  <c:v>0.23878100585937501</c:v>
                </c:pt>
                <c:pt idx="1687">
                  <c:v>0.24145336914062501</c:v>
                </c:pt>
                <c:pt idx="1688">
                  <c:v>0.243882568359375</c:v>
                </c:pt>
                <c:pt idx="1689">
                  <c:v>0.246554931640625</c:v>
                </c:pt>
                <c:pt idx="1690">
                  <c:v>0.24898510742187499</c:v>
                </c:pt>
                <c:pt idx="1691">
                  <c:v>0.2516572265625</c:v>
                </c:pt>
                <c:pt idx="1692">
                  <c:v>0.25408593750000003</c:v>
                </c:pt>
                <c:pt idx="1693">
                  <c:v>0.25675805664062501</c:v>
                </c:pt>
                <c:pt idx="1694">
                  <c:v>0.25918750000000002</c:v>
                </c:pt>
                <c:pt idx="1695">
                  <c:v>0.26185937500000001</c:v>
                </c:pt>
                <c:pt idx="1696">
                  <c:v>0.2642890625</c:v>
                </c:pt>
                <c:pt idx="1697">
                  <c:v>0.26696142578124998</c:v>
                </c:pt>
                <c:pt idx="1698">
                  <c:v>0.26939111328124998</c:v>
                </c:pt>
                <c:pt idx="1699">
                  <c:v>0.27206249999999998</c:v>
                </c:pt>
                <c:pt idx="1700">
                  <c:v>0.27448974609374999</c:v>
                </c:pt>
                <c:pt idx="1701">
                  <c:v>0.27716235351562502</c:v>
                </c:pt>
                <c:pt idx="1702">
                  <c:v>0.27959179687500002</c:v>
                </c:pt>
                <c:pt idx="1703">
                  <c:v>0.282263916015625</c:v>
                </c:pt>
                <c:pt idx="1704">
                  <c:v>0.28469335937500001</c:v>
                </c:pt>
                <c:pt idx="1705">
                  <c:v>0.287365234375</c:v>
                </c:pt>
                <c:pt idx="1706">
                  <c:v>0.28979467773437501</c:v>
                </c:pt>
                <c:pt idx="1707">
                  <c:v>0.29246826171875001</c:v>
                </c:pt>
                <c:pt idx="1708">
                  <c:v>0.294896240234375</c:v>
                </c:pt>
                <c:pt idx="1709">
                  <c:v>0.29756860351562497</c:v>
                </c:pt>
                <c:pt idx="1710">
                  <c:v>0.29999804687499998</c:v>
                </c:pt>
                <c:pt idx="1711">
                  <c:v>0.30267041015625001</c:v>
                </c:pt>
                <c:pt idx="1712">
                  <c:v>0.30509960937500002</c:v>
                </c:pt>
                <c:pt idx="1713">
                  <c:v>0.30777124023437502</c:v>
                </c:pt>
                <c:pt idx="1714">
                  <c:v>0.31020068359375003</c:v>
                </c:pt>
                <c:pt idx="1715">
                  <c:v>0.312873046875</c:v>
                </c:pt>
                <c:pt idx="1716">
                  <c:v>0.31530004882812501</c:v>
                </c:pt>
                <c:pt idx="1717">
                  <c:v>0.31797216796875</c:v>
                </c:pt>
                <c:pt idx="1718">
                  <c:v>0.320401611328125</c:v>
                </c:pt>
                <c:pt idx="1719">
                  <c:v>0.32307373046874999</c:v>
                </c:pt>
                <c:pt idx="1720">
                  <c:v>0.32550317382812499</c:v>
                </c:pt>
                <c:pt idx="1721">
                  <c:v>0.32817578125000002</c:v>
                </c:pt>
                <c:pt idx="1722">
                  <c:v>0.33060522460937503</c:v>
                </c:pt>
                <c:pt idx="1723">
                  <c:v>0.33327685546875002</c:v>
                </c:pt>
                <c:pt idx="1724">
                  <c:v>0.33570629882812503</c:v>
                </c:pt>
                <c:pt idx="1725">
                  <c:v>0.33837841796875001</c:v>
                </c:pt>
                <c:pt idx="1726">
                  <c:v>0.34080810546875001</c:v>
                </c:pt>
                <c:pt idx="1727">
                  <c:v>0.34348071289062498</c:v>
                </c:pt>
                <c:pt idx="1728">
                  <c:v>0.34590966796875</c:v>
                </c:pt>
                <c:pt idx="1729">
                  <c:v>0.34858154296874999</c:v>
                </c:pt>
                <c:pt idx="1730">
                  <c:v>0.351010986328125</c:v>
                </c:pt>
                <c:pt idx="1731">
                  <c:v>0.35368310546874998</c:v>
                </c:pt>
                <c:pt idx="1732">
                  <c:v>0.35611303710937497</c:v>
                </c:pt>
                <c:pt idx="1733">
                  <c:v>0.35878002929687502</c:v>
                </c:pt>
                <c:pt idx="1734">
                  <c:v>0.36121020507812501</c:v>
                </c:pt>
                <c:pt idx="1735">
                  <c:v>0.36388159179687501</c:v>
                </c:pt>
                <c:pt idx="1736">
                  <c:v>0.36631103515625002</c:v>
                </c:pt>
                <c:pt idx="1737">
                  <c:v>0.3689833984375</c:v>
                </c:pt>
                <c:pt idx="1738">
                  <c:v>0.37141259765625001</c:v>
                </c:pt>
                <c:pt idx="1739">
                  <c:v>0.37408471679687499</c:v>
                </c:pt>
                <c:pt idx="1740">
                  <c:v>0.37651416015625</c:v>
                </c:pt>
                <c:pt idx="1741">
                  <c:v>0.37918627929687498</c:v>
                </c:pt>
                <c:pt idx="1742">
                  <c:v>0.381615478515625</c:v>
                </c:pt>
                <c:pt idx="1743">
                  <c:v>0.38428784179687497</c:v>
                </c:pt>
                <c:pt idx="1744">
                  <c:v>0.38671704101562498</c:v>
                </c:pt>
                <c:pt idx="1745">
                  <c:v>0.38938940429687502</c:v>
                </c:pt>
                <c:pt idx="1746">
                  <c:v>0.39181884765625002</c:v>
                </c:pt>
                <c:pt idx="1747">
                  <c:v>0.39449169921874999</c:v>
                </c:pt>
                <c:pt idx="1748">
                  <c:v>0.39692041015625001</c:v>
                </c:pt>
                <c:pt idx="1749">
                  <c:v>0.39959277343749999</c:v>
                </c:pt>
                <c:pt idx="1750">
                  <c:v>0.40201953125000001</c:v>
                </c:pt>
                <c:pt idx="1751">
                  <c:v>0.40469189453124998</c:v>
                </c:pt>
                <c:pt idx="1752">
                  <c:v>0.40712109375</c:v>
                </c:pt>
                <c:pt idx="1753">
                  <c:v>0.40979321289062498</c:v>
                </c:pt>
                <c:pt idx="1754">
                  <c:v>0.41222314453124997</c:v>
                </c:pt>
                <c:pt idx="1755">
                  <c:v>0.41489550781250001</c:v>
                </c:pt>
                <c:pt idx="1756">
                  <c:v>0.41732446289062503</c:v>
                </c:pt>
                <c:pt idx="1757">
                  <c:v>0.41999658203125001</c:v>
                </c:pt>
                <c:pt idx="1758">
                  <c:v>0.42242602539062502</c:v>
                </c:pt>
                <c:pt idx="1759">
                  <c:v>0.42509863281249999</c:v>
                </c:pt>
                <c:pt idx="1760">
                  <c:v>0.42752832031249999</c:v>
                </c:pt>
                <c:pt idx="1761">
                  <c:v>0.43020019531249998</c:v>
                </c:pt>
                <c:pt idx="1762">
                  <c:v>0.43262890625</c:v>
                </c:pt>
                <c:pt idx="1763">
                  <c:v>0.43530151367187497</c:v>
                </c:pt>
                <c:pt idx="1764">
                  <c:v>0.43773071289062498</c:v>
                </c:pt>
                <c:pt idx="1765">
                  <c:v>0.44040332031250001</c:v>
                </c:pt>
                <c:pt idx="1766">
                  <c:v>0.44283007812500003</c:v>
                </c:pt>
                <c:pt idx="1767">
                  <c:v>0.445502685546875</c:v>
                </c:pt>
                <c:pt idx="1768">
                  <c:v>0.44793139648437502</c:v>
                </c:pt>
                <c:pt idx="1769">
                  <c:v>0.450603759765625</c:v>
                </c:pt>
                <c:pt idx="1770">
                  <c:v>0.45303271484375002</c:v>
                </c:pt>
                <c:pt idx="1771">
                  <c:v>0.455705078125</c:v>
                </c:pt>
                <c:pt idx="1772">
                  <c:v>0.458134521484375</c:v>
                </c:pt>
                <c:pt idx="1773">
                  <c:v>0.46080737304687502</c:v>
                </c:pt>
                <c:pt idx="1774">
                  <c:v>0.46323608398437499</c:v>
                </c:pt>
                <c:pt idx="1775">
                  <c:v>0.46590869140625002</c:v>
                </c:pt>
                <c:pt idx="1776">
                  <c:v>0.46833813476562502</c:v>
                </c:pt>
                <c:pt idx="1777">
                  <c:v>0.47101000976562502</c:v>
                </c:pt>
                <c:pt idx="1778">
                  <c:v>0.47343920898437503</c:v>
                </c:pt>
                <c:pt idx="1779">
                  <c:v>0.47611181640625</c:v>
                </c:pt>
                <c:pt idx="1780">
                  <c:v>0.478541259765625</c:v>
                </c:pt>
                <c:pt idx="1781">
                  <c:v>0.48121362304687498</c:v>
                </c:pt>
                <c:pt idx="1782">
                  <c:v>0.483642578125</c:v>
                </c:pt>
                <c:pt idx="1783">
                  <c:v>0.48631249999999998</c:v>
                </c:pt>
                <c:pt idx="1784">
                  <c:v>0.48874169921874999</c:v>
                </c:pt>
                <c:pt idx="1785">
                  <c:v>0.49141430664062502</c:v>
                </c:pt>
                <c:pt idx="1786">
                  <c:v>0.49384375000000003</c:v>
                </c:pt>
                <c:pt idx="1787">
                  <c:v>0.49651538085937502</c:v>
                </c:pt>
                <c:pt idx="1788">
                  <c:v>0.49894531250000002</c:v>
                </c:pt>
                <c:pt idx="1789">
                  <c:v>0.50161694335937501</c:v>
                </c:pt>
                <c:pt idx="1790">
                  <c:v>0.50404614257812497</c:v>
                </c:pt>
                <c:pt idx="1791">
                  <c:v>0.50671899414062505</c:v>
                </c:pt>
                <c:pt idx="1792">
                  <c:v>0.50914794921874995</c:v>
                </c:pt>
                <c:pt idx="1793">
                  <c:v>0.51182006835937499</c:v>
                </c:pt>
                <c:pt idx="1794">
                  <c:v>0.51424926757812495</c:v>
                </c:pt>
                <c:pt idx="1795">
                  <c:v>0.51692187499999998</c:v>
                </c:pt>
                <c:pt idx="1796">
                  <c:v>0.51935131835937498</c:v>
                </c:pt>
                <c:pt idx="1797">
                  <c:v>0.52202343750000002</c:v>
                </c:pt>
                <c:pt idx="1798">
                  <c:v>0.52445288085937503</c:v>
                </c:pt>
                <c:pt idx="1799">
                  <c:v>0.527125244140625</c:v>
                </c:pt>
                <c:pt idx="1800">
                  <c:v>0.52955175781249997</c:v>
                </c:pt>
                <c:pt idx="1801">
                  <c:v>0.532224365234375</c:v>
                </c:pt>
                <c:pt idx="1802">
                  <c:v>0.53465356445312495</c:v>
                </c:pt>
                <c:pt idx="1803">
                  <c:v>0.53732592773437504</c:v>
                </c:pt>
                <c:pt idx="1804">
                  <c:v>0.53975537109375005</c:v>
                </c:pt>
                <c:pt idx="1805">
                  <c:v>0.54242724609375004</c:v>
                </c:pt>
                <c:pt idx="1806">
                  <c:v>0.54485668945312504</c:v>
                </c:pt>
                <c:pt idx="1807">
                  <c:v>0.54752880859374997</c:v>
                </c:pt>
                <c:pt idx="1808">
                  <c:v>0.54995874023437497</c:v>
                </c:pt>
                <c:pt idx="1809">
                  <c:v>0.55263037109375002</c:v>
                </c:pt>
                <c:pt idx="1810">
                  <c:v>0.55506030273437501</c:v>
                </c:pt>
                <c:pt idx="1811">
                  <c:v>0.55773242187500005</c:v>
                </c:pt>
                <c:pt idx="1812">
                  <c:v>0.56016162109375001</c:v>
                </c:pt>
                <c:pt idx="1813">
                  <c:v>0.56283398437499998</c:v>
                </c:pt>
                <c:pt idx="1814">
                  <c:v>0.56526342773437499</c:v>
                </c:pt>
                <c:pt idx="1815">
                  <c:v>0.56793554687500003</c:v>
                </c:pt>
                <c:pt idx="1816">
                  <c:v>0.57036206054687499</c:v>
                </c:pt>
                <c:pt idx="1817">
                  <c:v>0.57303466796875002</c:v>
                </c:pt>
                <c:pt idx="1818">
                  <c:v>0.57546582031250004</c:v>
                </c:pt>
                <c:pt idx="1819">
                  <c:v>0.57813598632812502</c:v>
                </c:pt>
                <c:pt idx="1820">
                  <c:v>0.58056518554687497</c:v>
                </c:pt>
                <c:pt idx="1821">
                  <c:v>0.58323754882812495</c:v>
                </c:pt>
                <c:pt idx="1822">
                  <c:v>0.58566723632812501</c:v>
                </c:pt>
                <c:pt idx="1823">
                  <c:v>0.58833935546875005</c:v>
                </c:pt>
                <c:pt idx="1824">
                  <c:v>0.59076879882812505</c:v>
                </c:pt>
                <c:pt idx="1825">
                  <c:v>0.59344042968749999</c:v>
                </c:pt>
                <c:pt idx="1826">
                  <c:v>0.595869873046875</c:v>
                </c:pt>
                <c:pt idx="1827">
                  <c:v>0.59854248046875003</c:v>
                </c:pt>
                <c:pt idx="1828">
                  <c:v>0.60097143554687504</c:v>
                </c:pt>
                <c:pt idx="1829">
                  <c:v>0.60364453124999995</c:v>
                </c:pt>
                <c:pt idx="1830">
                  <c:v>0.60607348632812497</c:v>
                </c:pt>
                <c:pt idx="1831">
                  <c:v>0.60874560546875001</c:v>
                </c:pt>
                <c:pt idx="1832">
                  <c:v>0.61117456054687502</c:v>
                </c:pt>
                <c:pt idx="1833">
                  <c:v>0.6138447265625</c:v>
                </c:pt>
                <c:pt idx="1834">
                  <c:v>0.61627368164062502</c:v>
                </c:pt>
                <c:pt idx="1835">
                  <c:v>0.61894604492187499</c:v>
                </c:pt>
                <c:pt idx="1836">
                  <c:v>0.62137573242187505</c:v>
                </c:pt>
                <c:pt idx="1837">
                  <c:v>0.62404760742187504</c:v>
                </c:pt>
                <c:pt idx="1838">
                  <c:v>0.62647705078125004</c:v>
                </c:pt>
                <c:pt idx="1839">
                  <c:v>0.62914941406250002</c:v>
                </c:pt>
                <c:pt idx="1840">
                  <c:v>0.63157861328124998</c:v>
                </c:pt>
                <c:pt idx="1841">
                  <c:v>0.63425073242187502</c:v>
                </c:pt>
                <c:pt idx="1842">
                  <c:v>0.63668041992187496</c:v>
                </c:pt>
                <c:pt idx="1843">
                  <c:v>0.6393525390625</c:v>
                </c:pt>
                <c:pt idx="1844">
                  <c:v>0.64178198242187501</c:v>
                </c:pt>
                <c:pt idx="1845">
                  <c:v>0.64445410156250005</c:v>
                </c:pt>
                <c:pt idx="1846">
                  <c:v>0.64688403320312504</c:v>
                </c:pt>
                <c:pt idx="1847">
                  <c:v>0.64955590820312503</c:v>
                </c:pt>
                <c:pt idx="1848">
                  <c:v>0.65198510742187499</c:v>
                </c:pt>
                <c:pt idx="1849">
                  <c:v>0.65465722656250003</c:v>
                </c:pt>
                <c:pt idx="1850">
                  <c:v>0.65708398437500004</c:v>
                </c:pt>
                <c:pt idx="1851">
                  <c:v>0.65975634765625002</c:v>
                </c:pt>
                <c:pt idx="1852">
                  <c:v>0.66218579101562502</c:v>
                </c:pt>
                <c:pt idx="1853">
                  <c:v>0.66485791015624995</c:v>
                </c:pt>
                <c:pt idx="1854">
                  <c:v>0.66728735351562496</c:v>
                </c:pt>
                <c:pt idx="1855">
                  <c:v>0.66995947265625</c:v>
                </c:pt>
                <c:pt idx="1856">
                  <c:v>0.672388916015625</c:v>
                </c:pt>
                <c:pt idx="1857">
                  <c:v>0.67506152343750003</c:v>
                </c:pt>
                <c:pt idx="1858">
                  <c:v>0.677490234375</c:v>
                </c:pt>
                <c:pt idx="1859">
                  <c:v>0.68016308593749997</c:v>
                </c:pt>
                <c:pt idx="1860">
                  <c:v>0.68259252929687497</c:v>
                </c:pt>
                <c:pt idx="1861">
                  <c:v>0.68526416015625002</c:v>
                </c:pt>
                <c:pt idx="1862">
                  <c:v>0.68769384765624997</c:v>
                </c:pt>
                <c:pt idx="1863">
                  <c:v>0.690366455078125</c:v>
                </c:pt>
                <c:pt idx="1864">
                  <c:v>0.69279760742187502</c:v>
                </c:pt>
                <c:pt idx="1865">
                  <c:v>0.69546728515625</c:v>
                </c:pt>
                <c:pt idx="1866">
                  <c:v>0.69789453125000001</c:v>
                </c:pt>
                <c:pt idx="1867">
                  <c:v>0.7</c:v>
                </c:pt>
                <c:pt idx="1868">
                  <c:v>0.7</c:v>
                </c:pt>
                <c:pt idx="1869">
                  <c:v>0.7</c:v>
                </c:pt>
                <c:pt idx="1870">
                  <c:v>0.7</c:v>
                </c:pt>
                <c:pt idx="1871">
                  <c:v>0.7</c:v>
                </c:pt>
                <c:pt idx="1872">
                  <c:v>0.7</c:v>
                </c:pt>
                <c:pt idx="1873">
                  <c:v>0.7</c:v>
                </c:pt>
                <c:pt idx="1874">
                  <c:v>0.7</c:v>
                </c:pt>
                <c:pt idx="1875">
                  <c:v>0.7</c:v>
                </c:pt>
                <c:pt idx="1876">
                  <c:v>0.7</c:v>
                </c:pt>
                <c:pt idx="1877">
                  <c:v>0.7</c:v>
                </c:pt>
                <c:pt idx="1878">
                  <c:v>0.7</c:v>
                </c:pt>
                <c:pt idx="1879">
                  <c:v>0.7</c:v>
                </c:pt>
                <c:pt idx="1880">
                  <c:v>0.7</c:v>
                </c:pt>
                <c:pt idx="1881">
                  <c:v>0.7</c:v>
                </c:pt>
                <c:pt idx="1882">
                  <c:v>0.7</c:v>
                </c:pt>
                <c:pt idx="1883">
                  <c:v>0.7</c:v>
                </c:pt>
                <c:pt idx="1884">
                  <c:v>0.7</c:v>
                </c:pt>
                <c:pt idx="1885">
                  <c:v>0.7</c:v>
                </c:pt>
                <c:pt idx="1886">
                  <c:v>0.7</c:v>
                </c:pt>
                <c:pt idx="1887">
                  <c:v>0.7</c:v>
                </c:pt>
                <c:pt idx="1888">
                  <c:v>0.7</c:v>
                </c:pt>
                <c:pt idx="1889">
                  <c:v>0.7</c:v>
                </c:pt>
                <c:pt idx="1890">
                  <c:v>0.7</c:v>
                </c:pt>
                <c:pt idx="1891">
                  <c:v>0.7</c:v>
                </c:pt>
                <c:pt idx="1892">
                  <c:v>0.7</c:v>
                </c:pt>
                <c:pt idx="1893">
                  <c:v>0.7</c:v>
                </c:pt>
                <c:pt idx="1894">
                  <c:v>0.7</c:v>
                </c:pt>
                <c:pt idx="1895">
                  <c:v>0.7</c:v>
                </c:pt>
                <c:pt idx="1896">
                  <c:v>0.7</c:v>
                </c:pt>
                <c:pt idx="1897">
                  <c:v>0.7</c:v>
                </c:pt>
                <c:pt idx="1898">
                  <c:v>0.7</c:v>
                </c:pt>
                <c:pt idx="1899">
                  <c:v>0.7</c:v>
                </c:pt>
                <c:pt idx="1900">
                  <c:v>0.7</c:v>
                </c:pt>
                <c:pt idx="1901">
                  <c:v>0.7</c:v>
                </c:pt>
                <c:pt idx="1902">
                  <c:v>0.7</c:v>
                </c:pt>
                <c:pt idx="1903">
                  <c:v>0.7</c:v>
                </c:pt>
                <c:pt idx="1904">
                  <c:v>0.7</c:v>
                </c:pt>
                <c:pt idx="1905">
                  <c:v>0.7</c:v>
                </c:pt>
                <c:pt idx="1906">
                  <c:v>0.7</c:v>
                </c:pt>
                <c:pt idx="1907">
                  <c:v>0.7</c:v>
                </c:pt>
                <c:pt idx="1908">
                  <c:v>0.7</c:v>
                </c:pt>
                <c:pt idx="1909">
                  <c:v>0.7</c:v>
                </c:pt>
                <c:pt idx="1910">
                  <c:v>0.7</c:v>
                </c:pt>
                <c:pt idx="1911">
                  <c:v>0.7</c:v>
                </c:pt>
                <c:pt idx="1912">
                  <c:v>0.7</c:v>
                </c:pt>
                <c:pt idx="1913">
                  <c:v>0.7</c:v>
                </c:pt>
                <c:pt idx="1914">
                  <c:v>0.7</c:v>
                </c:pt>
                <c:pt idx="1915">
                  <c:v>0.7</c:v>
                </c:pt>
                <c:pt idx="1916">
                  <c:v>0.7</c:v>
                </c:pt>
                <c:pt idx="1917">
                  <c:v>0.7</c:v>
                </c:pt>
                <c:pt idx="1918">
                  <c:v>0.7</c:v>
                </c:pt>
                <c:pt idx="1919">
                  <c:v>0.7</c:v>
                </c:pt>
                <c:pt idx="1920">
                  <c:v>0.7</c:v>
                </c:pt>
                <c:pt idx="1921">
                  <c:v>0.7</c:v>
                </c:pt>
                <c:pt idx="1922">
                  <c:v>0.7</c:v>
                </c:pt>
                <c:pt idx="1923">
                  <c:v>0.7</c:v>
                </c:pt>
                <c:pt idx="1924">
                  <c:v>0.7</c:v>
                </c:pt>
                <c:pt idx="1925">
                  <c:v>0.7</c:v>
                </c:pt>
                <c:pt idx="1926">
                  <c:v>0.7</c:v>
                </c:pt>
                <c:pt idx="1927">
                  <c:v>0.7</c:v>
                </c:pt>
                <c:pt idx="1928">
                  <c:v>0.7</c:v>
                </c:pt>
                <c:pt idx="1929">
                  <c:v>0.7</c:v>
                </c:pt>
                <c:pt idx="1930">
                  <c:v>0.7</c:v>
                </c:pt>
                <c:pt idx="1931">
                  <c:v>0.7</c:v>
                </c:pt>
                <c:pt idx="1932">
                  <c:v>0.7</c:v>
                </c:pt>
                <c:pt idx="1933">
                  <c:v>0.7</c:v>
                </c:pt>
                <c:pt idx="1934">
                  <c:v>0.7</c:v>
                </c:pt>
                <c:pt idx="1935">
                  <c:v>0.7</c:v>
                </c:pt>
                <c:pt idx="1936">
                  <c:v>0.7</c:v>
                </c:pt>
                <c:pt idx="1937">
                  <c:v>0.7</c:v>
                </c:pt>
                <c:pt idx="1938">
                  <c:v>0.7</c:v>
                </c:pt>
                <c:pt idx="1939">
                  <c:v>0.7</c:v>
                </c:pt>
                <c:pt idx="1940">
                  <c:v>0.7</c:v>
                </c:pt>
                <c:pt idx="1941">
                  <c:v>0.7</c:v>
                </c:pt>
                <c:pt idx="1942">
                  <c:v>0.7</c:v>
                </c:pt>
                <c:pt idx="1943">
                  <c:v>0.7</c:v>
                </c:pt>
                <c:pt idx="1944">
                  <c:v>0.7</c:v>
                </c:pt>
                <c:pt idx="1945">
                  <c:v>0.7</c:v>
                </c:pt>
                <c:pt idx="1946">
                  <c:v>0.7</c:v>
                </c:pt>
                <c:pt idx="1947">
                  <c:v>0.7</c:v>
                </c:pt>
                <c:pt idx="1948">
                  <c:v>0.7</c:v>
                </c:pt>
                <c:pt idx="1949">
                  <c:v>0.7</c:v>
                </c:pt>
                <c:pt idx="1950">
                  <c:v>0.7</c:v>
                </c:pt>
                <c:pt idx="1951">
                  <c:v>0.7</c:v>
                </c:pt>
                <c:pt idx="1952">
                  <c:v>0.7</c:v>
                </c:pt>
                <c:pt idx="1953">
                  <c:v>0.7</c:v>
                </c:pt>
                <c:pt idx="1954">
                  <c:v>0.7</c:v>
                </c:pt>
                <c:pt idx="1955">
                  <c:v>0.7</c:v>
                </c:pt>
                <c:pt idx="1956">
                  <c:v>0.7</c:v>
                </c:pt>
                <c:pt idx="1957">
                  <c:v>0.7</c:v>
                </c:pt>
                <c:pt idx="1958">
                  <c:v>0.7</c:v>
                </c:pt>
                <c:pt idx="1959">
                  <c:v>0.7</c:v>
                </c:pt>
                <c:pt idx="1960">
                  <c:v>0.7</c:v>
                </c:pt>
                <c:pt idx="1961">
                  <c:v>0.7</c:v>
                </c:pt>
                <c:pt idx="1962">
                  <c:v>0.7</c:v>
                </c:pt>
                <c:pt idx="1963">
                  <c:v>0.7</c:v>
                </c:pt>
                <c:pt idx="1964">
                  <c:v>0.7</c:v>
                </c:pt>
                <c:pt idx="1965">
                  <c:v>0.7</c:v>
                </c:pt>
                <c:pt idx="1966">
                  <c:v>0.7</c:v>
                </c:pt>
                <c:pt idx="1967">
                  <c:v>0.7</c:v>
                </c:pt>
                <c:pt idx="1968">
                  <c:v>0.7</c:v>
                </c:pt>
                <c:pt idx="1969">
                  <c:v>0.7</c:v>
                </c:pt>
                <c:pt idx="1970">
                  <c:v>0.7</c:v>
                </c:pt>
                <c:pt idx="1971">
                  <c:v>0.7</c:v>
                </c:pt>
                <c:pt idx="1972">
                  <c:v>0.7</c:v>
                </c:pt>
                <c:pt idx="1973">
                  <c:v>0.7</c:v>
                </c:pt>
                <c:pt idx="1974">
                  <c:v>0.7</c:v>
                </c:pt>
                <c:pt idx="1975">
                  <c:v>0.7</c:v>
                </c:pt>
                <c:pt idx="1976">
                  <c:v>0.7</c:v>
                </c:pt>
                <c:pt idx="1977">
                  <c:v>0.7</c:v>
                </c:pt>
                <c:pt idx="1978">
                  <c:v>0.7</c:v>
                </c:pt>
                <c:pt idx="1979">
                  <c:v>0.7</c:v>
                </c:pt>
                <c:pt idx="1980">
                  <c:v>0.7</c:v>
                </c:pt>
                <c:pt idx="1981">
                  <c:v>0.7</c:v>
                </c:pt>
                <c:pt idx="1982">
                  <c:v>0.7</c:v>
                </c:pt>
                <c:pt idx="1983">
                  <c:v>0.7</c:v>
                </c:pt>
                <c:pt idx="1984">
                  <c:v>0.7</c:v>
                </c:pt>
                <c:pt idx="1985">
                  <c:v>0.7</c:v>
                </c:pt>
                <c:pt idx="1986">
                  <c:v>0.7</c:v>
                </c:pt>
                <c:pt idx="1987">
                  <c:v>0.7</c:v>
                </c:pt>
                <c:pt idx="1988">
                  <c:v>0.7</c:v>
                </c:pt>
                <c:pt idx="1989">
                  <c:v>0.7</c:v>
                </c:pt>
                <c:pt idx="1990">
                  <c:v>0.7</c:v>
                </c:pt>
                <c:pt idx="1991">
                  <c:v>0.7</c:v>
                </c:pt>
                <c:pt idx="1992">
                  <c:v>0.7</c:v>
                </c:pt>
                <c:pt idx="1993">
                  <c:v>0.7</c:v>
                </c:pt>
                <c:pt idx="1994">
                  <c:v>0.7</c:v>
                </c:pt>
                <c:pt idx="1995">
                  <c:v>0.7</c:v>
                </c:pt>
                <c:pt idx="1996">
                  <c:v>0.7</c:v>
                </c:pt>
                <c:pt idx="1997">
                  <c:v>0.7</c:v>
                </c:pt>
                <c:pt idx="1998">
                  <c:v>0.7</c:v>
                </c:pt>
                <c:pt idx="1999">
                  <c:v>0.7</c:v>
                </c:pt>
                <c:pt idx="2000">
                  <c:v>0.7</c:v>
                </c:pt>
                <c:pt idx="2001">
                  <c:v>0.7</c:v>
                </c:pt>
                <c:pt idx="2002">
                  <c:v>0.7</c:v>
                </c:pt>
                <c:pt idx="2003">
                  <c:v>0.7</c:v>
                </c:pt>
                <c:pt idx="2004">
                  <c:v>0.7</c:v>
                </c:pt>
                <c:pt idx="2005">
                  <c:v>0.7</c:v>
                </c:pt>
                <c:pt idx="2006">
                  <c:v>0.7</c:v>
                </c:pt>
                <c:pt idx="2007">
                  <c:v>0.7</c:v>
                </c:pt>
                <c:pt idx="2008">
                  <c:v>0.7</c:v>
                </c:pt>
                <c:pt idx="2009">
                  <c:v>0.7</c:v>
                </c:pt>
                <c:pt idx="2010">
                  <c:v>0.7</c:v>
                </c:pt>
                <c:pt idx="2011">
                  <c:v>0.7</c:v>
                </c:pt>
                <c:pt idx="2012">
                  <c:v>0.7</c:v>
                </c:pt>
                <c:pt idx="2013">
                  <c:v>0.7</c:v>
                </c:pt>
                <c:pt idx="2014">
                  <c:v>0.7</c:v>
                </c:pt>
                <c:pt idx="2015">
                  <c:v>0.7</c:v>
                </c:pt>
                <c:pt idx="2016">
                  <c:v>0.7</c:v>
                </c:pt>
                <c:pt idx="2017">
                  <c:v>0.7</c:v>
                </c:pt>
                <c:pt idx="2018">
                  <c:v>0.7</c:v>
                </c:pt>
                <c:pt idx="2019">
                  <c:v>0.7</c:v>
                </c:pt>
                <c:pt idx="2020">
                  <c:v>0.7</c:v>
                </c:pt>
                <c:pt idx="2021">
                  <c:v>0.7</c:v>
                </c:pt>
                <c:pt idx="2022">
                  <c:v>0.7</c:v>
                </c:pt>
                <c:pt idx="2023">
                  <c:v>0.7</c:v>
                </c:pt>
                <c:pt idx="2024">
                  <c:v>0.7</c:v>
                </c:pt>
                <c:pt idx="2025">
                  <c:v>0.7</c:v>
                </c:pt>
                <c:pt idx="2026">
                  <c:v>0.7</c:v>
                </c:pt>
                <c:pt idx="2027">
                  <c:v>0.7</c:v>
                </c:pt>
                <c:pt idx="2028">
                  <c:v>0.7</c:v>
                </c:pt>
                <c:pt idx="2029">
                  <c:v>0.7</c:v>
                </c:pt>
                <c:pt idx="2030">
                  <c:v>0.7</c:v>
                </c:pt>
                <c:pt idx="2031">
                  <c:v>0.7</c:v>
                </c:pt>
                <c:pt idx="2032">
                  <c:v>0.7</c:v>
                </c:pt>
                <c:pt idx="2033">
                  <c:v>0.7</c:v>
                </c:pt>
                <c:pt idx="2034">
                  <c:v>0.7</c:v>
                </c:pt>
                <c:pt idx="2035">
                  <c:v>0.7</c:v>
                </c:pt>
                <c:pt idx="2036">
                  <c:v>0.7</c:v>
                </c:pt>
                <c:pt idx="2037">
                  <c:v>0.7</c:v>
                </c:pt>
                <c:pt idx="2038">
                  <c:v>0.7</c:v>
                </c:pt>
                <c:pt idx="2039">
                  <c:v>0.7</c:v>
                </c:pt>
                <c:pt idx="2040">
                  <c:v>0.7</c:v>
                </c:pt>
                <c:pt idx="2041">
                  <c:v>0.7</c:v>
                </c:pt>
                <c:pt idx="2042">
                  <c:v>0.7</c:v>
                </c:pt>
                <c:pt idx="2043">
                  <c:v>0.7</c:v>
                </c:pt>
                <c:pt idx="2044">
                  <c:v>0.7</c:v>
                </c:pt>
                <c:pt idx="2045">
                  <c:v>0.7</c:v>
                </c:pt>
                <c:pt idx="2046">
                  <c:v>0.7</c:v>
                </c:pt>
                <c:pt idx="2047">
                  <c:v>0.7</c:v>
                </c:pt>
                <c:pt idx="2048">
                  <c:v>0.7</c:v>
                </c:pt>
                <c:pt idx="2049">
                  <c:v>0.7</c:v>
                </c:pt>
                <c:pt idx="2050">
                  <c:v>0.7</c:v>
                </c:pt>
                <c:pt idx="2051">
                  <c:v>0.7</c:v>
                </c:pt>
                <c:pt idx="2052">
                  <c:v>0.7</c:v>
                </c:pt>
                <c:pt idx="2053">
                  <c:v>0.7</c:v>
                </c:pt>
                <c:pt idx="2054">
                  <c:v>0.7</c:v>
                </c:pt>
                <c:pt idx="2055">
                  <c:v>0.7</c:v>
                </c:pt>
                <c:pt idx="2056">
                  <c:v>0.7</c:v>
                </c:pt>
                <c:pt idx="2057">
                  <c:v>0.7</c:v>
                </c:pt>
                <c:pt idx="2058">
                  <c:v>0.7</c:v>
                </c:pt>
                <c:pt idx="2059">
                  <c:v>0.7</c:v>
                </c:pt>
                <c:pt idx="2060">
                  <c:v>0.7</c:v>
                </c:pt>
                <c:pt idx="2061">
                  <c:v>0.7</c:v>
                </c:pt>
                <c:pt idx="2062">
                  <c:v>0.7</c:v>
                </c:pt>
                <c:pt idx="2063">
                  <c:v>0.7</c:v>
                </c:pt>
                <c:pt idx="2064">
                  <c:v>0.7</c:v>
                </c:pt>
                <c:pt idx="2065">
                  <c:v>0.7</c:v>
                </c:pt>
                <c:pt idx="2066">
                  <c:v>0.7</c:v>
                </c:pt>
                <c:pt idx="2067">
                  <c:v>0.7</c:v>
                </c:pt>
                <c:pt idx="2068">
                  <c:v>0.7</c:v>
                </c:pt>
                <c:pt idx="2069">
                  <c:v>0.7</c:v>
                </c:pt>
                <c:pt idx="2070">
                  <c:v>0.7</c:v>
                </c:pt>
                <c:pt idx="2071">
                  <c:v>0.7</c:v>
                </c:pt>
                <c:pt idx="2072">
                  <c:v>0.7</c:v>
                </c:pt>
                <c:pt idx="2073">
                  <c:v>0.7</c:v>
                </c:pt>
                <c:pt idx="2074">
                  <c:v>0.7</c:v>
                </c:pt>
                <c:pt idx="2075">
                  <c:v>0.7</c:v>
                </c:pt>
                <c:pt idx="2076">
                  <c:v>0.7</c:v>
                </c:pt>
                <c:pt idx="2077">
                  <c:v>0.7</c:v>
                </c:pt>
                <c:pt idx="2078">
                  <c:v>0.7</c:v>
                </c:pt>
                <c:pt idx="2079">
                  <c:v>0.7</c:v>
                </c:pt>
                <c:pt idx="2080">
                  <c:v>0.7</c:v>
                </c:pt>
                <c:pt idx="2081">
                  <c:v>0.7</c:v>
                </c:pt>
                <c:pt idx="2082">
                  <c:v>0.7</c:v>
                </c:pt>
                <c:pt idx="2083">
                  <c:v>0.7</c:v>
                </c:pt>
                <c:pt idx="2084">
                  <c:v>0.7</c:v>
                </c:pt>
                <c:pt idx="2085">
                  <c:v>0.7</c:v>
                </c:pt>
                <c:pt idx="2086">
                  <c:v>0.7</c:v>
                </c:pt>
                <c:pt idx="2087">
                  <c:v>0.7</c:v>
                </c:pt>
                <c:pt idx="2088">
                  <c:v>0.7</c:v>
                </c:pt>
                <c:pt idx="2089">
                  <c:v>0.7</c:v>
                </c:pt>
                <c:pt idx="2090">
                  <c:v>0.7</c:v>
                </c:pt>
                <c:pt idx="2091">
                  <c:v>0.7</c:v>
                </c:pt>
                <c:pt idx="2092">
                  <c:v>0.7</c:v>
                </c:pt>
                <c:pt idx="2093">
                  <c:v>0.7</c:v>
                </c:pt>
                <c:pt idx="2094">
                  <c:v>0.7</c:v>
                </c:pt>
                <c:pt idx="2095">
                  <c:v>0.7</c:v>
                </c:pt>
                <c:pt idx="2096">
                  <c:v>0.7</c:v>
                </c:pt>
                <c:pt idx="2097">
                  <c:v>0.7</c:v>
                </c:pt>
                <c:pt idx="2098">
                  <c:v>0.7</c:v>
                </c:pt>
                <c:pt idx="2099">
                  <c:v>0.7</c:v>
                </c:pt>
                <c:pt idx="2100">
                  <c:v>0.7</c:v>
                </c:pt>
                <c:pt idx="2101">
                  <c:v>0.7</c:v>
                </c:pt>
                <c:pt idx="2102">
                  <c:v>0.7</c:v>
                </c:pt>
                <c:pt idx="2103">
                  <c:v>0.7</c:v>
                </c:pt>
                <c:pt idx="2104">
                  <c:v>0.7</c:v>
                </c:pt>
                <c:pt idx="2105">
                  <c:v>0.7</c:v>
                </c:pt>
                <c:pt idx="2106">
                  <c:v>0.7</c:v>
                </c:pt>
                <c:pt idx="2107">
                  <c:v>0.7</c:v>
                </c:pt>
                <c:pt idx="2108">
                  <c:v>0.7</c:v>
                </c:pt>
                <c:pt idx="2109">
                  <c:v>0.7</c:v>
                </c:pt>
                <c:pt idx="2110">
                  <c:v>0.7</c:v>
                </c:pt>
                <c:pt idx="2111">
                  <c:v>0.7</c:v>
                </c:pt>
                <c:pt idx="2112">
                  <c:v>0.7</c:v>
                </c:pt>
                <c:pt idx="2113">
                  <c:v>0.7</c:v>
                </c:pt>
                <c:pt idx="2114">
                  <c:v>0.7</c:v>
                </c:pt>
                <c:pt idx="2115">
                  <c:v>0.7</c:v>
                </c:pt>
                <c:pt idx="2116">
                  <c:v>0.7</c:v>
                </c:pt>
                <c:pt idx="2117">
                  <c:v>0.7</c:v>
                </c:pt>
                <c:pt idx="2118">
                  <c:v>0.7</c:v>
                </c:pt>
                <c:pt idx="2119">
                  <c:v>0.7</c:v>
                </c:pt>
                <c:pt idx="2120">
                  <c:v>0.7</c:v>
                </c:pt>
                <c:pt idx="2121">
                  <c:v>0.7</c:v>
                </c:pt>
                <c:pt idx="2122">
                  <c:v>0.7</c:v>
                </c:pt>
                <c:pt idx="2123">
                  <c:v>0.7</c:v>
                </c:pt>
                <c:pt idx="2124">
                  <c:v>0.7</c:v>
                </c:pt>
                <c:pt idx="2125">
                  <c:v>0.7</c:v>
                </c:pt>
                <c:pt idx="2126">
                  <c:v>0.7</c:v>
                </c:pt>
                <c:pt idx="2127">
                  <c:v>0.7</c:v>
                </c:pt>
                <c:pt idx="2128">
                  <c:v>0.7</c:v>
                </c:pt>
                <c:pt idx="2129">
                  <c:v>0.7</c:v>
                </c:pt>
                <c:pt idx="2130">
                  <c:v>0.7</c:v>
                </c:pt>
                <c:pt idx="2131">
                  <c:v>0.7</c:v>
                </c:pt>
                <c:pt idx="2132">
                  <c:v>0.7</c:v>
                </c:pt>
                <c:pt idx="2133">
                  <c:v>0.7</c:v>
                </c:pt>
                <c:pt idx="2134">
                  <c:v>0.7</c:v>
                </c:pt>
                <c:pt idx="2135">
                  <c:v>0.7</c:v>
                </c:pt>
                <c:pt idx="2136">
                  <c:v>0.7</c:v>
                </c:pt>
                <c:pt idx="2137">
                  <c:v>0.7</c:v>
                </c:pt>
                <c:pt idx="2138">
                  <c:v>0.7</c:v>
                </c:pt>
                <c:pt idx="2139">
                  <c:v>0.7</c:v>
                </c:pt>
                <c:pt idx="2140">
                  <c:v>0.7</c:v>
                </c:pt>
                <c:pt idx="2141">
                  <c:v>0.7</c:v>
                </c:pt>
                <c:pt idx="2142">
                  <c:v>0.7</c:v>
                </c:pt>
                <c:pt idx="2143">
                  <c:v>0.7</c:v>
                </c:pt>
                <c:pt idx="2144">
                  <c:v>0.7</c:v>
                </c:pt>
                <c:pt idx="2145">
                  <c:v>0.7</c:v>
                </c:pt>
                <c:pt idx="2146">
                  <c:v>0.7</c:v>
                </c:pt>
                <c:pt idx="2147">
                  <c:v>0.7</c:v>
                </c:pt>
                <c:pt idx="2148">
                  <c:v>0.7</c:v>
                </c:pt>
                <c:pt idx="2149">
                  <c:v>0.7</c:v>
                </c:pt>
                <c:pt idx="2150">
                  <c:v>0.7</c:v>
                </c:pt>
                <c:pt idx="2151">
                  <c:v>0.7</c:v>
                </c:pt>
                <c:pt idx="2152">
                  <c:v>0.7</c:v>
                </c:pt>
                <c:pt idx="2153">
                  <c:v>0.7</c:v>
                </c:pt>
                <c:pt idx="2154">
                  <c:v>0.7</c:v>
                </c:pt>
                <c:pt idx="2155">
                  <c:v>0.7</c:v>
                </c:pt>
                <c:pt idx="2156">
                  <c:v>0.7</c:v>
                </c:pt>
                <c:pt idx="2157">
                  <c:v>0.7</c:v>
                </c:pt>
                <c:pt idx="2158">
                  <c:v>0.7</c:v>
                </c:pt>
                <c:pt idx="2159">
                  <c:v>0.7</c:v>
                </c:pt>
                <c:pt idx="2160">
                  <c:v>0.7</c:v>
                </c:pt>
                <c:pt idx="2161">
                  <c:v>0.7</c:v>
                </c:pt>
                <c:pt idx="2162">
                  <c:v>0.7</c:v>
                </c:pt>
                <c:pt idx="2163">
                  <c:v>0.7</c:v>
                </c:pt>
                <c:pt idx="2164">
                  <c:v>0.7</c:v>
                </c:pt>
                <c:pt idx="2165">
                  <c:v>0.7</c:v>
                </c:pt>
                <c:pt idx="2166">
                  <c:v>0.7</c:v>
                </c:pt>
                <c:pt idx="2167">
                  <c:v>0.7</c:v>
                </c:pt>
                <c:pt idx="2168">
                  <c:v>0.7</c:v>
                </c:pt>
                <c:pt idx="2169">
                  <c:v>0.7</c:v>
                </c:pt>
                <c:pt idx="2170">
                  <c:v>0.7</c:v>
                </c:pt>
                <c:pt idx="2171">
                  <c:v>0.7</c:v>
                </c:pt>
                <c:pt idx="2172">
                  <c:v>0.7</c:v>
                </c:pt>
                <c:pt idx="2173">
                  <c:v>0.7</c:v>
                </c:pt>
                <c:pt idx="2174">
                  <c:v>0.7</c:v>
                </c:pt>
                <c:pt idx="2175">
                  <c:v>0.7</c:v>
                </c:pt>
                <c:pt idx="2176">
                  <c:v>0.7</c:v>
                </c:pt>
                <c:pt idx="2177">
                  <c:v>0.7</c:v>
                </c:pt>
                <c:pt idx="2178">
                  <c:v>0.7</c:v>
                </c:pt>
                <c:pt idx="2179">
                  <c:v>0.7</c:v>
                </c:pt>
                <c:pt idx="2180">
                  <c:v>0.7</c:v>
                </c:pt>
                <c:pt idx="2181">
                  <c:v>0.7</c:v>
                </c:pt>
                <c:pt idx="2182">
                  <c:v>0.7</c:v>
                </c:pt>
                <c:pt idx="2183">
                  <c:v>0.7</c:v>
                </c:pt>
                <c:pt idx="2184">
                  <c:v>0.7</c:v>
                </c:pt>
                <c:pt idx="2185">
                  <c:v>0.7</c:v>
                </c:pt>
                <c:pt idx="2186">
                  <c:v>0.7</c:v>
                </c:pt>
                <c:pt idx="2187">
                  <c:v>0.7</c:v>
                </c:pt>
                <c:pt idx="2188">
                  <c:v>0.7</c:v>
                </c:pt>
                <c:pt idx="2189">
                  <c:v>0.7</c:v>
                </c:pt>
                <c:pt idx="2190">
                  <c:v>0.7</c:v>
                </c:pt>
                <c:pt idx="2191">
                  <c:v>0.7</c:v>
                </c:pt>
                <c:pt idx="2192">
                  <c:v>0.7</c:v>
                </c:pt>
                <c:pt idx="2193">
                  <c:v>0.7</c:v>
                </c:pt>
                <c:pt idx="2194">
                  <c:v>0.7</c:v>
                </c:pt>
                <c:pt idx="2195">
                  <c:v>0.7</c:v>
                </c:pt>
                <c:pt idx="2196">
                  <c:v>0.7</c:v>
                </c:pt>
                <c:pt idx="2197">
                  <c:v>0.7</c:v>
                </c:pt>
                <c:pt idx="2198">
                  <c:v>0.7</c:v>
                </c:pt>
                <c:pt idx="2199">
                  <c:v>0.7</c:v>
                </c:pt>
                <c:pt idx="2200">
                  <c:v>0.7</c:v>
                </c:pt>
                <c:pt idx="2201">
                  <c:v>0.7</c:v>
                </c:pt>
                <c:pt idx="2202">
                  <c:v>0.7</c:v>
                </c:pt>
                <c:pt idx="2203">
                  <c:v>0.7</c:v>
                </c:pt>
                <c:pt idx="2204">
                  <c:v>0.7</c:v>
                </c:pt>
                <c:pt idx="2205">
                  <c:v>0.7</c:v>
                </c:pt>
                <c:pt idx="2206">
                  <c:v>0.7</c:v>
                </c:pt>
                <c:pt idx="2207">
                  <c:v>0.7</c:v>
                </c:pt>
                <c:pt idx="2208">
                  <c:v>0.7</c:v>
                </c:pt>
                <c:pt idx="2209">
                  <c:v>0.7</c:v>
                </c:pt>
                <c:pt idx="2210">
                  <c:v>0.7</c:v>
                </c:pt>
                <c:pt idx="2211">
                  <c:v>0.7</c:v>
                </c:pt>
                <c:pt idx="2212">
                  <c:v>0.7</c:v>
                </c:pt>
                <c:pt idx="2213">
                  <c:v>0.7</c:v>
                </c:pt>
                <c:pt idx="2214">
                  <c:v>0.7</c:v>
                </c:pt>
                <c:pt idx="2215">
                  <c:v>0.7</c:v>
                </c:pt>
                <c:pt idx="2216">
                  <c:v>0.7</c:v>
                </c:pt>
                <c:pt idx="2217">
                  <c:v>0.7</c:v>
                </c:pt>
                <c:pt idx="2218">
                  <c:v>0.7</c:v>
                </c:pt>
                <c:pt idx="2219">
                  <c:v>0.7</c:v>
                </c:pt>
                <c:pt idx="2220">
                  <c:v>0.7</c:v>
                </c:pt>
                <c:pt idx="2221">
                  <c:v>0.7</c:v>
                </c:pt>
                <c:pt idx="2222">
                  <c:v>0.7</c:v>
                </c:pt>
                <c:pt idx="2223">
                  <c:v>0.7</c:v>
                </c:pt>
                <c:pt idx="2224">
                  <c:v>0.7</c:v>
                </c:pt>
                <c:pt idx="2225">
                  <c:v>0.7</c:v>
                </c:pt>
                <c:pt idx="2226">
                  <c:v>0.7</c:v>
                </c:pt>
                <c:pt idx="2227">
                  <c:v>0.7</c:v>
                </c:pt>
                <c:pt idx="2228">
                  <c:v>0.7</c:v>
                </c:pt>
                <c:pt idx="2229">
                  <c:v>0.7</c:v>
                </c:pt>
                <c:pt idx="2230">
                  <c:v>0.7</c:v>
                </c:pt>
                <c:pt idx="2231">
                  <c:v>0.7</c:v>
                </c:pt>
                <c:pt idx="2232">
                  <c:v>0.7</c:v>
                </c:pt>
                <c:pt idx="2233">
                  <c:v>0.7</c:v>
                </c:pt>
                <c:pt idx="2234">
                  <c:v>0.7</c:v>
                </c:pt>
                <c:pt idx="2235">
                  <c:v>0.7</c:v>
                </c:pt>
                <c:pt idx="2236">
                  <c:v>0.7</c:v>
                </c:pt>
                <c:pt idx="2237">
                  <c:v>0.7</c:v>
                </c:pt>
                <c:pt idx="2238">
                  <c:v>0.7</c:v>
                </c:pt>
                <c:pt idx="2239">
                  <c:v>0.7</c:v>
                </c:pt>
                <c:pt idx="2240">
                  <c:v>0.7</c:v>
                </c:pt>
                <c:pt idx="2241">
                  <c:v>0.7</c:v>
                </c:pt>
                <c:pt idx="2242">
                  <c:v>0.7</c:v>
                </c:pt>
                <c:pt idx="2243">
                  <c:v>0.7</c:v>
                </c:pt>
                <c:pt idx="2244">
                  <c:v>0.7</c:v>
                </c:pt>
                <c:pt idx="2245">
                  <c:v>0.7</c:v>
                </c:pt>
                <c:pt idx="2246">
                  <c:v>0.7</c:v>
                </c:pt>
                <c:pt idx="2247">
                  <c:v>0.7</c:v>
                </c:pt>
                <c:pt idx="2248">
                  <c:v>0.7</c:v>
                </c:pt>
                <c:pt idx="2249">
                  <c:v>0.7</c:v>
                </c:pt>
                <c:pt idx="2250">
                  <c:v>0.7</c:v>
                </c:pt>
                <c:pt idx="2251">
                  <c:v>0.7</c:v>
                </c:pt>
                <c:pt idx="2252">
                  <c:v>0.7</c:v>
                </c:pt>
                <c:pt idx="2253">
                  <c:v>0.7</c:v>
                </c:pt>
                <c:pt idx="2254">
                  <c:v>0.7</c:v>
                </c:pt>
                <c:pt idx="2255">
                  <c:v>0.7</c:v>
                </c:pt>
                <c:pt idx="2256">
                  <c:v>0.7</c:v>
                </c:pt>
                <c:pt idx="2257">
                  <c:v>0.7</c:v>
                </c:pt>
                <c:pt idx="2258">
                  <c:v>0.7</c:v>
                </c:pt>
                <c:pt idx="2259">
                  <c:v>0.7</c:v>
                </c:pt>
                <c:pt idx="2260">
                  <c:v>0.7</c:v>
                </c:pt>
                <c:pt idx="2261">
                  <c:v>0.7</c:v>
                </c:pt>
                <c:pt idx="2262">
                  <c:v>0.7</c:v>
                </c:pt>
                <c:pt idx="2263">
                  <c:v>0.7</c:v>
                </c:pt>
                <c:pt idx="2264">
                  <c:v>0.7</c:v>
                </c:pt>
                <c:pt idx="2265">
                  <c:v>0.7</c:v>
                </c:pt>
                <c:pt idx="2266">
                  <c:v>0.7</c:v>
                </c:pt>
                <c:pt idx="2267">
                  <c:v>0.7</c:v>
                </c:pt>
                <c:pt idx="2268">
                  <c:v>0.7</c:v>
                </c:pt>
                <c:pt idx="2269">
                  <c:v>0.7</c:v>
                </c:pt>
                <c:pt idx="2270">
                  <c:v>0.7</c:v>
                </c:pt>
                <c:pt idx="2271">
                  <c:v>0.7</c:v>
                </c:pt>
                <c:pt idx="2272">
                  <c:v>0.7</c:v>
                </c:pt>
                <c:pt idx="2273">
                  <c:v>0.7</c:v>
                </c:pt>
                <c:pt idx="2274">
                  <c:v>0.7</c:v>
                </c:pt>
                <c:pt idx="2275">
                  <c:v>0.7</c:v>
                </c:pt>
                <c:pt idx="2276">
                  <c:v>0.7</c:v>
                </c:pt>
                <c:pt idx="2277">
                  <c:v>0.7</c:v>
                </c:pt>
                <c:pt idx="2278">
                  <c:v>0.7</c:v>
                </c:pt>
                <c:pt idx="2279">
                  <c:v>0.7</c:v>
                </c:pt>
                <c:pt idx="2280">
                  <c:v>0.7</c:v>
                </c:pt>
                <c:pt idx="2281">
                  <c:v>0.7</c:v>
                </c:pt>
                <c:pt idx="2282">
                  <c:v>0.7</c:v>
                </c:pt>
                <c:pt idx="2283">
                  <c:v>0.7</c:v>
                </c:pt>
                <c:pt idx="2284">
                  <c:v>0.7</c:v>
                </c:pt>
                <c:pt idx="2285">
                  <c:v>0.7</c:v>
                </c:pt>
                <c:pt idx="2286">
                  <c:v>0.7</c:v>
                </c:pt>
                <c:pt idx="2287">
                  <c:v>0.7</c:v>
                </c:pt>
                <c:pt idx="2288">
                  <c:v>0.7</c:v>
                </c:pt>
                <c:pt idx="2289">
                  <c:v>0.7</c:v>
                </c:pt>
                <c:pt idx="2290">
                  <c:v>0.7</c:v>
                </c:pt>
                <c:pt idx="2291">
                  <c:v>0.7</c:v>
                </c:pt>
                <c:pt idx="2292">
                  <c:v>0.7</c:v>
                </c:pt>
                <c:pt idx="2293">
                  <c:v>0.7</c:v>
                </c:pt>
                <c:pt idx="2294">
                  <c:v>0.7</c:v>
                </c:pt>
                <c:pt idx="2295">
                  <c:v>0.7</c:v>
                </c:pt>
                <c:pt idx="2296">
                  <c:v>0.7</c:v>
                </c:pt>
                <c:pt idx="2297">
                  <c:v>0.7</c:v>
                </c:pt>
                <c:pt idx="2298">
                  <c:v>0.7</c:v>
                </c:pt>
                <c:pt idx="2299">
                  <c:v>0.7</c:v>
                </c:pt>
                <c:pt idx="2300">
                  <c:v>0.7</c:v>
                </c:pt>
                <c:pt idx="2301">
                  <c:v>0.7</c:v>
                </c:pt>
                <c:pt idx="2302">
                  <c:v>0.7</c:v>
                </c:pt>
                <c:pt idx="2303">
                  <c:v>0.7</c:v>
                </c:pt>
                <c:pt idx="2304">
                  <c:v>0.7</c:v>
                </c:pt>
                <c:pt idx="2305">
                  <c:v>0.7</c:v>
                </c:pt>
                <c:pt idx="2306">
                  <c:v>0.7</c:v>
                </c:pt>
                <c:pt idx="2307">
                  <c:v>0.7</c:v>
                </c:pt>
                <c:pt idx="2308">
                  <c:v>0.7</c:v>
                </c:pt>
                <c:pt idx="2309">
                  <c:v>0.7</c:v>
                </c:pt>
                <c:pt idx="2310">
                  <c:v>0.7</c:v>
                </c:pt>
                <c:pt idx="2311">
                  <c:v>0.7</c:v>
                </c:pt>
                <c:pt idx="2312">
                  <c:v>0.7</c:v>
                </c:pt>
                <c:pt idx="2313">
                  <c:v>0.7</c:v>
                </c:pt>
                <c:pt idx="2314">
                  <c:v>0.7</c:v>
                </c:pt>
                <c:pt idx="2315">
                  <c:v>0.7</c:v>
                </c:pt>
                <c:pt idx="2316">
                  <c:v>0.7</c:v>
                </c:pt>
                <c:pt idx="2317">
                  <c:v>0.7</c:v>
                </c:pt>
                <c:pt idx="2318">
                  <c:v>0.7</c:v>
                </c:pt>
                <c:pt idx="2319">
                  <c:v>0.7</c:v>
                </c:pt>
                <c:pt idx="2320">
                  <c:v>0.7</c:v>
                </c:pt>
                <c:pt idx="2321">
                  <c:v>0.7</c:v>
                </c:pt>
                <c:pt idx="2322">
                  <c:v>0.7</c:v>
                </c:pt>
                <c:pt idx="2323">
                  <c:v>0.7</c:v>
                </c:pt>
                <c:pt idx="2324">
                  <c:v>0.7</c:v>
                </c:pt>
                <c:pt idx="2325">
                  <c:v>0.7</c:v>
                </c:pt>
                <c:pt idx="2326">
                  <c:v>0.7</c:v>
                </c:pt>
                <c:pt idx="2327">
                  <c:v>0.7</c:v>
                </c:pt>
                <c:pt idx="2328">
                  <c:v>0.7</c:v>
                </c:pt>
                <c:pt idx="2329">
                  <c:v>0.7</c:v>
                </c:pt>
                <c:pt idx="2330">
                  <c:v>0.7</c:v>
                </c:pt>
                <c:pt idx="2331">
                  <c:v>0.7</c:v>
                </c:pt>
                <c:pt idx="2332">
                  <c:v>0.7</c:v>
                </c:pt>
                <c:pt idx="2333">
                  <c:v>0.7</c:v>
                </c:pt>
                <c:pt idx="2334">
                  <c:v>0.7</c:v>
                </c:pt>
                <c:pt idx="2335">
                  <c:v>0.7</c:v>
                </c:pt>
                <c:pt idx="2336">
                  <c:v>0.7</c:v>
                </c:pt>
                <c:pt idx="2337">
                  <c:v>0.7</c:v>
                </c:pt>
                <c:pt idx="2338">
                  <c:v>0.7</c:v>
                </c:pt>
                <c:pt idx="2339">
                  <c:v>0.7</c:v>
                </c:pt>
                <c:pt idx="2340">
                  <c:v>0.7</c:v>
                </c:pt>
                <c:pt idx="2341">
                  <c:v>0.7</c:v>
                </c:pt>
                <c:pt idx="2342">
                  <c:v>0.7</c:v>
                </c:pt>
                <c:pt idx="2343">
                  <c:v>0.7</c:v>
                </c:pt>
                <c:pt idx="2344">
                  <c:v>0.7</c:v>
                </c:pt>
                <c:pt idx="2345">
                  <c:v>0.7</c:v>
                </c:pt>
                <c:pt idx="2346">
                  <c:v>0.7</c:v>
                </c:pt>
                <c:pt idx="2347">
                  <c:v>0.7</c:v>
                </c:pt>
                <c:pt idx="2348">
                  <c:v>0.7</c:v>
                </c:pt>
                <c:pt idx="2349">
                  <c:v>0.7</c:v>
                </c:pt>
                <c:pt idx="2350">
                  <c:v>0.7</c:v>
                </c:pt>
                <c:pt idx="2351">
                  <c:v>0.7</c:v>
                </c:pt>
                <c:pt idx="2352">
                  <c:v>0.7</c:v>
                </c:pt>
                <c:pt idx="2353">
                  <c:v>0.7</c:v>
                </c:pt>
                <c:pt idx="2354">
                  <c:v>0.7</c:v>
                </c:pt>
                <c:pt idx="2355">
                  <c:v>0.7</c:v>
                </c:pt>
                <c:pt idx="2356">
                  <c:v>0.7</c:v>
                </c:pt>
                <c:pt idx="2357">
                  <c:v>0.7</c:v>
                </c:pt>
                <c:pt idx="2358">
                  <c:v>0.7</c:v>
                </c:pt>
                <c:pt idx="2359">
                  <c:v>0.7</c:v>
                </c:pt>
                <c:pt idx="2360">
                  <c:v>0.7</c:v>
                </c:pt>
                <c:pt idx="2361">
                  <c:v>0.7</c:v>
                </c:pt>
                <c:pt idx="2362">
                  <c:v>0.7</c:v>
                </c:pt>
                <c:pt idx="2363">
                  <c:v>0.7</c:v>
                </c:pt>
                <c:pt idx="2364">
                  <c:v>0.7</c:v>
                </c:pt>
                <c:pt idx="2365">
                  <c:v>0.7</c:v>
                </c:pt>
                <c:pt idx="2366">
                  <c:v>0.7</c:v>
                </c:pt>
                <c:pt idx="2367">
                  <c:v>0.7</c:v>
                </c:pt>
                <c:pt idx="2368">
                  <c:v>0.7</c:v>
                </c:pt>
                <c:pt idx="2369">
                  <c:v>0.7</c:v>
                </c:pt>
                <c:pt idx="2370">
                  <c:v>0.7</c:v>
                </c:pt>
                <c:pt idx="2371">
                  <c:v>0.7</c:v>
                </c:pt>
                <c:pt idx="2372">
                  <c:v>0.7</c:v>
                </c:pt>
                <c:pt idx="2373">
                  <c:v>0.7</c:v>
                </c:pt>
                <c:pt idx="2374">
                  <c:v>0.7</c:v>
                </c:pt>
                <c:pt idx="2375">
                  <c:v>0.7</c:v>
                </c:pt>
                <c:pt idx="2376">
                  <c:v>0.7</c:v>
                </c:pt>
                <c:pt idx="2377">
                  <c:v>0.7</c:v>
                </c:pt>
                <c:pt idx="2378">
                  <c:v>0.7</c:v>
                </c:pt>
                <c:pt idx="2379">
                  <c:v>0.7</c:v>
                </c:pt>
                <c:pt idx="2380">
                  <c:v>0.7</c:v>
                </c:pt>
                <c:pt idx="2381">
                  <c:v>0.7</c:v>
                </c:pt>
                <c:pt idx="2382">
                  <c:v>0.7</c:v>
                </c:pt>
                <c:pt idx="2383">
                  <c:v>0.7</c:v>
                </c:pt>
                <c:pt idx="2384">
                  <c:v>0.7</c:v>
                </c:pt>
                <c:pt idx="2385">
                  <c:v>0.7</c:v>
                </c:pt>
                <c:pt idx="2386">
                  <c:v>0.7</c:v>
                </c:pt>
                <c:pt idx="2387">
                  <c:v>0.7</c:v>
                </c:pt>
                <c:pt idx="2388">
                  <c:v>0.7</c:v>
                </c:pt>
                <c:pt idx="2389">
                  <c:v>0.7</c:v>
                </c:pt>
                <c:pt idx="2390">
                  <c:v>0.7</c:v>
                </c:pt>
                <c:pt idx="2391">
                  <c:v>0.7</c:v>
                </c:pt>
                <c:pt idx="2392">
                  <c:v>0.7</c:v>
                </c:pt>
                <c:pt idx="2393">
                  <c:v>0.7</c:v>
                </c:pt>
                <c:pt idx="2394">
                  <c:v>0.7</c:v>
                </c:pt>
                <c:pt idx="2395">
                  <c:v>0.7</c:v>
                </c:pt>
                <c:pt idx="2396">
                  <c:v>0.7</c:v>
                </c:pt>
                <c:pt idx="2397">
                  <c:v>0.7</c:v>
                </c:pt>
                <c:pt idx="2398">
                  <c:v>0.7</c:v>
                </c:pt>
                <c:pt idx="2399">
                  <c:v>0.7</c:v>
                </c:pt>
                <c:pt idx="2400">
                  <c:v>0.7</c:v>
                </c:pt>
                <c:pt idx="2401">
                  <c:v>0.7</c:v>
                </c:pt>
                <c:pt idx="2402">
                  <c:v>0.7</c:v>
                </c:pt>
                <c:pt idx="2403">
                  <c:v>0.7</c:v>
                </c:pt>
                <c:pt idx="2404">
                  <c:v>0.7</c:v>
                </c:pt>
                <c:pt idx="2405">
                  <c:v>0.7</c:v>
                </c:pt>
                <c:pt idx="2406">
                  <c:v>0.7</c:v>
                </c:pt>
                <c:pt idx="2407">
                  <c:v>0.7</c:v>
                </c:pt>
                <c:pt idx="2408">
                  <c:v>0.7</c:v>
                </c:pt>
                <c:pt idx="2409">
                  <c:v>0.7</c:v>
                </c:pt>
                <c:pt idx="2410">
                  <c:v>0.7</c:v>
                </c:pt>
                <c:pt idx="2411">
                  <c:v>0.7</c:v>
                </c:pt>
                <c:pt idx="2412">
                  <c:v>0.7</c:v>
                </c:pt>
                <c:pt idx="2413">
                  <c:v>0.7</c:v>
                </c:pt>
                <c:pt idx="2414">
                  <c:v>0.7</c:v>
                </c:pt>
                <c:pt idx="2415">
                  <c:v>0.7</c:v>
                </c:pt>
                <c:pt idx="2416">
                  <c:v>0.7</c:v>
                </c:pt>
                <c:pt idx="2417">
                  <c:v>0.7</c:v>
                </c:pt>
                <c:pt idx="2418">
                  <c:v>0.7</c:v>
                </c:pt>
                <c:pt idx="2419">
                  <c:v>0.7</c:v>
                </c:pt>
                <c:pt idx="2420">
                  <c:v>0.7</c:v>
                </c:pt>
                <c:pt idx="2421">
                  <c:v>0.7</c:v>
                </c:pt>
                <c:pt idx="2422">
                  <c:v>0.7</c:v>
                </c:pt>
                <c:pt idx="2423">
                  <c:v>0.7</c:v>
                </c:pt>
                <c:pt idx="2424">
                  <c:v>0.7</c:v>
                </c:pt>
                <c:pt idx="2425">
                  <c:v>0.7</c:v>
                </c:pt>
                <c:pt idx="2426">
                  <c:v>0.7</c:v>
                </c:pt>
                <c:pt idx="2427">
                  <c:v>0.7</c:v>
                </c:pt>
                <c:pt idx="2428">
                  <c:v>0.7</c:v>
                </c:pt>
                <c:pt idx="2429">
                  <c:v>0.7</c:v>
                </c:pt>
                <c:pt idx="2430">
                  <c:v>0.7</c:v>
                </c:pt>
                <c:pt idx="2431">
                  <c:v>0.7</c:v>
                </c:pt>
                <c:pt idx="2432">
                  <c:v>0.7</c:v>
                </c:pt>
                <c:pt idx="2433">
                  <c:v>0.7</c:v>
                </c:pt>
                <c:pt idx="2434">
                  <c:v>0.7</c:v>
                </c:pt>
                <c:pt idx="2435">
                  <c:v>0.7</c:v>
                </c:pt>
                <c:pt idx="2436">
                  <c:v>0.7</c:v>
                </c:pt>
                <c:pt idx="2437">
                  <c:v>0.7</c:v>
                </c:pt>
                <c:pt idx="2438">
                  <c:v>0.7</c:v>
                </c:pt>
                <c:pt idx="2439">
                  <c:v>0.7</c:v>
                </c:pt>
                <c:pt idx="2440">
                  <c:v>0.7</c:v>
                </c:pt>
                <c:pt idx="2441">
                  <c:v>0.7</c:v>
                </c:pt>
                <c:pt idx="2442">
                  <c:v>0.7</c:v>
                </c:pt>
                <c:pt idx="2443">
                  <c:v>0.7</c:v>
                </c:pt>
                <c:pt idx="2444">
                  <c:v>0.7</c:v>
                </c:pt>
                <c:pt idx="2445">
                  <c:v>0.7</c:v>
                </c:pt>
                <c:pt idx="2446">
                  <c:v>0.7</c:v>
                </c:pt>
                <c:pt idx="2447">
                  <c:v>0.7</c:v>
                </c:pt>
                <c:pt idx="2448">
                  <c:v>0.7</c:v>
                </c:pt>
                <c:pt idx="2449">
                  <c:v>0.7</c:v>
                </c:pt>
                <c:pt idx="2450">
                  <c:v>0.7</c:v>
                </c:pt>
                <c:pt idx="2451">
                  <c:v>0.7</c:v>
                </c:pt>
                <c:pt idx="2452">
                  <c:v>0.7</c:v>
                </c:pt>
                <c:pt idx="2453">
                  <c:v>0.7</c:v>
                </c:pt>
                <c:pt idx="2454">
                  <c:v>0.7</c:v>
                </c:pt>
                <c:pt idx="2455">
                  <c:v>0.7</c:v>
                </c:pt>
                <c:pt idx="2456">
                  <c:v>0.7</c:v>
                </c:pt>
                <c:pt idx="2457">
                  <c:v>0.7</c:v>
                </c:pt>
                <c:pt idx="2458">
                  <c:v>0.7</c:v>
                </c:pt>
                <c:pt idx="2459">
                  <c:v>0.7</c:v>
                </c:pt>
                <c:pt idx="2460">
                  <c:v>0.7</c:v>
                </c:pt>
                <c:pt idx="2461">
                  <c:v>0.7</c:v>
                </c:pt>
                <c:pt idx="2462">
                  <c:v>0.7</c:v>
                </c:pt>
                <c:pt idx="2463">
                  <c:v>0.7</c:v>
                </c:pt>
                <c:pt idx="2464">
                  <c:v>0.7</c:v>
                </c:pt>
                <c:pt idx="2465">
                  <c:v>0.7</c:v>
                </c:pt>
                <c:pt idx="2466">
                  <c:v>0.7</c:v>
                </c:pt>
                <c:pt idx="2467">
                  <c:v>0.7</c:v>
                </c:pt>
                <c:pt idx="2468">
                  <c:v>0.7</c:v>
                </c:pt>
                <c:pt idx="2469">
                  <c:v>0.7</c:v>
                </c:pt>
                <c:pt idx="2470">
                  <c:v>0.7</c:v>
                </c:pt>
                <c:pt idx="2471">
                  <c:v>0.7</c:v>
                </c:pt>
                <c:pt idx="2472">
                  <c:v>0.7</c:v>
                </c:pt>
                <c:pt idx="2473">
                  <c:v>0.7</c:v>
                </c:pt>
                <c:pt idx="2474">
                  <c:v>0.7</c:v>
                </c:pt>
                <c:pt idx="2475">
                  <c:v>0.7</c:v>
                </c:pt>
                <c:pt idx="2476">
                  <c:v>0.7</c:v>
                </c:pt>
                <c:pt idx="2477">
                  <c:v>0.7</c:v>
                </c:pt>
                <c:pt idx="2478">
                  <c:v>0.7</c:v>
                </c:pt>
                <c:pt idx="2479">
                  <c:v>0.7</c:v>
                </c:pt>
                <c:pt idx="2480">
                  <c:v>0.7</c:v>
                </c:pt>
                <c:pt idx="2481">
                  <c:v>0.7</c:v>
                </c:pt>
                <c:pt idx="2482">
                  <c:v>0.7</c:v>
                </c:pt>
                <c:pt idx="2483">
                  <c:v>0.7</c:v>
                </c:pt>
                <c:pt idx="2484">
                  <c:v>0.7</c:v>
                </c:pt>
                <c:pt idx="2485">
                  <c:v>0.7</c:v>
                </c:pt>
                <c:pt idx="2486">
                  <c:v>0.7</c:v>
                </c:pt>
                <c:pt idx="2487">
                  <c:v>0.7</c:v>
                </c:pt>
                <c:pt idx="2488">
                  <c:v>0.7</c:v>
                </c:pt>
                <c:pt idx="2489">
                  <c:v>0.7</c:v>
                </c:pt>
                <c:pt idx="2490">
                  <c:v>0.7</c:v>
                </c:pt>
                <c:pt idx="2491">
                  <c:v>0.7</c:v>
                </c:pt>
                <c:pt idx="2492">
                  <c:v>0.7</c:v>
                </c:pt>
                <c:pt idx="2493">
                  <c:v>0.7</c:v>
                </c:pt>
                <c:pt idx="2494">
                  <c:v>0.7</c:v>
                </c:pt>
                <c:pt idx="2495">
                  <c:v>0.7</c:v>
                </c:pt>
                <c:pt idx="2496">
                  <c:v>0.7</c:v>
                </c:pt>
                <c:pt idx="2497">
                  <c:v>0.7</c:v>
                </c:pt>
                <c:pt idx="2498">
                  <c:v>0.7</c:v>
                </c:pt>
                <c:pt idx="2499">
                  <c:v>0.7</c:v>
                </c:pt>
                <c:pt idx="2500">
                  <c:v>0.7</c:v>
                </c:pt>
                <c:pt idx="2501">
                  <c:v>0.7</c:v>
                </c:pt>
                <c:pt idx="2502">
                  <c:v>0.7</c:v>
                </c:pt>
                <c:pt idx="2503">
                  <c:v>0.7</c:v>
                </c:pt>
                <c:pt idx="2504">
                  <c:v>0.7</c:v>
                </c:pt>
                <c:pt idx="2505">
                  <c:v>0.7</c:v>
                </c:pt>
                <c:pt idx="2506">
                  <c:v>0.7</c:v>
                </c:pt>
                <c:pt idx="2507">
                  <c:v>0.7</c:v>
                </c:pt>
                <c:pt idx="2508">
                  <c:v>0.7</c:v>
                </c:pt>
                <c:pt idx="2509">
                  <c:v>0.7</c:v>
                </c:pt>
                <c:pt idx="2510">
                  <c:v>0.7</c:v>
                </c:pt>
                <c:pt idx="2511">
                  <c:v>0.7</c:v>
                </c:pt>
                <c:pt idx="2512">
                  <c:v>0.7</c:v>
                </c:pt>
                <c:pt idx="2513">
                  <c:v>0.7</c:v>
                </c:pt>
                <c:pt idx="2514">
                  <c:v>0.7</c:v>
                </c:pt>
                <c:pt idx="2515">
                  <c:v>0.7</c:v>
                </c:pt>
                <c:pt idx="2516">
                  <c:v>0.7</c:v>
                </c:pt>
                <c:pt idx="2517">
                  <c:v>0.7</c:v>
                </c:pt>
                <c:pt idx="2518">
                  <c:v>0.7</c:v>
                </c:pt>
                <c:pt idx="2519">
                  <c:v>0.7</c:v>
                </c:pt>
                <c:pt idx="2520">
                  <c:v>0.7</c:v>
                </c:pt>
                <c:pt idx="2521">
                  <c:v>0.7</c:v>
                </c:pt>
                <c:pt idx="2522">
                  <c:v>0.7</c:v>
                </c:pt>
                <c:pt idx="2523">
                  <c:v>0.7</c:v>
                </c:pt>
                <c:pt idx="2524">
                  <c:v>0.7</c:v>
                </c:pt>
                <c:pt idx="2525">
                  <c:v>0.7</c:v>
                </c:pt>
                <c:pt idx="2526">
                  <c:v>0.7</c:v>
                </c:pt>
                <c:pt idx="2527">
                  <c:v>0.7</c:v>
                </c:pt>
                <c:pt idx="2528">
                  <c:v>0.7</c:v>
                </c:pt>
                <c:pt idx="2529">
                  <c:v>0.7</c:v>
                </c:pt>
                <c:pt idx="2530">
                  <c:v>0.7</c:v>
                </c:pt>
                <c:pt idx="2531">
                  <c:v>0.7</c:v>
                </c:pt>
                <c:pt idx="2532">
                  <c:v>0.7</c:v>
                </c:pt>
                <c:pt idx="2533">
                  <c:v>0.7</c:v>
                </c:pt>
                <c:pt idx="2534">
                  <c:v>0.7</c:v>
                </c:pt>
                <c:pt idx="2535">
                  <c:v>0.7</c:v>
                </c:pt>
                <c:pt idx="2536">
                  <c:v>0.7</c:v>
                </c:pt>
                <c:pt idx="2537">
                  <c:v>0.7</c:v>
                </c:pt>
                <c:pt idx="2538">
                  <c:v>0.7</c:v>
                </c:pt>
                <c:pt idx="2539">
                  <c:v>0.7</c:v>
                </c:pt>
                <c:pt idx="2540">
                  <c:v>0.7</c:v>
                </c:pt>
                <c:pt idx="2541">
                  <c:v>0.7</c:v>
                </c:pt>
                <c:pt idx="2542">
                  <c:v>0.7</c:v>
                </c:pt>
                <c:pt idx="2543">
                  <c:v>0.7</c:v>
                </c:pt>
                <c:pt idx="2544">
                  <c:v>0.7</c:v>
                </c:pt>
                <c:pt idx="2545">
                  <c:v>0.7</c:v>
                </c:pt>
                <c:pt idx="2546">
                  <c:v>0.7</c:v>
                </c:pt>
                <c:pt idx="2547">
                  <c:v>0.7</c:v>
                </c:pt>
                <c:pt idx="2548">
                  <c:v>0.7</c:v>
                </c:pt>
                <c:pt idx="2549">
                  <c:v>0.7</c:v>
                </c:pt>
                <c:pt idx="2550">
                  <c:v>0.7</c:v>
                </c:pt>
                <c:pt idx="2551">
                  <c:v>0.7</c:v>
                </c:pt>
                <c:pt idx="2552">
                  <c:v>0.7</c:v>
                </c:pt>
                <c:pt idx="2553">
                  <c:v>0.7</c:v>
                </c:pt>
                <c:pt idx="2554">
                  <c:v>0.7</c:v>
                </c:pt>
                <c:pt idx="2555">
                  <c:v>0.7</c:v>
                </c:pt>
                <c:pt idx="2556">
                  <c:v>0.7</c:v>
                </c:pt>
                <c:pt idx="2557">
                  <c:v>0.7</c:v>
                </c:pt>
                <c:pt idx="2558">
                  <c:v>0.7</c:v>
                </c:pt>
                <c:pt idx="2559">
                  <c:v>0.7</c:v>
                </c:pt>
                <c:pt idx="2560">
                  <c:v>0.7</c:v>
                </c:pt>
                <c:pt idx="2561">
                  <c:v>0.7</c:v>
                </c:pt>
                <c:pt idx="2562">
                  <c:v>0.7</c:v>
                </c:pt>
                <c:pt idx="2563">
                  <c:v>0.7</c:v>
                </c:pt>
                <c:pt idx="2564">
                  <c:v>0.7</c:v>
                </c:pt>
                <c:pt idx="2565">
                  <c:v>0.7</c:v>
                </c:pt>
                <c:pt idx="2566">
                  <c:v>0.7</c:v>
                </c:pt>
                <c:pt idx="2567">
                  <c:v>0.7</c:v>
                </c:pt>
                <c:pt idx="2568">
                  <c:v>0.7</c:v>
                </c:pt>
                <c:pt idx="2569">
                  <c:v>0.7</c:v>
                </c:pt>
                <c:pt idx="2570">
                  <c:v>0.7</c:v>
                </c:pt>
                <c:pt idx="2571">
                  <c:v>0.7</c:v>
                </c:pt>
                <c:pt idx="2572">
                  <c:v>0.7</c:v>
                </c:pt>
                <c:pt idx="2573">
                  <c:v>0.7</c:v>
                </c:pt>
                <c:pt idx="2574">
                  <c:v>0.7</c:v>
                </c:pt>
                <c:pt idx="2575">
                  <c:v>0.7</c:v>
                </c:pt>
                <c:pt idx="2576">
                  <c:v>0.7</c:v>
                </c:pt>
                <c:pt idx="2577">
                  <c:v>0.7</c:v>
                </c:pt>
                <c:pt idx="2578">
                  <c:v>0.7</c:v>
                </c:pt>
                <c:pt idx="2579">
                  <c:v>0.7</c:v>
                </c:pt>
                <c:pt idx="2580">
                  <c:v>0.7</c:v>
                </c:pt>
                <c:pt idx="2581">
                  <c:v>0.7</c:v>
                </c:pt>
                <c:pt idx="2582">
                  <c:v>0.7</c:v>
                </c:pt>
                <c:pt idx="2583">
                  <c:v>0.7</c:v>
                </c:pt>
                <c:pt idx="2584">
                  <c:v>0.7</c:v>
                </c:pt>
                <c:pt idx="2585">
                  <c:v>0.7</c:v>
                </c:pt>
                <c:pt idx="2586">
                  <c:v>0.7</c:v>
                </c:pt>
                <c:pt idx="2587">
                  <c:v>0.7</c:v>
                </c:pt>
                <c:pt idx="2588">
                  <c:v>0.7</c:v>
                </c:pt>
                <c:pt idx="2589">
                  <c:v>0.7</c:v>
                </c:pt>
                <c:pt idx="2590">
                  <c:v>0.7</c:v>
                </c:pt>
                <c:pt idx="2591">
                  <c:v>0.7</c:v>
                </c:pt>
                <c:pt idx="2592">
                  <c:v>0.7</c:v>
                </c:pt>
                <c:pt idx="2593">
                  <c:v>0.7</c:v>
                </c:pt>
                <c:pt idx="2594">
                  <c:v>0.7</c:v>
                </c:pt>
                <c:pt idx="2595">
                  <c:v>0.7</c:v>
                </c:pt>
                <c:pt idx="2596">
                  <c:v>0.7</c:v>
                </c:pt>
                <c:pt idx="2597">
                  <c:v>0.7</c:v>
                </c:pt>
                <c:pt idx="2598">
                  <c:v>0.7</c:v>
                </c:pt>
                <c:pt idx="2599">
                  <c:v>0.7</c:v>
                </c:pt>
                <c:pt idx="2600">
                  <c:v>0.7</c:v>
                </c:pt>
                <c:pt idx="2601">
                  <c:v>0.7</c:v>
                </c:pt>
                <c:pt idx="2602">
                  <c:v>0.7</c:v>
                </c:pt>
                <c:pt idx="2603">
                  <c:v>0.7</c:v>
                </c:pt>
                <c:pt idx="2604">
                  <c:v>0.7</c:v>
                </c:pt>
                <c:pt idx="2605">
                  <c:v>0.7</c:v>
                </c:pt>
                <c:pt idx="2606">
                  <c:v>0.7</c:v>
                </c:pt>
                <c:pt idx="2607">
                  <c:v>0.7</c:v>
                </c:pt>
                <c:pt idx="2608">
                  <c:v>0.7</c:v>
                </c:pt>
                <c:pt idx="2609">
                  <c:v>0.7</c:v>
                </c:pt>
                <c:pt idx="2610">
                  <c:v>0.7</c:v>
                </c:pt>
                <c:pt idx="2611">
                  <c:v>0.7</c:v>
                </c:pt>
                <c:pt idx="2612">
                  <c:v>0.7</c:v>
                </c:pt>
                <c:pt idx="2613">
                  <c:v>0.7</c:v>
                </c:pt>
                <c:pt idx="2614">
                  <c:v>0.7</c:v>
                </c:pt>
                <c:pt idx="2615">
                  <c:v>0.7</c:v>
                </c:pt>
                <c:pt idx="2616">
                  <c:v>0.7</c:v>
                </c:pt>
                <c:pt idx="2617">
                  <c:v>0.7</c:v>
                </c:pt>
                <c:pt idx="2618">
                  <c:v>0.7</c:v>
                </c:pt>
                <c:pt idx="2619">
                  <c:v>0.7</c:v>
                </c:pt>
                <c:pt idx="2620">
                  <c:v>0.7</c:v>
                </c:pt>
                <c:pt idx="2621">
                  <c:v>0.7</c:v>
                </c:pt>
                <c:pt idx="2622">
                  <c:v>0.7</c:v>
                </c:pt>
                <c:pt idx="2623">
                  <c:v>0.7</c:v>
                </c:pt>
                <c:pt idx="2624">
                  <c:v>0.7</c:v>
                </c:pt>
                <c:pt idx="2625">
                  <c:v>0.7</c:v>
                </c:pt>
                <c:pt idx="2626">
                  <c:v>0.7</c:v>
                </c:pt>
                <c:pt idx="2627">
                  <c:v>0.7</c:v>
                </c:pt>
                <c:pt idx="2628">
                  <c:v>0.7</c:v>
                </c:pt>
                <c:pt idx="2629">
                  <c:v>0.7</c:v>
                </c:pt>
                <c:pt idx="2630">
                  <c:v>0.7</c:v>
                </c:pt>
                <c:pt idx="2631">
                  <c:v>0.7</c:v>
                </c:pt>
                <c:pt idx="2632">
                  <c:v>0.7</c:v>
                </c:pt>
                <c:pt idx="2633">
                  <c:v>0.7</c:v>
                </c:pt>
                <c:pt idx="2634">
                  <c:v>0.7</c:v>
                </c:pt>
                <c:pt idx="2635">
                  <c:v>0.7</c:v>
                </c:pt>
                <c:pt idx="2636">
                  <c:v>0.7</c:v>
                </c:pt>
                <c:pt idx="2637">
                  <c:v>0.7</c:v>
                </c:pt>
                <c:pt idx="2638">
                  <c:v>0.7</c:v>
                </c:pt>
                <c:pt idx="2639">
                  <c:v>0.7</c:v>
                </c:pt>
                <c:pt idx="2640">
                  <c:v>0.7</c:v>
                </c:pt>
                <c:pt idx="2641">
                  <c:v>0.7</c:v>
                </c:pt>
                <c:pt idx="2642">
                  <c:v>0.7</c:v>
                </c:pt>
                <c:pt idx="2643">
                  <c:v>0.7</c:v>
                </c:pt>
                <c:pt idx="2644">
                  <c:v>0.7</c:v>
                </c:pt>
                <c:pt idx="2645">
                  <c:v>0.7</c:v>
                </c:pt>
                <c:pt idx="2646">
                  <c:v>0.7</c:v>
                </c:pt>
                <c:pt idx="2647">
                  <c:v>0.7</c:v>
                </c:pt>
                <c:pt idx="2648">
                  <c:v>0.7</c:v>
                </c:pt>
                <c:pt idx="2649">
                  <c:v>0.7</c:v>
                </c:pt>
                <c:pt idx="2650">
                  <c:v>0.7</c:v>
                </c:pt>
                <c:pt idx="2651">
                  <c:v>0.7</c:v>
                </c:pt>
                <c:pt idx="2652">
                  <c:v>0.7</c:v>
                </c:pt>
                <c:pt idx="2653">
                  <c:v>0.7</c:v>
                </c:pt>
                <c:pt idx="2654">
                  <c:v>0.7</c:v>
                </c:pt>
                <c:pt idx="2655">
                  <c:v>0.7</c:v>
                </c:pt>
                <c:pt idx="2656">
                  <c:v>0.7</c:v>
                </c:pt>
                <c:pt idx="2657">
                  <c:v>0.7</c:v>
                </c:pt>
                <c:pt idx="2658">
                  <c:v>0.7</c:v>
                </c:pt>
                <c:pt idx="2659">
                  <c:v>0.7</c:v>
                </c:pt>
                <c:pt idx="2660">
                  <c:v>0.7</c:v>
                </c:pt>
                <c:pt idx="2661">
                  <c:v>0.7</c:v>
                </c:pt>
                <c:pt idx="2662">
                  <c:v>0.7</c:v>
                </c:pt>
                <c:pt idx="2663">
                  <c:v>0.7</c:v>
                </c:pt>
                <c:pt idx="2664">
                  <c:v>0.7</c:v>
                </c:pt>
                <c:pt idx="2665">
                  <c:v>0.7</c:v>
                </c:pt>
                <c:pt idx="2666">
                  <c:v>0.7</c:v>
                </c:pt>
                <c:pt idx="2667">
                  <c:v>0.7</c:v>
                </c:pt>
                <c:pt idx="2668">
                  <c:v>0.7</c:v>
                </c:pt>
                <c:pt idx="2669">
                  <c:v>0.7</c:v>
                </c:pt>
                <c:pt idx="2670">
                  <c:v>0.7</c:v>
                </c:pt>
                <c:pt idx="2671">
                  <c:v>0.7</c:v>
                </c:pt>
                <c:pt idx="2672">
                  <c:v>0.7</c:v>
                </c:pt>
                <c:pt idx="2673">
                  <c:v>0.7</c:v>
                </c:pt>
                <c:pt idx="2674">
                  <c:v>0.7</c:v>
                </c:pt>
                <c:pt idx="2675">
                  <c:v>0.7</c:v>
                </c:pt>
                <c:pt idx="2676">
                  <c:v>0.7</c:v>
                </c:pt>
                <c:pt idx="2677">
                  <c:v>0.7</c:v>
                </c:pt>
                <c:pt idx="2678">
                  <c:v>0.7</c:v>
                </c:pt>
                <c:pt idx="2679">
                  <c:v>0.7</c:v>
                </c:pt>
                <c:pt idx="2680">
                  <c:v>0.7</c:v>
                </c:pt>
                <c:pt idx="2681">
                  <c:v>0.7</c:v>
                </c:pt>
                <c:pt idx="2682">
                  <c:v>0.7</c:v>
                </c:pt>
                <c:pt idx="2683">
                  <c:v>0.7</c:v>
                </c:pt>
                <c:pt idx="2684">
                  <c:v>0.7</c:v>
                </c:pt>
                <c:pt idx="2685">
                  <c:v>0.7</c:v>
                </c:pt>
                <c:pt idx="2686">
                  <c:v>0.7</c:v>
                </c:pt>
                <c:pt idx="2687">
                  <c:v>0.7</c:v>
                </c:pt>
                <c:pt idx="2688">
                  <c:v>0.7</c:v>
                </c:pt>
                <c:pt idx="2689">
                  <c:v>0.7</c:v>
                </c:pt>
                <c:pt idx="2690">
                  <c:v>0.7</c:v>
                </c:pt>
                <c:pt idx="2691">
                  <c:v>0.7</c:v>
                </c:pt>
                <c:pt idx="2692">
                  <c:v>0.7</c:v>
                </c:pt>
                <c:pt idx="2693">
                  <c:v>0.7</c:v>
                </c:pt>
                <c:pt idx="2694">
                  <c:v>0.7</c:v>
                </c:pt>
                <c:pt idx="2695">
                  <c:v>0.7</c:v>
                </c:pt>
                <c:pt idx="2696">
                  <c:v>0.7</c:v>
                </c:pt>
                <c:pt idx="2697">
                  <c:v>0.7</c:v>
                </c:pt>
                <c:pt idx="2698">
                  <c:v>0.7</c:v>
                </c:pt>
                <c:pt idx="2699">
                  <c:v>0.7</c:v>
                </c:pt>
                <c:pt idx="2700">
                  <c:v>0.7</c:v>
                </c:pt>
                <c:pt idx="2701">
                  <c:v>0.7</c:v>
                </c:pt>
                <c:pt idx="2702">
                  <c:v>0.7</c:v>
                </c:pt>
                <c:pt idx="2703">
                  <c:v>0.7</c:v>
                </c:pt>
                <c:pt idx="2704">
                  <c:v>0.7</c:v>
                </c:pt>
                <c:pt idx="2705">
                  <c:v>0.7</c:v>
                </c:pt>
                <c:pt idx="2706">
                  <c:v>0.7</c:v>
                </c:pt>
                <c:pt idx="2707">
                  <c:v>0.7</c:v>
                </c:pt>
                <c:pt idx="2708">
                  <c:v>0.7</c:v>
                </c:pt>
                <c:pt idx="2709">
                  <c:v>0.7</c:v>
                </c:pt>
                <c:pt idx="2710">
                  <c:v>0.7</c:v>
                </c:pt>
                <c:pt idx="2711">
                  <c:v>0.7</c:v>
                </c:pt>
                <c:pt idx="2712">
                  <c:v>0.7</c:v>
                </c:pt>
                <c:pt idx="2713">
                  <c:v>0.7</c:v>
                </c:pt>
                <c:pt idx="2714">
                  <c:v>0.7</c:v>
                </c:pt>
                <c:pt idx="2715">
                  <c:v>0.7</c:v>
                </c:pt>
                <c:pt idx="2716">
                  <c:v>0.7</c:v>
                </c:pt>
                <c:pt idx="2717">
                  <c:v>0.7</c:v>
                </c:pt>
                <c:pt idx="2718">
                  <c:v>0.7</c:v>
                </c:pt>
                <c:pt idx="2719">
                  <c:v>0.7</c:v>
                </c:pt>
                <c:pt idx="2720">
                  <c:v>0.7</c:v>
                </c:pt>
                <c:pt idx="2721">
                  <c:v>0.7</c:v>
                </c:pt>
                <c:pt idx="2722">
                  <c:v>0.7</c:v>
                </c:pt>
                <c:pt idx="2723">
                  <c:v>0.7</c:v>
                </c:pt>
                <c:pt idx="2724">
                  <c:v>0.7</c:v>
                </c:pt>
                <c:pt idx="2725">
                  <c:v>0.7</c:v>
                </c:pt>
                <c:pt idx="2726">
                  <c:v>0.7</c:v>
                </c:pt>
                <c:pt idx="2727">
                  <c:v>0.7</c:v>
                </c:pt>
                <c:pt idx="2728">
                  <c:v>0.7</c:v>
                </c:pt>
                <c:pt idx="2729">
                  <c:v>0.7</c:v>
                </c:pt>
                <c:pt idx="2730">
                  <c:v>0.7</c:v>
                </c:pt>
                <c:pt idx="2731">
                  <c:v>0.7</c:v>
                </c:pt>
                <c:pt idx="2732">
                  <c:v>0.7</c:v>
                </c:pt>
                <c:pt idx="2733">
                  <c:v>0.7</c:v>
                </c:pt>
                <c:pt idx="2734">
                  <c:v>0.7</c:v>
                </c:pt>
                <c:pt idx="2735">
                  <c:v>0.7</c:v>
                </c:pt>
                <c:pt idx="2736">
                  <c:v>0.7</c:v>
                </c:pt>
                <c:pt idx="2737">
                  <c:v>0.7</c:v>
                </c:pt>
                <c:pt idx="2738">
                  <c:v>0.7</c:v>
                </c:pt>
                <c:pt idx="2739">
                  <c:v>0.7</c:v>
                </c:pt>
                <c:pt idx="2740">
                  <c:v>0.7</c:v>
                </c:pt>
                <c:pt idx="2741">
                  <c:v>0.7</c:v>
                </c:pt>
                <c:pt idx="2742">
                  <c:v>0.7</c:v>
                </c:pt>
                <c:pt idx="2743">
                  <c:v>0.7</c:v>
                </c:pt>
                <c:pt idx="2744">
                  <c:v>0.7</c:v>
                </c:pt>
                <c:pt idx="2745">
                  <c:v>0.7</c:v>
                </c:pt>
                <c:pt idx="2746">
                  <c:v>0.7</c:v>
                </c:pt>
                <c:pt idx="2747">
                  <c:v>0.7</c:v>
                </c:pt>
                <c:pt idx="2748">
                  <c:v>0.7</c:v>
                </c:pt>
                <c:pt idx="2749">
                  <c:v>0.7</c:v>
                </c:pt>
                <c:pt idx="2750">
                  <c:v>0.7</c:v>
                </c:pt>
                <c:pt idx="2751">
                  <c:v>0.7</c:v>
                </c:pt>
                <c:pt idx="2752">
                  <c:v>0.7</c:v>
                </c:pt>
                <c:pt idx="2753">
                  <c:v>0.7</c:v>
                </c:pt>
                <c:pt idx="2754">
                  <c:v>0.7</c:v>
                </c:pt>
                <c:pt idx="2755">
                  <c:v>0.7</c:v>
                </c:pt>
                <c:pt idx="2756">
                  <c:v>0.7</c:v>
                </c:pt>
                <c:pt idx="2757">
                  <c:v>0.7</c:v>
                </c:pt>
                <c:pt idx="2758">
                  <c:v>0.7</c:v>
                </c:pt>
                <c:pt idx="2759">
                  <c:v>0.7</c:v>
                </c:pt>
                <c:pt idx="2760">
                  <c:v>0.7</c:v>
                </c:pt>
                <c:pt idx="2761">
                  <c:v>0.7</c:v>
                </c:pt>
                <c:pt idx="2762">
                  <c:v>0.7</c:v>
                </c:pt>
                <c:pt idx="2763">
                  <c:v>0.7</c:v>
                </c:pt>
                <c:pt idx="2764">
                  <c:v>0.7</c:v>
                </c:pt>
                <c:pt idx="2765">
                  <c:v>0.7</c:v>
                </c:pt>
                <c:pt idx="2766">
                  <c:v>0.7</c:v>
                </c:pt>
                <c:pt idx="2767">
                  <c:v>0.7</c:v>
                </c:pt>
                <c:pt idx="2768">
                  <c:v>0.7</c:v>
                </c:pt>
                <c:pt idx="2769">
                  <c:v>0.7</c:v>
                </c:pt>
                <c:pt idx="2770">
                  <c:v>0.7</c:v>
                </c:pt>
                <c:pt idx="2771">
                  <c:v>0.7</c:v>
                </c:pt>
                <c:pt idx="2772">
                  <c:v>0.7</c:v>
                </c:pt>
                <c:pt idx="2773">
                  <c:v>0.7</c:v>
                </c:pt>
                <c:pt idx="2774">
                  <c:v>0.7</c:v>
                </c:pt>
                <c:pt idx="2775">
                  <c:v>0.7</c:v>
                </c:pt>
                <c:pt idx="2776">
                  <c:v>0.7</c:v>
                </c:pt>
                <c:pt idx="2777">
                  <c:v>0.7</c:v>
                </c:pt>
                <c:pt idx="2778">
                  <c:v>0.7</c:v>
                </c:pt>
                <c:pt idx="2779">
                  <c:v>0.7</c:v>
                </c:pt>
                <c:pt idx="2780">
                  <c:v>0.7</c:v>
                </c:pt>
                <c:pt idx="2781">
                  <c:v>0.7</c:v>
                </c:pt>
                <c:pt idx="2782">
                  <c:v>0.7</c:v>
                </c:pt>
                <c:pt idx="2783">
                  <c:v>0.7</c:v>
                </c:pt>
                <c:pt idx="2784">
                  <c:v>0.7</c:v>
                </c:pt>
                <c:pt idx="2785">
                  <c:v>0.7</c:v>
                </c:pt>
                <c:pt idx="2786">
                  <c:v>0.7</c:v>
                </c:pt>
                <c:pt idx="2787">
                  <c:v>0.7</c:v>
                </c:pt>
                <c:pt idx="2788">
                  <c:v>0.7</c:v>
                </c:pt>
                <c:pt idx="2789">
                  <c:v>0.7</c:v>
                </c:pt>
                <c:pt idx="2790">
                  <c:v>0.7</c:v>
                </c:pt>
                <c:pt idx="2791">
                  <c:v>0.7</c:v>
                </c:pt>
                <c:pt idx="2792">
                  <c:v>0.7</c:v>
                </c:pt>
                <c:pt idx="2793">
                  <c:v>0.7</c:v>
                </c:pt>
                <c:pt idx="2794">
                  <c:v>0.7</c:v>
                </c:pt>
                <c:pt idx="2795">
                  <c:v>0.7</c:v>
                </c:pt>
                <c:pt idx="2796">
                  <c:v>0.7</c:v>
                </c:pt>
                <c:pt idx="2797">
                  <c:v>0.7</c:v>
                </c:pt>
                <c:pt idx="2798">
                  <c:v>0.7</c:v>
                </c:pt>
                <c:pt idx="2799">
                  <c:v>0.7</c:v>
                </c:pt>
                <c:pt idx="2800">
                  <c:v>0.7</c:v>
                </c:pt>
                <c:pt idx="2801">
                  <c:v>0.7</c:v>
                </c:pt>
                <c:pt idx="2802">
                  <c:v>0.7</c:v>
                </c:pt>
                <c:pt idx="2803">
                  <c:v>0.7</c:v>
                </c:pt>
                <c:pt idx="2804">
                  <c:v>0.7</c:v>
                </c:pt>
                <c:pt idx="2805">
                  <c:v>0.7</c:v>
                </c:pt>
                <c:pt idx="2806">
                  <c:v>0.7</c:v>
                </c:pt>
                <c:pt idx="2807">
                  <c:v>0.7</c:v>
                </c:pt>
                <c:pt idx="2808">
                  <c:v>0.7</c:v>
                </c:pt>
                <c:pt idx="2809">
                  <c:v>0.7</c:v>
                </c:pt>
                <c:pt idx="2810">
                  <c:v>0.7</c:v>
                </c:pt>
                <c:pt idx="2811">
                  <c:v>0.7</c:v>
                </c:pt>
                <c:pt idx="2812">
                  <c:v>0.7</c:v>
                </c:pt>
                <c:pt idx="2813">
                  <c:v>0.7</c:v>
                </c:pt>
                <c:pt idx="2814">
                  <c:v>0.7</c:v>
                </c:pt>
                <c:pt idx="2815">
                  <c:v>0.7</c:v>
                </c:pt>
                <c:pt idx="2816">
                  <c:v>0.7</c:v>
                </c:pt>
                <c:pt idx="2817">
                  <c:v>0.7</c:v>
                </c:pt>
                <c:pt idx="2818">
                  <c:v>0.7</c:v>
                </c:pt>
                <c:pt idx="2819">
                  <c:v>0.7</c:v>
                </c:pt>
                <c:pt idx="2820">
                  <c:v>0.7</c:v>
                </c:pt>
                <c:pt idx="2821">
                  <c:v>0.7</c:v>
                </c:pt>
                <c:pt idx="2822">
                  <c:v>0.7</c:v>
                </c:pt>
                <c:pt idx="2823">
                  <c:v>0.7</c:v>
                </c:pt>
                <c:pt idx="2824">
                  <c:v>0.7</c:v>
                </c:pt>
                <c:pt idx="2825">
                  <c:v>0.7</c:v>
                </c:pt>
                <c:pt idx="2826">
                  <c:v>0.7</c:v>
                </c:pt>
                <c:pt idx="2827">
                  <c:v>0.7</c:v>
                </c:pt>
                <c:pt idx="2828">
                  <c:v>0.7</c:v>
                </c:pt>
                <c:pt idx="2829">
                  <c:v>0.7</c:v>
                </c:pt>
                <c:pt idx="2830">
                  <c:v>0.7</c:v>
                </c:pt>
                <c:pt idx="2831">
                  <c:v>0.7</c:v>
                </c:pt>
                <c:pt idx="2832">
                  <c:v>0.7</c:v>
                </c:pt>
                <c:pt idx="2833">
                  <c:v>0.7</c:v>
                </c:pt>
                <c:pt idx="2834">
                  <c:v>0.7</c:v>
                </c:pt>
                <c:pt idx="2835">
                  <c:v>0.7</c:v>
                </c:pt>
                <c:pt idx="2836">
                  <c:v>0.7</c:v>
                </c:pt>
                <c:pt idx="2837">
                  <c:v>0.7</c:v>
                </c:pt>
                <c:pt idx="2838">
                  <c:v>0.7</c:v>
                </c:pt>
                <c:pt idx="2839">
                  <c:v>0.7</c:v>
                </c:pt>
                <c:pt idx="2840">
                  <c:v>0.7</c:v>
                </c:pt>
                <c:pt idx="2841">
                  <c:v>0.7</c:v>
                </c:pt>
                <c:pt idx="2842">
                  <c:v>0.7</c:v>
                </c:pt>
                <c:pt idx="2843">
                  <c:v>0.7</c:v>
                </c:pt>
                <c:pt idx="2844">
                  <c:v>0.7</c:v>
                </c:pt>
                <c:pt idx="2845">
                  <c:v>0.7</c:v>
                </c:pt>
                <c:pt idx="2846">
                  <c:v>0.7</c:v>
                </c:pt>
                <c:pt idx="2847">
                  <c:v>0.7</c:v>
                </c:pt>
                <c:pt idx="2848">
                  <c:v>0.7</c:v>
                </c:pt>
                <c:pt idx="2849">
                  <c:v>0.7</c:v>
                </c:pt>
                <c:pt idx="2850">
                  <c:v>0.7</c:v>
                </c:pt>
                <c:pt idx="2851">
                  <c:v>0.7</c:v>
                </c:pt>
                <c:pt idx="2852">
                  <c:v>0.7</c:v>
                </c:pt>
                <c:pt idx="2853">
                  <c:v>0.7</c:v>
                </c:pt>
                <c:pt idx="2854">
                  <c:v>0.7</c:v>
                </c:pt>
                <c:pt idx="2855">
                  <c:v>0.7</c:v>
                </c:pt>
                <c:pt idx="2856">
                  <c:v>0.7</c:v>
                </c:pt>
                <c:pt idx="2857">
                  <c:v>0.7</c:v>
                </c:pt>
                <c:pt idx="2858">
                  <c:v>0.7</c:v>
                </c:pt>
                <c:pt idx="2859">
                  <c:v>0.7</c:v>
                </c:pt>
                <c:pt idx="2860">
                  <c:v>0.7</c:v>
                </c:pt>
                <c:pt idx="2861">
                  <c:v>0.7</c:v>
                </c:pt>
                <c:pt idx="2862">
                  <c:v>0.7</c:v>
                </c:pt>
                <c:pt idx="2863">
                  <c:v>0.7</c:v>
                </c:pt>
                <c:pt idx="2864">
                  <c:v>0.7</c:v>
                </c:pt>
                <c:pt idx="2865">
                  <c:v>0.7</c:v>
                </c:pt>
                <c:pt idx="2866">
                  <c:v>0.7</c:v>
                </c:pt>
                <c:pt idx="2867">
                  <c:v>0.7</c:v>
                </c:pt>
                <c:pt idx="2868">
                  <c:v>0.7</c:v>
                </c:pt>
                <c:pt idx="2869">
                  <c:v>0.7</c:v>
                </c:pt>
                <c:pt idx="2870">
                  <c:v>0.7</c:v>
                </c:pt>
                <c:pt idx="2871">
                  <c:v>0.7</c:v>
                </c:pt>
                <c:pt idx="2872">
                  <c:v>0.7</c:v>
                </c:pt>
                <c:pt idx="2873">
                  <c:v>0.7</c:v>
                </c:pt>
                <c:pt idx="2874">
                  <c:v>0.7</c:v>
                </c:pt>
                <c:pt idx="2875">
                  <c:v>0.7</c:v>
                </c:pt>
                <c:pt idx="2876">
                  <c:v>0.7</c:v>
                </c:pt>
                <c:pt idx="2877">
                  <c:v>0.7</c:v>
                </c:pt>
                <c:pt idx="2878">
                  <c:v>0.7</c:v>
                </c:pt>
                <c:pt idx="2879">
                  <c:v>0.7</c:v>
                </c:pt>
                <c:pt idx="2880">
                  <c:v>0.7</c:v>
                </c:pt>
                <c:pt idx="2881">
                  <c:v>0.7</c:v>
                </c:pt>
                <c:pt idx="2882">
                  <c:v>0.7</c:v>
                </c:pt>
                <c:pt idx="2883">
                  <c:v>0.7</c:v>
                </c:pt>
                <c:pt idx="2884">
                  <c:v>0.7</c:v>
                </c:pt>
                <c:pt idx="2885">
                  <c:v>0.7</c:v>
                </c:pt>
                <c:pt idx="2886">
                  <c:v>0.7</c:v>
                </c:pt>
                <c:pt idx="2887">
                  <c:v>0.7</c:v>
                </c:pt>
                <c:pt idx="2888">
                  <c:v>0.7</c:v>
                </c:pt>
                <c:pt idx="2889">
                  <c:v>0.7</c:v>
                </c:pt>
                <c:pt idx="2890">
                  <c:v>0.7</c:v>
                </c:pt>
                <c:pt idx="2891">
                  <c:v>0.7</c:v>
                </c:pt>
                <c:pt idx="2892">
                  <c:v>0.7</c:v>
                </c:pt>
                <c:pt idx="2893">
                  <c:v>0.7</c:v>
                </c:pt>
                <c:pt idx="2894">
                  <c:v>0.7</c:v>
                </c:pt>
                <c:pt idx="2895">
                  <c:v>0.7</c:v>
                </c:pt>
                <c:pt idx="2896">
                  <c:v>0.7</c:v>
                </c:pt>
                <c:pt idx="2897">
                  <c:v>0.7</c:v>
                </c:pt>
                <c:pt idx="2898">
                  <c:v>0.7</c:v>
                </c:pt>
                <c:pt idx="2899">
                  <c:v>0.7</c:v>
                </c:pt>
                <c:pt idx="2900">
                  <c:v>0.7</c:v>
                </c:pt>
                <c:pt idx="2901">
                  <c:v>0.7</c:v>
                </c:pt>
                <c:pt idx="2902">
                  <c:v>0.7</c:v>
                </c:pt>
                <c:pt idx="2903">
                  <c:v>0.7</c:v>
                </c:pt>
                <c:pt idx="2904">
                  <c:v>0.7</c:v>
                </c:pt>
                <c:pt idx="2905">
                  <c:v>0.7</c:v>
                </c:pt>
                <c:pt idx="2906">
                  <c:v>0.7</c:v>
                </c:pt>
                <c:pt idx="2907">
                  <c:v>0.7</c:v>
                </c:pt>
                <c:pt idx="2908">
                  <c:v>0.7</c:v>
                </c:pt>
                <c:pt idx="2909">
                  <c:v>0.7</c:v>
                </c:pt>
                <c:pt idx="2910">
                  <c:v>0.7</c:v>
                </c:pt>
                <c:pt idx="2911">
                  <c:v>0.7</c:v>
                </c:pt>
                <c:pt idx="2912">
                  <c:v>0.7</c:v>
                </c:pt>
                <c:pt idx="2913">
                  <c:v>0.7</c:v>
                </c:pt>
                <c:pt idx="2914">
                  <c:v>0.7</c:v>
                </c:pt>
                <c:pt idx="2915">
                  <c:v>0.7</c:v>
                </c:pt>
                <c:pt idx="2916">
                  <c:v>0.7</c:v>
                </c:pt>
                <c:pt idx="2917">
                  <c:v>0.7</c:v>
                </c:pt>
                <c:pt idx="2918">
                  <c:v>0.7</c:v>
                </c:pt>
                <c:pt idx="2919">
                  <c:v>0.7</c:v>
                </c:pt>
                <c:pt idx="2920">
                  <c:v>0.7</c:v>
                </c:pt>
                <c:pt idx="2921">
                  <c:v>0.7</c:v>
                </c:pt>
                <c:pt idx="2922">
                  <c:v>0.7</c:v>
                </c:pt>
                <c:pt idx="2923">
                  <c:v>0.7</c:v>
                </c:pt>
                <c:pt idx="2924">
                  <c:v>0.7</c:v>
                </c:pt>
                <c:pt idx="2925">
                  <c:v>0.7</c:v>
                </c:pt>
                <c:pt idx="2926">
                  <c:v>0.7</c:v>
                </c:pt>
                <c:pt idx="2927">
                  <c:v>0.7</c:v>
                </c:pt>
                <c:pt idx="2928">
                  <c:v>0.7</c:v>
                </c:pt>
                <c:pt idx="2929">
                  <c:v>0.7</c:v>
                </c:pt>
                <c:pt idx="2930">
                  <c:v>0.7</c:v>
                </c:pt>
                <c:pt idx="2931">
                  <c:v>0.7</c:v>
                </c:pt>
                <c:pt idx="2932">
                  <c:v>0.7</c:v>
                </c:pt>
                <c:pt idx="2933">
                  <c:v>0.7</c:v>
                </c:pt>
                <c:pt idx="2934">
                  <c:v>0.7</c:v>
                </c:pt>
                <c:pt idx="2935">
                  <c:v>0.7</c:v>
                </c:pt>
                <c:pt idx="2936">
                  <c:v>0.7</c:v>
                </c:pt>
                <c:pt idx="2937">
                  <c:v>0.7</c:v>
                </c:pt>
                <c:pt idx="2938">
                  <c:v>0.7</c:v>
                </c:pt>
                <c:pt idx="2939">
                  <c:v>0.7</c:v>
                </c:pt>
                <c:pt idx="2940">
                  <c:v>0.7</c:v>
                </c:pt>
                <c:pt idx="2941">
                  <c:v>0.7</c:v>
                </c:pt>
                <c:pt idx="2942">
                  <c:v>0.7</c:v>
                </c:pt>
                <c:pt idx="2943">
                  <c:v>0.7</c:v>
                </c:pt>
                <c:pt idx="2944">
                  <c:v>0.7</c:v>
                </c:pt>
                <c:pt idx="2945">
                  <c:v>0.7</c:v>
                </c:pt>
                <c:pt idx="2946">
                  <c:v>0.7</c:v>
                </c:pt>
                <c:pt idx="2947">
                  <c:v>0.7</c:v>
                </c:pt>
                <c:pt idx="2948">
                  <c:v>0.7</c:v>
                </c:pt>
                <c:pt idx="2949">
                  <c:v>0.7</c:v>
                </c:pt>
                <c:pt idx="2950">
                  <c:v>0.7</c:v>
                </c:pt>
                <c:pt idx="2951">
                  <c:v>0.7</c:v>
                </c:pt>
                <c:pt idx="2952">
                  <c:v>0.7</c:v>
                </c:pt>
                <c:pt idx="2953">
                  <c:v>0.7</c:v>
                </c:pt>
                <c:pt idx="2954">
                  <c:v>0.7</c:v>
                </c:pt>
                <c:pt idx="2955">
                  <c:v>0.7</c:v>
                </c:pt>
                <c:pt idx="2956">
                  <c:v>0.7</c:v>
                </c:pt>
                <c:pt idx="2957">
                  <c:v>0.7</c:v>
                </c:pt>
                <c:pt idx="2958">
                  <c:v>0.7</c:v>
                </c:pt>
                <c:pt idx="2959">
                  <c:v>0.7</c:v>
                </c:pt>
                <c:pt idx="2960">
                  <c:v>0.7</c:v>
                </c:pt>
                <c:pt idx="2961">
                  <c:v>0.7</c:v>
                </c:pt>
                <c:pt idx="2962">
                  <c:v>0.7</c:v>
                </c:pt>
                <c:pt idx="2963">
                  <c:v>0.7</c:v>
                </c:pt>
                <c:pt idx="2964">
                  <c:v>0.7</c:v>
                </c:pt>
                <c:pt idx="2965">
                  <c:v>0.7</c:v>
                </c:pt>
                <c:pt idx="2966">
                  <c:v>0.7</c:v>
                </c:pt>
                <c:pt idx="2967">
                  <c:v>0.7</c:v>
                </c:pt>
                <c:pt idx="2968">
                  <c:v>0.7</c:v>
                </c:pt>
                <c:pt idx="2969">
                  <c:v>0.7</c:v>
                </c:pt>
                <c:pt idx="2970">
                  <c:v>0.7</c:v>
                </c:pt>
                <c:pt idx="2971">
                  <c:v>0.7</c:v>
                </c:pt>
                <c:pt idx="2972">
                  <c:v>0.7</c:v>
                </c:pt>
                <c:pt idx="2973">
                  <c:v>0.7</c:v>
                </c:pt>
                <c:pt idx="2974">
                  <c:v>0.7</c:v>
                </c:pt>
                <c:pt idx="2975">
                  <c:v>0.7</c:v>
                </c:pt>
                <c:pt idx="2976">
                  <c:v>0.7</c:v>
                </c:pt>
                <c:pt idx="2977">
                  <c:v>0.7</c:v>
                </c:pt>
                <c:pt idx="2978">
                  <c:v>0.7</c:v>
                </c:pt>
                <c:pt idx="2979">
                  <c:v>0.7</c:v>
                </c:pt>
                <c:pt idx="2980">
                  <c:v>0.7</c:v>
                </c:pt>
                <c:pt idx="2981">
                  <c:v>0.7</c:v>
                </c:pt>
                <c:pt idx="2982">
                  <c:v>0.7</c:v>
                </c:pt>
                <c:pt idx="2983">
                  <c:v>0.7</c:v>
                </c:pt>
                <c:pt idx="2984">
                  <c:v>0.7</c:v>
                </c:pt>
                <c:pt idx="2985">
                  <c:v>0.7</c:v>
                </c:pt>
                <c:pt idx="2986">
                  <c:v>0.7</c:v>
                </c:pt>
                <c:pt idx="2987">
                  <c:v>0.7</c:v>
                </c:pt>
                <c:pt idx="2988">
                  <c:v>0.7</c:v>
                </c:pt>
                <c:pt idx="2989">
                  <c:v>0.7</c:v>
                </c:pt>
                <c:pt idx="2990">
                  <c:v>0.7</c:v>
                </c:pt>
                <c:pt idx="2991">
                  <c:v>0.7</c:v>
                </c:pt>
                <c:pt idx="2992">
                  <c:v>0.7</c:v>
                </c:pt>
                <c:pt idx="2993">
                  <c:v>0.7</c:v>
                </c:pt>
                <c:pt idx="2994">
                  <c:v>0.7</c:v>
                </c:pt>
                <c:pt idx="2995">
                  <c:v>0.7</c:v>
                </c:pt>
                <c:pt idx="2996">
                  <c:v>0.7</c:v>
                </c:pt>
                <c:pt idx="2997">
                  <c:v>0.7</c:v>
                </c:pt>
                <c:pt idx="2998">
                  <c:v>0.7</c:v>
                </c:pt>
                <c:pt idx="2999">
                  <c:v>0.7</c:v>
                </c:pt>
                <c:pt idx="3000">
                  <c:v>0.7</c:v>
                </c:pt>
                <c:pt idx="3001">
                  <c:v>0.7</c:v>
                </c:pt>
                <c:pt idx="3002">
                  <c:v>0.7</c:v>
                </c:pt>
                <c:pt idx="3003">
                  <c:v>0.7</c:v>
                </c:pt>
                <c:pt idx="3004">
                  <c:v>0.7</c:v>
                </c:pt>
                <c:pt idx="3005">
                  <c:v>0.7</c:v>
                </c:pt>
                <c:pt idx="3006">
                  <c:v>0.7</c:v>
                </c:pt>
                <c:pt idx="3007">
                  <c:v>0.7</c:v>
                </c:pt>
                <c:pt idx="3008">
                  <c:v>0.7</c:v>
                </c:pt>
                <c:pt idx="3009">
                  <c:v>0.7</c:v>
                </c:pt>
                <c:pt idx="3010">
                  <c:v>0.7</c:v>
                </c:pt>
                <c:pt idx="3011">
                  <c:v>0.7</c:v>
                </c:pt>
                <c:pt idx="3012">
                  <c:v>0.7</c:v>
                </c:pt>
                <c:pt idx="3013">
                  <c:v>0.7</c:v>
                </c:pt>
                <c:pt idx="3014">
                  <c:v>0.7</c:v>
                </c:pt>
                <c:pt idx="3015">
                  <c:v>0.7</c:v>
                </c:pt>
                <c:pt idx="3016">
                  <c:v>0.7</c:v>
                </c:pt>
                <c:pt idx="3017">
                  <c:v>0.7</c:v>
                </c:pt>
                <c:pt idx="3018">
                  <c:v>0.7</c:v>
                </c:pt>
                <c:pt idx="3019">
                  <c:v>0.7</c:v>
                </c:pt>
                <c:pt idx="3020">
                  <c:v>0.7</c:v>
                </c:pt>
                <c:pt idx="3021">
                  <c:v>0.7</c:v>
                </c:pt>
                <c:pt idx="3022">
                  <c:v>0.7</c:v>
                </c:pt>
                <c:pt idx="3023">
                  <c:v>0.7</c:v>
                </c:pt>
                <c:pt idx="3024">
                  <c:v>0.7</c:v>
                </c:pt>
                <c:pt idx="3025">
                  <c:v>0.7</c:v>
                </c:pt>
                <c:pt idx="3026">
                  <c:v>0.7</c:v>
                </c:pt>
                <c:pt idx="3027">
                  <c:v>0.7</c:v>
                </c:pt>
                <c:pt idx="3028">
                  <c:v>0.7</c:v>
                </c:pt>
                <c:pt idx="3029">
                  <c:v>0.7</c:v>
                </c:pt>
                <c:pt idx="3030">
                  <c:v>0.7</c:v>
                </c:pt>
                <c:pt idx="3031">
                  <c:v>0.7</c:v>
                </c:pt>
                <c:pt idx="3032">
                  <c:v>0.7</c:v>
                </c:pt>
                <c:pt idx="3033">
                  <c:v>0.7</c:v>
                </c:pt>
                <c:pt idx="3034">
                  <c:v>0.7</c:v>
                </c:pt>
                <c:pt idx="3035">
                  <c:v>0.7</c:v>
                </c:pt>
                <c:pt idx="3036">
                  <c:v>0.7</c:v>
                </c:pt>
                <c:pt idx="3037">
                  <c:v>0.7</c:v>
                </c:pt>
                <c:pt idx="3038">
                  <c:v>0.7</c:v>
                </c:pt>
                <c:pt idx="3039">
                  <c:v>0.7</c:v>
                </c:pt>
                <c:pt idx="3040">
                  <c:v>0.7</c:v>
                </c:pt>
                <c:pt idx="3041">
                  <c:v>0.7</c:v>
                </c:pt>
                <c:pt idx="3042">
                  <c:v>0.7</c:v>
                </c:pt>
                <c:pt idx="3043">
                  <c:v>0.7</c:v>
                </c:pt>
                <c:pt idx="3044">
                  <c:v>0.7</c:v>
                </c:pt>
                <c:pt idx="3045">
                  <c:v>0.7</c:v>
                </c:pt>
                <c:pt idx="3046">
                  <c:v>0.7</c:v>
                </c:pt>
                <c:pt idx="3047">
                  <c:v>0.7</c:v>
                </c:pt>
                <c:pt idx="3048">
                  <c:v>0.7</c:v>
                </c:pt>
                <c:pt idx="3049">
                  <c:v>0.7</c:v>
                </c:pt>
                <c:pt idx="3050">
                  <c:v>0.7</c:v>
                </c:pt>
                <c:pt idx="3051">
                  <c:v>0.7</c:v>
                </c:pt>
                <c:pt idx="3052">
                  <c:v>0.7</c:v>
                </c:pt>
                <c:pt idx="3053">
                  <c:v>0.7</c:v>
                </c:pt>
                <c:pt idx="3054">
                  <c:v>0.7</c:v>
                </c:pt>
                <c:pt idx="3055">
                  <c:v>0.7</c:v>
                </c:pt>
                <c:pt idx="3056">
                  <c:v>0.7</c:v>
                </c:pt>
                <c:pt idx="3057">
                  <c:v>0.7</c:v>
                </c:pt>
                <c:pt idx="3058">
                  <c:v>0.7</c:v>
                </c:pt>
                <c:pt idx="3059">
                  <c:v>0.7</c:v>
                </c:pt>
                <c:pt idx="3060">
                  <c:v>0.7</c:v>
                </c:pt>
                <c:pt idx="3061">
                  <c:v>0.7</c:v>
                </c:pt>
                <c:pt idx="3062">
                  <c:v>0.7</c:v>
                </c:pt>
                <c:pt idx="3063">
                  <c:v>0.7</c:v>
                </c:pt>
                <c:pt idx="3064">
                  <c:v>0.7</c:v>
                </c:pt>
                <c:pt idx="3065">
                  <c:v>0.7</c:v>
                </c:pt>
                <c:pt idx="3066">
                  <c:v>0.7</c:v>
                </c:pt>
                <c:pt idx="3067">
                  <c:v>0.7</c:v>
                </c:pt>
                <c:pt idx="3068">
                  <c:v>0.7</c:v>
                </c:pt>
                <c:pt idx="3069">
                  <c:v>0.7</c:v>
                </c:pt>
                <c:pt idx="3070">
                  <c:v>0.7</c:v>
                </c:pt>
                <c:pt idx="3071">
                  <c:v>0.7</c:v>
                </c:pt>
                <c:pt idx="3072">
                  <c:v>0.7</c:v>
                </c:pt>
                <c:pt idx="3073">
                  <c:v>0.7</c:v>
                </c:pt>
                <c:pt idx="3074">
                  <c:v>0.7</c:v>
                </c:pt>
                <c:pt idx="3075">
                  <c:v>0.7</c:v>
                </c:pt>
                <c:pt idx="3076">
                  <c:v>0.7</c:v>
                </c:pt>
                <c:pt idx="3077">
                  <c:v>0.7</c:v>
                </c:pt>
                <c:pt idx="3078">
                  <c:v>0.7</c:v>
                </c:pt>
                <c:pt idx="3079">
                  <c:v>0.7</c:v>
                </c:pt>
                <c:pt idx="3080">
                  <c:v>0.7</c:v>
                </c:pt>
                <c:pt idx="3081">
                  <c:v>0.7</c:v>
                </c:pt>
                <c:pt idx="3082">
                  <c:v>0.7</c:v>
                </c:pt>
                <c:pt idx="3083">
                  <c:v>0.7</c:v>
                </c:pt>
                <c:pt idx="3084">
                  <c:v>0.7</c:v>
                </c:pt>
                <c:pt idx="3085">
                  <c:v>0.7</c:v>
                </c:pt>
                <c:pt idx="3086">
                  <c:v>0.7</c:v>
                </c:pt>
                <c:pt idx="3087">
                  <c:v>0.7</c:v>
                </c:pt>
                <c:pt idx="3088">
                  <c:v>0.7</c:v>
                </c:pt>
                <c:pt idx="3089">
                  <c:v>0.7</c:v>
                </c:pt>
                <c:pt idx="3090">
                  <c:v>0.7</c:v>
                </c:pt>
                <c:pt idx="3091">
                  <c:v>0.7</c:v>
                </c:pt>
                <c:pt idx="3092">
                  <c:v>0.7</c:v>
                </c:pt>
                <c:pt idx="3093">
                  <c:v>0.7</c:v>
                </c:pt>
                <c:pt idx="3094">
                  <c:v>0.7</c:v>
                </c:pt>
                <c:pt idx="3095">
                  <c:v>0.7</c:v>
                </c:pt>
                <c:pt idx="3096">
                  <c:v>0.7</c:v>
                </c:pt>
                <c:pt idx="3097">
                  <c:v>0.7</c:v>
                </c:pt>
                <c:pt idx="3098">
                  <c:v>0.7</c:v>
                </c:pt>
                <c:pt idx="3099">
                  <c:v>0.7</c:v>
                </c:pt>
                <c:pt idx="3100">
                  <c:v>0.7</c:v>
                </c:pt>
                <c:pt idx="3101">
                  <c:v>0.7</c:v>
                </c:pt>
                <c:pt idx="3102">
                  <c:v>0.7</c:v>
                </c:pt>
                <c:pt idx="3103">
                  <c:v>0.7</c:v>
                </c:pt>
                <c:pt idx="3104">
                  <c:v>0.7</c:v>
                </c:pt>
                <c:pt idx="3105">
                  <c:v>0.7</c:v>
                </c:pt>
                <c:pt idx="3106">
                  <c:v>0.7</c:v>
                </c:pt>
                <c:pt idx="3107">
                  <c:v>0.7</c:v>
                </c:pt>
                <c:pt idx="3108">
                  <c:v>0.7</c:v>
                </c:pt>
                <c:pt idx="3109">
                  <c:v>0.7</c:v>
                </c:pt>
                <c:pt idx="3110">
                  <c:v>0.7</c:v>
                </c:pt>
                <c:pt idx="3111">
                  <c:v>0.7</c:v>
                </c:pt>
                <c:pt idx="3112">
                  <c:v>0.7</c:v>
                </c:pt>
                <c:pt idx="3113">
                  <c:v>0.7</c:v>
                </c:pt>
                <c:pt idx="3114">
                  <c:v>0.7</c:v>
                </c:pt>
                <c:pt idx="3115">
                  <c:v>0.7</c:v>
                </c:pt>
                <c:pt idx="3116">
                  <c:v>0.7</c:v>
                </c:pt>
                <c:pt idx="3117">
                  <c:v>0.7</c:v>
                </c:pt>
                <c:pt idx="3118">
                  <c:v>0.7</c:v>
                </c:pt>
                <c:pt idx="3119">
                  <c:v>0.7</c:v>
                </c:pt>
                <c:pt idx="3120">
                  <c:v>0.7</c:v>
                </c:pt>
                <c:pt idx="3121">
                  <c:v>0.7</c:v>
                </c:pt>
                <c:pt idx="3122">
                  <c:v>0.7</c:v>
                </c:pt>
                <c:pt idx="3123">
                  <c:v>0.7</c:v>
                </c:pt>
                <c:pt idx="3124">
                  <c:v>0.7</c:v>
                </c:pt>
                <c:pt idx="3125">
                  <c:v>0.7</c:v>
                </c:pt>
                <c:pt idx="3126">
                  <c:v>0.7</c:v>
                </c:pt>
                <c:pt idx="3127">
                  <c:v>0.7</c:v>
                </c:pt>
                <c:pt idx="3128">
                  <c:v>0.7</c:v>
                </c:pt>
                <c:pt idx="3129">
                  <c:v>0.7</c:v>
                </c:pt>
                <c:pt idx="3130">
                  <c:v>0.7</c:v>
                </c:pt>
                <c:pt idx="3131">
                  <c:v>0.7</c:v>
                </c:pt>
                <c:pt idx="3132">
                  <c:v>0.7</c:v>
                </c:pt>
                <c:pt idx="3133">
                  <c:v>0.7</c:v>
                </c:pt>
                <c:pt idx="3134">
                  <c:v>0.7</c:v>
                </c:pt>
                <c:pt idx="3135">
                  <c:v>0.7</c:v>
                </c:pt>
                <c:pt idx="3136">
                  <c:v>0.7</c:v>
                </c:pt>
                <c:pt idx="3137">
                  <c:v>0.7</c:v>
                </c:pt>
                <c:pt idx="3138">
                  <c:v>0.7</c:v>
                </c:pt>
                <c:pt idx="3139">
                  <c:v>0.7</c:v>
                </c:pt>
                <c:pt idx="3140">
                  <c:v>0.7</c:v>
                </c:pt>
                <c:pt idx="3141">
                  <c:v>0.7</c:v>
                </c:pt>
                <c:pt idx="3142">
                  <c:v>0.7</c:v>
                </c:pt>
                <c:pt idx="3143">
                  <c:v>0.7</c:v>
                </c:pt>
                <c:pt idx="3144">
                  <c:v>0.7</c:v>
                </c:pt>
                <c:pt idx="3145">
                  <c:v>0.7</c:v>
                </c:pt>
                <c:pt idx="3146">
                  <c:v>0.7</c:v>
                </c:pt>
                <c:pt idx="3147">
                  <c:v>0.7</c:v>
                </c:pt>
                <c:pt idx="3148">
                  <c:v>0.7</c:v>
                </c:pt>
                <c:pt idx="3149">
                  <c:v>0.7</c:v>
                </c:pt>
                <c:pt idx="3150">
                  <c:v>0.7</c:v>
                </c:pt>
                <c:pt idx="3151">
                  <c:v>0.7</c:v>
                </c:pt>
                <c:pt idx="3152">
                  <c:v>0.7</c:v>
                </c:pt>
                <c:pt idx="3153">
                  <c:v>0.7</c:v>
                </c:pt>
                <c:pt idx="3154">
                  <c:v>0.7</c:v>
                </c:pt>
                <c:pt idx="3155">
                  <c:v>0.7</c:v>
                </c:pt>
                <c:pt idx="3156">
                  <c:v>0.7</c:v>
                </c:pt>
                <c:pt idx="3157">
                  <c:v>0.7</c:v>
                </c:pt>
                <c:pt idx="3158">
                  <c:v>0.7</c:v>
                </c:pt>
                <c:pt idx="3159">
                  <c:v>0.7</c:v>
                </c:pt>
                <c:pt idx="3160">
                  <c:v>0.7</c:v>
                </c:pt>
                <c:pt idx="3161">
                  <c:v>0.7</c:v>
                </c:pt>
                <c:pt idx="3162">
                  <c:v>0.7</c:v>
                </c:pt>
                <c:pt idx="3163">
                  <c:v>0.7</c:v>
                </c:pt>
                <c:pt idx="3164">
                  <c:v>0.7</c:v>
                </c:pt>
                <c:pt idx="3165">
                  <c:v>0.7</c:v>
                </c:pt>
                <c:pt idx="3166">
                  <c:v>0.7</c:v>
                </c:pt>
                <c:pt idx="3167">
                  <c:v>0.7</c:v>
                </c:pt>
                <c:pt idx="3168">
                  <c:v>0.7</c:v>
                </c:pt>
                <c:pt idx="3169">
                  <c:v>0.7</c:v>
                </c:pt>
                <c:pt idx="3170">
                  <c:v>0.7</c:v>
                </c:pt>
                <c:pt idx="3171">
                  <c:v>0.7</c:v>
                </c:pt>
                <c:pt idx="3172">
                  <c:v>0.7</c:v>
                </c:pt>
                <c:pt idx="3173">
                  <c:v>0.7</c:v>
                </c:pt>
                <c:pt idx="3174">
                  <c:v>0.7</c:v>
                </c:pt>
                <c:pt idx="3175">
                  <c:v>0.7</c:v>
                </c:pt>
                <c:pt idx="3176">
                  <c:v>0.7</c:v>
                </c:pt>
                <c:pt idx="3177">
                  <c:v>0.7</c:v>
                </c:pt>
                <c:pt idx="3178">
                  <c:v>0.7</c:v>
                </c:pt>
                <c:pt idx="3179">
                  <c:v>0.7</c:v>
                </c:pt>
                <c:pt idx="3180">
                  <c:v>0.7</c:v>
                </c:pt>
                <c:pt idx="3181">
                  <c:v>0.7</c:v>
                </c:pt>
                <c:pt idx="3182">
                  <c:v>0.7</c:v>
                </c:pt>
                <c:pt idx="3183">
                  <c:v>0.7</c:v>
                </c:pt>
                <c:pt idx="3184">
                  <c:v>0.7</c:v>
                </c:pt>
                <c:pt idx="3185">
                  <c:v>0.7</c:v>
                </c:pt>
                <c:pt idx="3186">
                  <c:v>0.7</c:v>
                </c:pt>
                <c:pt idx="3187">
                  <c:v>0.7</c:v>
                </c:pt>
                <c:pt idx="3188">
                  <c:v>0.7</c:v>
                </c:pt>
                <c:pt idx="3189">
                  <c:v>0.7</c:v>
                </c:pt>
                <c:pt idx="3190">
                  <c:v>0.7</c:v>
                </c:pt>
                <c:pt idx="3191">
                  <c:v>0.7</c:v>
                </c:pt>
                <c:pt idx="3192">
                  <c:v>0.7</c:v>
                </c:pt>
                <c:pt idx="3193">
                  <c:v>0.7</c:v>
                </c:pt>
                <c:pt idx="3194">
                  <c:v>0.7</c:v>
                </c:pt>
                <c:pt idx="3195">
                  <c:v>0.7</c:v>
                </c:pt>
                <c:pt idx="3196">
                  <c:v>0.7</c:v>
                </c:pt>
                <c:pt idx="3197">
                  <c:v>0.7</c:v>
                </c:pt>
                <c:pt idx="3198">
                  <c:v>0.7</c:v>
                </c:pt>
                <c:pt idx="3199">
                  <c:v>0.7</c:v>
                </c:pt>
                <c:pt idx="3200">
                  <c:v>0.7</c:v>
                </c:pt>
                <c:pt idx="3201">
                  <c:v>0.7</c:v>
                </c:pt>
                <c:pt idx="3202">
                  <c:v>0.7</c:v>
                </c:pt>
                <c:pt idx="3203">
                  <c:v>0.7</c:v>
                </c:pt>
                <c:pt idx="3204">
                  <c:v>0.7</c:v>
                </c:pt>
                <c:pt idx="3205">
                  <c:v>0.7</c:v>
                </c:pt>
                <c:pt idx="3206">
                  <c:v>0.7</c:v>
                </c:pt>
                <c:pt idx="3207">
                  <c:v>0.7</c:v>
                </c:pt>
                <c:pt idx="3208">
                  <c:v>0.7</c:v>
                </c:pt>
                <c:pt idx="3209">
                  <c:v>0.7</c:v>
                </c:pt>
                <c:pt idx="3210">
                  <c:v>0.7</c:v>
                </c:pt>
                <c:pt idx="3211">
                  <c:v>0.7</c:v>
                </c:pt>
                <c:pt idx="3212">
                  <c:v>0.7</c:v>
                </c:pt>
                <c:pt idx="3213">
                  <c:v>0.7</c:v>
                </c:pt>
                <c:pt idx="3214">
                  <c:v>0.7</c:v>
                </c:pt>
                <c:pt idx="3215">
                  <c:v>0.7</c:v>
                </c:pt>
                <c:pt idx="3216">
                  <c:v>0.7</c:v>
                </c:pt>
                <c:pt idx="3217">
                  <c:v>0.7</c:v>
                </c:pt>
                <c:pt idx="3218">
                  <c:v>0.7</c:v>
                </c:pt>
                <c:pt idx="3219">
                  <c:v>0.7</c:v>
                </c:pt>
                <c:pt idx="3220">
                  <c:v>0.7</c:v>
                </c:pt>
                <c:pt idx="3221">
                  <c:v>0.7</c:v>
                </c:pt>
                <c:pt idx="3222">
                  <c:v>0.7</c:v>
                </c:pt>
                <c:pt idx="3223">
                  <c:v>0.7</c:v>
                </c:pt>
                <c:pt idx="3224">
                  <c:v>0.7</c:v>
                </c:pt>
                <c:pt idx="3225">
                  <c:v>0.7</c:v>
                </c:pt>
                <c:pt idx="3226">
                  <c:v>0.7</c:v>
                </c:pt>
                <c:pt idx="3227">
                  <c:v>0.7</c:v>
                </c:pt>
                <c:pt idx="3228">
                  <c:v>0.7</c:v>
                </c:pt>
                <c:pt idx="3229">
                  <c:v>0.7</c:v>
                </c:pt>
                <c:pt idx="3230">
                  <c:v>0.7</c:v>
                </c:pt>
                <c:pt idx="3231">
                  <c:v>0.7</c:v>
                </c:pt>
                <c:pt idx="3232">
                  <c:v>0.7</c:v>
                </c:pt>
                <c:pt idx="3233">
                  <c:v>0.7</c:v>
                </c:pt>
                <c:pt idx="3234">
                  <c:v>0.7</c:v>
                </c:pt>
                <c:pt idx="3235">
                  <c:v>0.7</c:v>
                </c:pt>
                <c:pt idx="3236">
                  <c:v>0.7</c:v>
                </c:pt>
                <c:pt idx="3237">
                  <c:v>0.7</c:v>
                </c:pt>
                <c:pt idx="3238">
                  <c:v>0.7</c:v>
                </c:pt>
                <c:pt idx="3239">
                  <c:v>0.7</c:v>
                </c:pt>
                <c:pt idx="3240">
                  <c:v>0.7</c:v>
                </c:pt>
                <c:pt idx="3241">
                  <c:v>0.7</c:v>
                </c:pt>
                <c:pt idx="3242">
                  <c:v>0.7</c:v>
                </c:pt>
                <c:pt idx="3243">
                  <c:v>0.7</c:v>
                </c:pt>
                <c:pt idx="3244">
                  <c:v>0.7</c:v>
                </c:pt>
                <c:pt idx="3245">
                  <c:v>0.7</c:v>
                </c:pt>
                <c:pt idx="3246">
                  <c:v>0.7</c:v>
                </c:pt>
                <c:pt idx="3247">
                  <c:v>0.7</c:v>
                </c:pt>
                <c:pt idx="3248">
                  <c:v>0.7</c:v>
                </c:pt>
                <c:pt idx="3249">
                  <c:v>0.7</c:v>
                </c:pt>
                <c:pt idx="3250">
                  <c:v>0.7</c:v>
                </c:pt>
                <c:pt idx="3251">
                  <c:v>0.7</c:v>
                </c:pt>
                <c:pt idx="3252">
                  <c:v>0.7</c:v>
                </c:pt>
                <c:pt idx="3253">
                  <c:v>0.7</c:v>
                </c:pt>
                <c:pt idx="3254">
                  <c:v>0.7</c:v>
                </c:pt>
                <c:pt idx="3255">
                  <c:v>0.7</c:v>
                </c:pt>
                <c:pt idx="3256">
                  <c:v>0.7</c:v>
                </c:pt>
                <c:pt idx="3257">
                  <c:v>0.7</c:v>
                </c:pt>
                <c:pt idx="3258">
                  <c:v>0.7</c:v>
                </c:pt>
                <c:pt idx="3259">
                  <c:v>0.7</c:v>
                </c:pt>
                <c:pt idx="3260">
                  <c:v>0.7</c:v>
                </c:pt>
                <c:pt idx="3261">
                  <c:v>0.7</c:v>
                </c:pt>
                <c:pt idx="3262">
                  <c:v>0.7</c:v>
                </c:pt>
                <c:pt idx="3263">
                  <c:v>0.7</c:v>
                </c:pt>
                <c:pt idx="3264">
                  <c:v>0.7</c:v>
                </c:pt>
                <c:pt idx="3265">
                  <c:v>0.7</c:v>
                </c:pt>
                <c:pt idx="3266">
                  <c:v>0.7</c:v>
                </c:pt>
                <c:pt idx="3267">
                  <c:v>0.7</c:v>
                </c:pt>
                <c:pt idx="3268">
                  <c:v>0.7</c:v>
                </c:pt>
                <c:pt idx="3269">
                  <c:v>0.7</c:v>
                </c:pt>
                <c:pt idx="3270">
                  <c:v>0.7</c:v>
                </c:pt>
                <c:pt idx="3271">
                  <c:v>0.7</c:v>
                </c:pt>
                <c:pt idx="3272">
                  <c:v>0.7</c:v>
                </c:pt>
                <c:pt idx="3273">
                  <c:v>0.7</c:v>
                </c:pt>
                <c:pt idx="3274">
                  <c:v>0.7</c:v>
                </c:pt>
                <c:pt idx="3275">
                  <c:v>0.7</c:v>
                </c:pt>
                <c:pt idx="3276">
                  <c:v>0.7</c:v>
                </c:pt>
                <c:pt idx="3277">
                  <c:v>0.7</c:v>
                </c:pt>
                <c:pt idx="3278">
                  <c:v>0.7</c:v>
                </c:pt>
                <c:pt idx="3279">
                  <c:v>0.7</c:v>
                </c:pt>
                <c:pt idx="3280">
                  <c:v>0.7</c:v>
                </c:pt>
                <c:pt idx="3281">
                  <c:v>0.7</c:v>
                </c:pt>
                <c:pt idx="3282">
                  <c:v>0.7</c:v>
                </c:pt>
                <c:pt idx="3283">
                  <c:v>0.7</c:v>
                </c:pt>
                <c:pt idx="3284">
                  <c:v>0.7</c:v>
                </c:pt>
                <c:pt idx="3285">
                  <c:v>0.7</c:v>
                </c:pt>
                <c:pt idx="3286">
                  <c:v>0.7</c:v>
                </c:pt>
                <c:pt idx="3287">
                  <c:v>0.7</c:v>
                </c:pt>
                <c:pt idx="3288">
                  <c:v>0.7</c:v>
                </c:pt>
                <c:pt idx="3289">
                  <c:v>0.7</c:v>
                </c:pt>
                <c:pt idx="3290">
                  <c:v>0.7</c:v>
                </c:pt>
                <c:pt idx="3291">
                  <c:v>0.7</c:v>
                </c:pt>
                <c:pt idx="3292">
                  <c:v>0.7</c:v>
                </c:pt>
                <c:pt idx="3293">
                  <c:v>0.7</c:v>
                </c:pt>
                <c:pt idx="3294">
                  <c:v>0.7</c:v>
                </c:pt>
                <c:pt idx="3295">
                  <c:v>0.7</c:v>
                </c:pt>
                <c:pt idx="3296">
                  <c:v>0.7</c:v>
                </c:pt>
                <c:pt idx="3297">
                  <c:v>0.7</c:v>
                </c:pt>
                <c:pt idx="3298">
                  <c:v>0.7</c:v>
                </c:pt>
                <c:pt idx="3299">
                  <c:v>0.7</c:v>
                </c:pt>
                <c:pt idx="3300">
                  <c:v>0.7</c:v>
                </c:pt>
                <c:pt idx="3301">
                  <c:v>0.7</c:v>
                </c:pt>
                <c:pt idx="3302">
                  <c:v>0.7</c:v>
                </c:pt>
                <c:pt idx="3303">
                  <c:v>0.7</c:v>
                </c:pt>
                <c:pt idx="3304">
                  <c:v>0.7</c:v>
                </c:pt>
                <c:pt idx="3305">
                  <c:v>0.7</c:v>
                </c:pt>
                <c:pt idx="3306">
                  <c:v>0.7</c:v>
                </c:pt>
                <c:pt idx="3307">
                  <c:v>0.7</c:v>
                </c:pt>
                <c:pt idx="3308">
                  <c:v>0.7</c:v>
                </c:pt>
                <c:pt idx="3309">
                  <c:v>0.7</c:v>
                </c:pt>
                <c:pt idx="3310">
                  <c:v>0.7</c:v>
                </c:pt>
                <c:pt idx="3311">
                  <c:v>0.7</c:v>
                </c:pt>
                <c:pt idx="3312">
                  <c:v>0.7</c:v>
                </c:pt>
                <c:pt idx="3313">
                  <c:v>0.7</c:v>
                </c:pt>
                <c:pt idx="3314">
                  <c:v>0.7</c:v>
                </c:pt>
                <c:pt idx="3315">
                  <c:v>0.7</c:v>
                </c:pt>
                <c:pt idx="3316">
                  <c:v>0.7</c:v>
                </c:pt>
                <c:pt idx="3317">
                  <c:v>0.7</c:v>
                </c:pt>
                <c:pt idx="3318">
                  <c:v>0.7</c:v>
                </c:pt>
                <c:pt idx="3319">
                  <c:v>0.7</c:v>
                </c:pt>
                <c:pt idx="3320">
                  <c:v>0.7</c:v>
                </c:pt>
                <c:pt idx="3321">
                  <c:v>0.7</c:v>
                </c:pt>
                <c:pt idx="3322">
                  <c:v>0.7</c:v>
                </c:pt>
                <c:pt idx="3323">
                  <c:v>0.7</c:v>
                </c:pt>
                <c:pt idx="3324">
                  <c:v>0.7</c:v>
                </c:pt>
                <c:pt idx="3325">
                  <c:v>0.7</c:v>
                </c:pt>
                <c:pt idx="3326">
                  <c:v>0.7</c:v>
                </c:pt>
                <c:pt idx="3327">
                  <c:v>0.7</c:v>
                </c:pt>
                <c:pt idx="3328">
                  <c:v>0.7</c:v>
                </c:pt>
                <c:pt idx="3329">
                  <c:v>0.7</c:v>
                </c:pt>
                <c:pt idx="3330">
                  <c:v>0.7</c:v>
                </c:pt>
                <c:pt idx="3331">
                  <c:v>0.7</c:v>
                </c:pt>
                <c:pt idx="3332">
                  <c:v>0.7</c:v>
                </c:pt>
                <c:pt idx="3333">
                  <c:v>0.7</c:v>
                </c:pt>
                <c:pt idx="3334">
                  <c:v>0.7</c:v>
                </c:pt>
                <c:pt idx="3335">
                  <c:v>0.7</c:v>
                </c:pt>
                <c:pt idx="3336">
                  <c:v>0.7</c:v>
                </c:pt>
                <c:pt idx="3337">
                  <c:v>0.7</c:v>
                </c:pt>
                <c:pt idx="3338">
                  <c:v>0.7</c:v>
                </c:pt>
                <c:pt idx="3339">
                  <c:v>0.7</c:v>
                </c:pt>
                <c:pt idx="3340">
                  <c:v>0.7</c:v>
                </c:pt>
                <c:pt idx="3341">
                  <c:v>0.7</c:v>
                </c:pt>
                <c:pt idx="3342">
                  <c:v>0.7</c:v>
                </c:pt>
                <c:pt idx="3343">
                  <c:v>0.7</c:v>
                </c:pt>
                <c:pt idx="3344">
                  <c:v>0.7</c:v>
                </c:pt>
                <c:pt idx="3345">
                  <c:v>0.7</c:v>
                </c:pt>
                <c:pt idx="3346">
                  <c:v>0.7</c:v>
                </c:pt>
                <c:pt idx="3347">
                  <c:v>0.7</c:v>
                </c:pt>
                <c:pt idx="3348">
                  <c:v>0.7</c:v>
                </c:pt>
                <c:pt idx="3349">
                  <c:v>0.7</c:v>
                </c:pt>
                <c:pt idx="3350">
                  <c:v>0.7</c:v>
                </c:pt>
                <c:pt idx="3351">
                  <c:v>0.7</c:v>
                </c:pt>
                <c:pt idx="3352">
                  <c:v>0.7</c:v>
                </c:pt>
                <c:pt idx="3353">
                  <c:v>0.7</c:v>
                </c:pt>
                <c:pt idx="3354">
                  <c:v>0.7</c:v>
                </c:pt>
                <c:pt idx="3355">
                  <c:v>0.7</c:v>
                </c:pt>
                <c:pt idx="3356">
                  <c:v>0.7</c:v>
                </c:pt>
                <c:pt idx="3357">
                  <c:v>0.7</c:v>
                </c:pt>
                <c:pt idx="3358">
                  <c:v>0.7</c:v>
                </c:pt>
                <c:pt idx="3359">
                  <c:v>0.7</c:v>
                </c:pt>
                <c:pt idx="3360">
                  <c:v>0.7</c:v>
                </c:pt>
                <c:pt idx="3361">
                  <c:v>0.7</c:v>
                </c:pt>
                <c:pt idx="3362">
                  <c:v>0.7</c:v>
                </c:pt>
                <c:pt idx="3363">
                  <c:v>0.7</c:v>
                </c:pt>
                <c:pt idx="3364">
                  <c:v>0.7</c:v>
                </c:pt>
                <c:pt idx="3365">
                  <c:v>0.7</c:v>
                </c:pt>
                <c:pt idx="3366">
                  <c:v>0.7</c:v>
                </c:pt>
                <c:pt idx="3367">
                  <c:v>0.7</c:v>
                </c:pt>
                <c:pt idx="3368">
                  <c:v>0.7</c:v>
                </c:pt>
                <c:pt idx="3369">
                  <c:v>0.7</c:v>
                </c:pt>
                <c:pt idx="3370">
                  <c:v>0.7</c:v>
                </c:pt>
                <c:pt idx="3371">
                  <c:v>0.7</c:v>
                </c:pt>
                <c:pt idx="3372">
                  <c:v>0.7</c:v>
                </c:pt>
                <c:pt idx="3373">
                  <c:v>0.7</c:v>
                </c:pt>
                <c:pt idx="3374">
                  <c:v>0.7</c:v>
                </c:pt>
                <c:pt idx="3375">
                  <c:v>0.7</c:v>
                </c:pt>
                <c:pt idx="3376">
                  <c:v>0.7</c:v>
                </c:pt>
                <c:pt idx="3377">
                  <c:v>0.7</c:v>
                </c:pt>
                <c:pt idx="3378">
                  <c:v>0.7</c:v>
                </c:pt>
                <c:pt idx="3379">
                  <c:v>0.7</c:v>
                </c:pt>
                <c:pt idx="3380">
                  <c:v>0.7</c:v>
                </c:pt>
                <c:pt idx="3381">
                  <c:v>0.7</c:v>
                </c:pt>
                <c:pt idx="3382">
                  <c:v>0.7</c:v>
                </c:pt>
                <c:pt idx="3383">
                  <c:v>0.7</c:v>
                </c:pt>
                <c:pt idx="3384">
                  <c:v>0.7</c:v>
                </c:pt>
                <c:pt idx="3385">
                  <c:v>0.7</c:v>
                </c:pt>
                <c:pt idx="3386">
                  <c:v>0.7</c:v>
                </c:pt>
                <c:pt idx="3387">
                  <c:v>0.7</c:v>
                </c:pt>
                <c:pt idx="3388">
                  <c:v>0.7</c:v>
                </c:pt>
                <c:pt idx="3389">
                  <c:v>0.7</c:v>
                </c:pt>
                <c:pt idx="3390">
                  <c:v>0.7</c:v>
                </c:pt>
                <c:pt idx="3391">
                  <c:v>0.7</c:v>
                </c:pt>
                <c:pt idx="3392">
                  <c:v>0.7</c:v>
                </c:pt>
                <c:pt idx="3393">
                  <c:v>0.7</c:v>
                </c:pt>
                <c:pt idx="3394">
                  <c:v>0.7</c:v>
                </c:pt>
                <c:pt idx="3395">
                  <c:v>0.7</c:v>
                </c:pt>
                <c:pt idx="3396">
                  <c:v>0.7</c:v>
                </c:pt>
                <c:pt idx="3397">
                  <c:v>0.7</c:v>
                </c:pt>
                <c:pt idx="3398">
                  <c:v>0.7</c:v>
                </c:pt>
                <c:pt idx="3399">
                  <c:v>0.7</c:v>
                </c:pt>
                <c:pt idx="3400">
                  <c:v>0.7</c:v>
                </c:pt>
                <c:pt idx="3401">
                  <c:v>0.7</c:v>
                </c:pt>
                <c:pt idx="3402">
                  <c:v>0.7</c:v>
                </c:pt>
                <c:pt idx="3403">
                  <c:v>0.7</c:v>
                </c:pt>
                <c:pt idx="3404">
                  <c:v>0.7</c:v>
                </c:pt>
                <c:pt idx="3405">
                  <c:v>0.7</c:v>
                </c:pt>
                <c:pt idx="3406">
                  <c:v>0.7</c:v>
                </c:pt>
                <c:pt idx="3407">
                  <c:v>0.7</c:v>
                </c:pt>
                <c:pt idx="3408">
                  <c:v>0.7</c:v>
                </c:pt>
                <c:pt idx="3409">
                  <c:v>0.7</c:v>
                </c:pt>
                <c:pt idx="3410">
                  <c:v>0.7</c:v>
                </c:pt>
                <c:pt idx="3411">
                  <c:v>0.7</c:v>
                </c:pt>
                <c:pt idx="3412">
                  <c:v>0.7</c:v>
                </c:pt>
                <c:pt idx="3413">
                  <c:v>0.7</c:v>
                </c:pt>
                <c:pt idx="3414">
                  <c:v>0.7</c:v>
                </c:pt>
                <c:pt idx="3415">
                  <c:v>0.7</c:v>
                </c:pt>
                <c:pt idx="3416">
                  <c:v>0.7</c:v>
                </c:pt>
                <c:pt idx="3417">
                  <c:v>0.7</c:v>
                </c:pt>
                <c:pt idx="3418">
                  <c:v>0.7</c:v>
                </c:pt>
                <c:pt idx="3419">
                  <c:v>0.7</c:v>
                </c:pt>
                <c:pt idx="3420">
                  <c:v>0.7</c:v>
                </c:pt>
                <c:pt idx="3421">
                  <c:v>0.7</c:v>
                </c:pt>
                <c:pt idx="3422">
                  <c:v>0.7</c:v>
                </c:pt>
                <c:pt idx="3423">
                  <c:v>0.7</c:v>
                </c:pt>
                <c:pt idx="3424">
                  <c:v>0.7</c:v>
                </c:pt>
                <c:pt idx="3425">
                  <c:v>0.7</c:v>
                </c:pt>
                <c:pt idx="3426">
                  <c:v>0.7</c:v>
                </c:pt>
                <c:pt idx="3427">
                  <c:v>0.7</c:v>
                </c:pt>
                <c:pt idx="3428">
                  <c:v>0.7</c:v>
                </c:pt>
                <c:pt idx="3429">
                  <c:v>0.7</c:v>
                </c:pt>
                <c:pt idx="3430">
                  <c:v>0.7</c:v>
                </c:pt>
                <c:pt idx="3431">
                  <c:v>0.7</c:v>
                </c:pt>
                <c:pt idx="3432">
                  <c:v>0.7</c:v>
                </c:pt>
                <c:pt idx="3433">
                  <c:v>0.7</c:v>
                </c:pt>
                <c:pt idx="3434">
                  <c:v>0.7</c:v>
                </c:pt>
                <c:pt idx="3435">
                  <c:v>0.7</c:v>
                </c:pt>
                <c:pt idx="3436">
                  <c:v>0.7</c:v>
                </c:pt>
                <c:pt idx="3437">
                  <c:v>0.7</c:v>
                </c:pt>
                <c:pt idx="3438">
                  <c:v>0.7</c:v>
                </c:pt>
                <c:pt idx="3439">
                  <c:v>0.7</c:v>
                </c:pt>
                <c:pt idx="3440">
                  <c:v>0.7</c:v>
                </c:pt>
                <c:pt idx="3441">
                  <c:v>0.7</c:v>
                </c:pt>
                <c:pt idx="3442">
                  <c:v>0.7</c:v>
                </c:pt>
                <c:pt idx="3443">
                  <c:v>0.7</c:v>
                </c:pt>
                <c:pt idx="3444">
                  <c:v>0.7</c:v>
                </c:pt>
                <c:pt idx="3445">
                  <c:v>0.7</c:v>
                </c:pt>
                <c:pt idx="3446">
                  <c:v>0.7</c:v>
                </c:pt>
                <c:pt idx="3447">
                  <c:v>0.7</c:v>
                </c:pt>
                <c:pt idx="3448">
                  <c:v>0.7</c:v>
                </c:pt>
                <c:pt idx="3449">
                  <c:v>0.7</c:v>
                </c:pt>
                <c:pt idx="3450">
                  <c:v>0.7</c:v>
                </c:pt>
                <c:pt idx="3451">
                  <c:v>0.7</c:v>
                </c:pt>
                <c:pt idx="3452">
                  <c:v>0.7</c:v>
                </c:pt>
                <c:pt idx="3453">
                  <c:v>0.7</c:v>
                </c:pt>
                <c:pt idx="3454">
                  <c:v>0.7</c:v>
                </c:pt>
                <c:pt idx="3455">
                  <c:v>0.7</c:v>
                </c:pt>
                <c:pt idx="3456">
                  <c:v>0.7</c:v>
                </c:pt>
                <c:pt idx="3457">
                  <c:v>0.7</c:v>
                </c:pt>
                <c:pt idx="3458">
                  <c:v>0.7</c:v>
                </c:pt>
                <c:pt idx="3459">
                  <c:v>0.7</c:v>
                </c:pt>
                <c:pt idx="3460">
                  <c:v>0.7</c:v>
                </c:pt>
                <c:pt idx="3461">
                  <c:v>0.7</c:v>
                </c:pt>
                <c:pt idx="3462">
                  <c:v>0.7</c:v>
                </c:pt>
                <c:pt idx="3463">
                  <c:v>0.7</c:v>
                </c:pt>
                <c:pt idx="3464">
                  <c:v>0.7</c:v>
                </c:pt>
                <c:pt idx="3465">
                  <c:v>0.7</c:v>
                </c:pt>
                <c:pt idx="3466">
                  <c:v>0.7</c:v>
                </c:pt>
                <c:pt idx="3467">
                  <c:v>0.7</c:v>
                </c:pt>
                <c:pt idx="3468">
                  <c:v>0.7</c:v>
                </c:pt>
                <c:pt idx="3469">
                  <c:v>0.7</c:v>
                </c:pt>
                <c:pt idx="3470">
                  <c:v>0.7</c:v>
                </c:pt>
                <c:pt idx="3471">
                  <c:v>0.7</c:v>
                </c:pt>
                <c:pt idx="3472">
                  <c:v>0.7</c:v>
                </c:pt>
                <c:pt idx="3473">
                  <c:v>0.7</c:v>
                </c:pt>
                <c:pt idx="3474">
                  <c:v>0.7</c:v>
                </c:pt>
                <c:pt idx="3475">
                  <c:v>0.7</c:v>
                </c:pt>
                <c:pt idx="3476">
                  <c:v>0.7</c:v>
                </c:pt>
                <c:pt idx="3477">
                  <c:v>0.7</c:v>
                </c:pt>
                <c:pt idx="3478">
                  <c:v>0.7</c:v>
                </c:pt>
                <c:pt idx="3479">
                  <c:v>0.7</c:v>
                </c:pt>
                <c:pt idx="3480">
                  <c:v>0.7</c:v>
                </c:pt>
                <c:pt idx="3481">
                  <c:v>0.7</c:v>
                </c:pt>
                <c:pt idx="3482">
                  <c:v>0.7</c:v>
                </c:pt>
                <c:pt idx="3483">
                  <c:v>0.7</c:v>
                </c:pt>
                <c:pt idx="3484">
                  <c:v>0.7</c:v>
                </c:pt>
                <c:pt idx="3485">
                  <c:v>0.7</c:v>
                </c:pt>
                <c:pt idx="3486">
                  <c:v>0.7</c:v>
                </c:pt>
                <c:pt idx="3487">
                  <c:v>0.7</c:v>
                </c:pt>
                <c:pt idx="3488">
                  <c:v>0.7</c:v>
                </c:pt>
                <c:pt idx="3489">
                  <c:v>0.7</c:v>
                </c:pt>
                <c:pt idx="3490">
                  <c:v>0.7</c:v>
                </c:pt>
                <c:pt idx="3491">
                  <c:v>0.7</c:v>
                </c:pt>
                <c:pt idx="3492">
                  <c:v>0.7</c:v>
                </c:pt>
                <c:pt idx="3493">
                  <c:v>0.7</c:v>
                </c:pt>
                <c:pt idx="3494">
                  <c:v>0.7</c:v>
                </c:pt>
                <c:pt idx="3495">
                  <c:v>0.7</c:v>
                </c:pt>
                <c:pt idx="3496">
                  <c:v>0.7</c:v>
                </c:pt>
                <c:pt idx="3497">
                  <c:v>0.7</c:v>
                </c:pt>
                <c:pt idx="3498">
                  <c:v>0.7</c:v>
                </c:pt>
                <c:pt idx="3499">
                  <c:v>0.7</c:v>
                </c:pt>
                <c:pt idx="3500">
                  <c:v>0.7</c:v>
                </c:pt>
                <c:pt idx="3501">
                  <c:v>0.7</c:v>
                </c:pt>
                <c:pt idx="3502">
                  <c:v>0.7</c:v>
                </c:pt>
                <c:pt idx="3503">
                  <c:v>0.7</c:v>
                </c:pt>
                <c:pt idx="3504">
                  <c:v>0.7</c:v>
                </c:pt>
                <c:pt idx="3505">
                  <c:v>0.7</c:v>
                </c:pt>
                <c:pt idx="3506">
                  <c:v>0.7</c:v>
                </c:pt>
                <c:pt idx="3507">
                  <c:v>0.7</c:v>
                </c:pt>
                <c:pt idx="3508">
                  <c:v>0.7</c:v>
                </c:pt>
                <c:pt idx="3509">
                  <c:v>0.7</c:v>
                </c:pt>
                <c:pt idx="3510">
                  <c:v>0.7</c:v>
                </c:pt>
                <c:pt idx="3511">
                  <c:v>0.7</c:v>
                </c:pt>
                <c:pt idx="3512">
                  <c:v>0.7</c:v>
                </c:pt>
                <c:pt idx="3513">
                  <c:v>0.7</c:v>
                </c:pt>
                <c:pt idx="3514">
                  <c:v>0.7</c:v>
                </c:pt>
                <c:pt idx="3515">
                  <c:v>0.7</c:v>
                </c:pt>
                <c:pt idx="3516">
                  <c:v>0.7</c:v>
                </c:pt>
                <c:pt idx="3517">
                  <c:v>0.7</c:v>
                </c:pt>
                <c:pt idx="3518">
                  <c:v>0.7</c:v>
                </c:pt>
                <c:pt idx="3519">
                  <c:v>0.7</c:v>
                </c:pt>
                <c:pt idx="3520">
                  <c:v>0.7</c:v>
                </c:pt>
                <c:pt idx="3521">
                  <c:v>0.7</c:v>
                </c:pt>
                <c:pt idx="3522">
                  <c:v>0.7</c:v>
                </c:pt>
                <c:pt idx="3523">
                  <c:v>0.7</c:v>
                </c:pt>
                <c:pt idx="3524">
                  <c:v>0.7</c:v>
                </c:pt>
                <c:pt idx="3525">
                  <c:v>0.7</c:v>
                </c:pt>
                <c:pt idx="3526">
                  <c:v>0.7</c:v>
                </c:pt>
                <c:pt idx="3527">
                  <c:v>0.7</c:v>
                </c:pt>
                <c:pt idx="3528">
                  <c:v>0.7</c:v>
                </c:pt>
                <c:pt idx="3529">
                  <c:v>0.7</c:v>
                </c:pt>
                <c:pt idx="3530">
                  <c:v>0.7</c:v>
                </c:pt>
                <c:pt idx="3531">
                  <c:v>0.7</c:v>
                </c:pt>
                <c:pt idx="3532">
                  <c:v>0.7</c:v>
                </c:pt>
                <c:pt idx="3533">
                  <c:v>0.7</c:v>
                </c:pt>
                <c:pt idx="3534">
                  <c:v>0.7</c:v>
                </c:pt>
                <c:pt idx="3535">
                  <c:v>0.7</c:v>
                </c:pt>
                <c:pt idx="3536">
                  <c:v>0.7</c:v>
                </c:pt>
                <c:pt idx="3537">
                  <c:v>0.7</c:v>
                </c:pt>
                <c:pt idx="3538">
                  <c:v>0.7</c:v>
                </c:pt>
                <c:pt idx="3539">
                  <c:v>0.7</c:v>
                </c:pt>
                <c:pt idx="3540">
                  <c:v>0.7</c:v>
                </c:pt>
                <c:pt idx="3541">
                  <c:v>0.7</c:v>
                </c:pt>
                <c:pt idx="3542">
                  <c:v>0.7</c:v>
                </c:pt>
                <c:pt idx="3543">
                  <c:v>0.7</c:v>
                </c:pt>
                <c:pt idx="3544">
                  <c:v>0.7</c:v>
                </c:pt>
                <c:pt idx="3545">
                  <c:v>0.7</c:v>
                </c:pt>
                <c:pt idx="3546">
                  <c:v>0.7</c:v>
                </c:pt>
                <c:pt idx="3547">
                  <c:v>0.7</c:v>
                </c:pt>
                <c:pt idx="3548">
                  <c:v>0.7</c:v>
                </c:pt>
                <c:pt idx="3549">
                  <c:v>0.7</c:v>
                </c:pt>
                <c:pt idx="3550">
                  <c:v>0.7</c:v>
                </c:pt>
                <c:pt idx="3551">
                  <c:v>0.7</c:v>
                </c:pt>
                <c:pt idx="3552">
                  <c:v>0.7</c:v>
                </c:pt>
                <c:pt idx="3553">
                  <c:v>0.7</c:v>
                </c:pt>
                <c:pt idx="3554">
                  <c:v>0.7</c:v>
                </c:pt>
                <c:pt idx="3555">
                  <c:v>0.7</c:v>
                </c:pt>
                <c:pt idx="3556">
                  <c:v>0.7</c:v>
                </c:pt>
                <c:pt idx="3557">
                  <c:v>0.7</c:v>
                </c:pt>
                <c:pt idx="3558">
                  <c:v>0.7</c:v>
                </c:pt>
                <c:pt idx="3559">
                  <c:v>0.7</c:v>
                </c:pt>
                <c:pt idx="3560">
                  <c:v>0.7</c:v>
                </c:pt>
                <c:pt idx="3561">
                  <c:v>0.7</c:v>
                </c:pt>
                <c:pt idx="3562">
                  <c:v>0.7</c:v>
                </c:pt>
                <c:pt idx="3563">
                  <c:v>0.7</c:v>
                </c:pt>
                <c:pt idx="3564">
                  <c:v>0.7</c:v>
                </c:pt>
                <c:pt idx="3565">
                  <c:v>0.7</c:v>
                </c:pt>
                <c:pt idx="3566">
                  <c:v>0.7</c:v>
                </c:pt>
                <c:pt idx="3567">
                  <c:v>0.7</c:v>
                </c:pt>
                <c:pt idx="3568">
                  <c:v>0.7</c:v>
                </c:pt>
                <c:pt idx="3569">
                  <c:v>0.7</c:v>
                </c:pt>
                <c:pt idx="3570">
                  <c:v>0.7</c:v>
                </c:pt>
                <c:pt idx="3571">
                  <c:v>0.7</c:v>
                </c:pt>
                <c:pt idx="3572">
                  <c:v>0.7</c:v>
                </c:pt>
                <c:pt idx="3573">
                  <c:v>0.7</c:v>
                </c:pt>
                <c:pt idx="3574">
                  <c:v>0.7</c:v>
                </c:pt>
                <c:pt idx="3575">
                  <c:v>0.7</c:v>
                </c:pt>
                <c:pt idx="3576">
                  <c:v>0.7</c:v>
                </c:pt>
                <c:pt idx="3577">
                  <c:v>0.7</c:v>
                </c:pt>
                <c:pt idx="3578">
                  <c:v>0.7</c:v>
                </c:pt>
                <c:pt idx="3579">
                  <c:v>0.7</c:v>
                </c:pt>
                <c:pt idx="3580">
                  <c:v>0.7</c:v>
                </c:pt>
                <c:pt idx="3581">
                  <c:v>0.7</c:v>
                </c:pt>
                <c:pt idx="3582">
                  <c:v>0.7</c:v>
                </c:pt>
                <c:pt idx="3583">
                  <c:v>0.7</c:v>
                </c:pt>
                <c:pt idx="3584">
                  <c:v>0.7</c:v>
                </c:pt>
                <c:pt idx="3585">
                  <c:v>0.7</c:v>
                </c:pt>
                <c:pt idx="3586">
                  <c:v>0.7</c:v>
                </c:pt>
                <c:pt idx="3587">
                  <c:v>0.7</c:v>
                </c:pt>
                <c:pt idx="3588">
                  <c:v>0.7</c:v>
                </c:pt>
                <c:pt idx="3589">
                  <c:v>0.69880395507812498</c:v>
                </c:pt>
                <c:pt idx="3590">
                  <c:v>0.69613208007812499</c:v>
                </c:pt>
                <c:pt idx="3591">
                  <c:v>0.69370288085937504</c:v>
                </c:pt>
                <c:pt idx="3592">
                  <c:v>0.69103051757812495</c:v>
                </c:pt>
                <c:pt idx="3593">
                  <c:v>0.68860131835937499</c:v>
                </c:pt>
                <c:pt idx="3594">
                  <c:v>0.68592895507812501</c:v>
                </c:pt>
                <c:pt idx="3595">
                  <c:v>0.68349975585937495</c:v>
                </c:pt>
                <c:pt idx="3596">
                  <c:v>0.68082739257812497</c:v>
                </c:pt>
                <c:pt idx="3597">
                  <c:v>0.67839819335937501</c:v>
                </c:pt>
                <c:pt idx="3598">
                  <c:v>0.67572583007812503</c:v>
                </c:pt>
                <c:pt idx="3599">
                  <c:v>0.67329638671875003</c:v>
                </c:pt>
                <c:pt idx="3600">
                  <c:v>0.67062402343750005</c:v>
                </c:pt>
                <c:pt idx="3601">
                  <c:v>0.66819482421874998</c:v>
                </c:pt>
                <c:pt idx="3602">
                  <c:v>0.6655224609375</c:v>
                </c:pt>
                <c:pt idx="3603">
                  <c:v>0.66309326171875005</c:v>
                </c:pt>
                <c:pt idx="3604">
                  <c:v>0.66042114257812501</c:v>
                </c:pt>
                <c:pt idx="3605">
                  <c:v>0.65799169921875</c:v>
                </c:pt>
                <c:pt idx="3606">
                  <c:v>0.65531958007812496</c:v>
                </c:pt>
                <c:pt idx="3607">
                  <c:v>0.65289013671874996</c:v>
                </c:pt>
                <c:pt idx="3608">
                  <c:v>0.65021777343749998</c:v>
                </c:pt>
                <c:pt idx="3609">
                  <c:v>0.64778881835937496</c:v>
                </c:pt>
                <c:pt idx="3610">
                  <c:v>0.64511621093750005</c:v>
                </c:pt>
                <c:pt idx="3611">
                  <c:v>0.64268725585937503</c:v>
                </c:pt>
                <c:pt idx="3612">
                  <c:v>0.6400146484375</c:v>
                </c:pt>
                <c:pt idx="3613">
                  <c:v>0.63758544921875004</c:v>
                </c:pt>
                <c:pt idx="3614">
                  <c:v>0.63491308593749995</c:v>
                </c:pt>
                <c:pt idx="3615">
                  <c:v>0.632486083984375</c:v>
                </c:pt>
                <c:pt idx="3616">
                  <c:v>0.62981420898437501</c:v>
                </c:pt>
                <c:pt idx="3617">
                  <c:v>0.62738427734375002</c:v>
                </c:pt>
                <c:pt idx="3618">
                  <c:v>0.62471240234375003</c:v>
                </c:pt>
                <c:pt idx="3619">
                  <c:v>0.62228320312499996</c:v>
                </c:pt>
                <c:pt idx="3620">
                  <c:v>0.61961083984374998</c:v>
                </c:pt>
                <c:pt idx="3621">
                  <c:v>0.61718139648437498</c:v>
                </c:pt>
                <c:pt idx="3622">
                  <c:v>0.61450927734375005</c:v>
                </c:pt>
                <c:pt idx="3623">
                  <c:v>0.61207958984374999</c:v>
                </c:pt>
                <c:pt idx="3624">
                  <c:v>0.60940771484375</c:v>
                </c:pt>
                <c:pt idx="3625">
                  <c:v>0.606978271484375</c:v>
                </c:pt>
                <c:pt idx="3626">
                  <c:v>0.60430566406249997</c:v>
                </c:pt>
                <c:pt idx="3627">
                  <c:v>0.60187670898437495</c:v>
                </c:pt>
                <c:pt idx="3628">
                  <c:v>0.59920458984375002</c:v>
                </c:pt>
                <c:pt idx="3629">
                  <c:v>0.59677514648437502</c:v>
                </c:pt>
                <c:pt idx="3630">
                  <c:v>0.59410302734374998</c:v>
                </c:pt>
                <c:pt idx="3631">
                  <c:v>0.59167358398437497</c:v>
                </c:pt>
                <c:pt idx="3632">
                  <c:v>0.58900366210937505</c:v>
                </c:pt>
                <c:pt idx="3633">
                  <c:v>0.58657446289062498</c:v>
                </c:pt>
                <c:pt idx="3634">
                  <c:v>0.583902099609375</c:v>
                </c:pt>
                <c:pt idx="3635">
                  <c:v>0.58147290039062505</c:v>
                </c:pt>
                <c:pt idx="3636">
                  <c:v>0.57880053710937496</c:v>
                </c:pt>
                <c:pt idx="3637">
                  <c:v>0.576371337890625</c:v>
                </c:pt>
                <c:pt idx="3638">
                  <c:v>0.57369897460937502</c:v>
                </c:pt>
                <c:pt idx="3639">
                  <c:v>0.57126977539062496</c:v>
                </c:pt>
                <c:pt idx="3640">
                  <c:v>0.56859741210937498</c:v>
                </c:pt>
                <c:pt idx="3641">
                  <c:v>0.56616821289062502</c:v>
                </c:pt>
                <c:pt idx="3642">
                  <c:v>0.56349584960937504</c:v>
                </c:pt>
                <c:pt idx="3643">
                  <c:v>0.55839404296874995</c:v>
                </c:pt>
                <c:pt idx="3644">
                  <c:v>0.55596459960937505</c:v>
                </c:pt>
                <c:pt idx="3645">
                  <c:v>0.55329272460937495</c:v>
                </c:pt>
                <c:pt idx="3646">
                  <c:v>0.55086328124999995</c:v>
                </c:pt>
                <c:pt idx="3647">
                  <c:v>0.54819311523437497</c:v>
                </c:pt>
                <c:pt idx="3648">
                  <c:v>0.54576416015624996</c:v>
                </c:pt>
                <c:pt idx="3649">
                  <c:v>0.54309179687499998</c:v>
                </c:pt>
                <c:pt idx="3650">
                  <c:v>0.54066259765625002</c:v>
                </c:pt>
                <c:pt idx="3651">
                  <c:v>0.53799047851562498</c:v>
                </c:pt>
                <c:pt idx="3652">
                  <c:v>0.53556079101562504</c:v>
                </c:pt>
                <c:pt idx="3653">
                  <c:v>0.532888671875</c:v>
                </c:pt>
                <c:pt idx="3654">
                  <c:v>0.53045922851562499</c:v>
                </c:pt>
                <c:pt idx="3655">
                  <c:v>0.527787353515625</c:v>
                </c:pt>
                <c:pt idx="3656">
                  <c:v>0.52535791015625</c:v>
                </c:pt>
                <c:pt idx="3657">
                  <c:v>0.52268554687500002</c:v>
                </c:pt>
                <c:pt idx="3658">
                  <c:v>0.52025585937499996</c:v>
                </c:pt>
                <c:pt idx="3659">
                  <c:v>0.51758422851562502</c:v>
                </c:pt>
                <c:pt idx="3660">
                  <c:v>0.51515478515625002</c:v>
                </c:pt>
                <c:pt idx="3661">
                  <c:v>0.51248217773437499</c:v>
                </c:pt>
                <c:pt idx="3662">
                  <c:v>0.51004687500000001</c:v>
                </c:pt>
                <c:pt idx="3663">
                  <c:v>0.5073759765625</c:v>
                </c:pt>
                <c:pt idx="3664">
                  <c:v>0.50494921874999998</c:v>
                </c:pt>
                <c:pt idx="3665">
                  <c:v>0.50227685546875001</c:v>
                </c:pt>
                <c:pt idx="3666">
                  <c:v>0.49984716796875001</c:v>
                </c:pt>
                <c:pt idx="3667">
                  <c:v>0.49717480468750003</c:v>
                </c:pt>
                <c:pt idx="3668">
                  <c:v>0.49474584960937501</c:v>
                </c:pt>
                <c:pt idx="3669">
                  <c:v>0.49207373046875003</c:v>
                </c:pt>
                <c:pt idx="3670">
                  <c:v>0.48964428710937502</c:v>
                </c:pt>
                <c:pt idx="3671">
                  <c:v>0.48697216796874998</c:v>
                </c:pt>
                <c:pt idx="3672">
                  <c:v>0.48454248046874998</c:v>
                </c:pt>
                <c:pt idx="3673">
                  <c:v>0.481870361328125</c:v>
                </c:pt>
                <c:pt idx="3674">
                  <c:v>0.47944116210937499</c:v>
                </c:pt>
                <c:pt idx="3675">
                  <c:v>0.47676879882812501</c:v>
                </c:pt>
                <c:pt idx="3676">
                  <c:v>0.47433935546875</c:v>
                </c:pt>
                <c:pt idx="3677">
                  <c:v>0.47166723632812502</c:v>
                </c:pt>
                <c:pt idx="3678">
                  <c:v>0.46923803710937501</c:v>
                </c:pt>
                <c:pt idx="3679">
                  <c:v>0.46656591796875002</c:v>
                </c:pt>
                <c:pt idx="3680">
                  <c:v>0.46413623046875002</c:v>
                </c:pt>
                <c:pt idx="3681">
                  <c:v>0.46146655273437498</c:v>
                </c:pt>
                <c:pt idx="3682">
                  <c:v>0.45903710937499997</c:v>
                </c:pt>
                <c:pt idx="3683">
                  <c:v>0.45636425781250001</c:v>
                </c:pt>
                <c:pt idx="3684">
                  <c:v>0.45393554687499998</c:v>
                </c:pt>
                <c:pt idx="3685">
                  <c:v>0.45126318359375001</c:v>
                </c:pt>
                <c:pt idx="3686">
                  <c:v>0.44883422851562499</c:v>
                </c:pt>
                <c:pt idx="3687">
                  <c:v>0.44616137695312502</c:v>
                </c:pt>
                <c:pt idx="3688">
                  <c:v>0.443732421875</c:v>
                </c:pt>
                <c:pt idx="3689">
                  <c:v>0.44106030273437502</c:v>
                </c:pt>
                <c:pt idx="3690">
                  <c:v>0.43863085937500002</c:v>
                </c:pt>
                <c:pt idx="3691">
                  <c:v>0.43595849609374998</c:v>
                </c:pt>
                <c:pt idx="3692">
                  <c:v>0.43352905273437498</c:v>
                </c:pt>
                <c:pt idx="3693">
                  <c:v>0.43085693359374999</c:v>
                </c:pt>
                <c:pt idx="3694">
                  <c:v>0.42842797851562497</c:v>
                </c:pt>
                <c:pt idx="3695">
                  <c:v>0.42575537109375</c:v>
                </c:pt>
                <c:pt idx="3696">
                  <c:v>0.42332617187499999</c:v>
                </c:pt>
                <c:pt idx="3697">
                  <c:v>0.42065600585937502</c:v>
                </c:pt>
                <c:pt idx="3698">
                  <c:v>0.42041674804687501</c:v>
                </c:pt>
                <c:pt idx="3699">
                  <c:v>0.42041674804687501</c:v>
                </c:pt>
                <c:pt idx="3700">
                  <c:v>0.42041674804687501</c:v>
                </c:pt>
                <c:pt idx="3701">
                  <c:v>0.42041674804687501</c:v>
                </c:pt>
                <c:pt idx="3702">
                  <c:v>0.42041674804687501</c:v>
                </c:pt>
                <c:pt idx="3703">
                  <c:v>0.42041674804687501</c:v>
                </c:pt>
                <c:pt idx="3704">
                  <c:v>0.42136987304687501</c:v>
                </c:pt>
                <c:pt idx="3705">
                  <c:v>0.42379931640625002</c:v>
                </c:pt>
                <c:pt idx="3706">
                  <c:v>0.42647167968749999</c:v>
                </c:pt>
                <c:pt idx="3707">
                  <c:v>0.42890087890625</c:v>
                </c:pt>
                <c:pt idx="3708">
                  <c:v>0.43157299804687499</c:v>
                </c:pt>
                <c:pt idx="3709">
                  <c:v>0.434002197265625</c:v>
                </c:pt>
                <c:pt idx="3710">
                  <c:v>0.43667480468749997</c:v>
                </c:pt>
                <c:pt idx="3711">
                  <c:v>0.43910375976562499</c:v>
                </c:pt>
                <c:pt idx="3712">
                  <c:v>0.44177587890624997</c:v>
                </c:pt>
                <c:pt idx="3713">
                  <c:v>0.44687548828125001</c:v>
                </c:pt>
                <c:pt idx="3714">
                  <c:v>0.44930444335937503</c:v>
                </c:pt>
                <c:pt idx="3715">
                  <c:v>0.45197680664062501</c:v>
                </c:pt>
                <c:pt idx="3716">
                  <c:v>0.45440625000000001</c:v>
                </c:pt>
                <c:pt idx="3717">
                  <c:v>0.45708325195312499</c:v>
                </c:pt>
                <c:pt idx="3718">
                  <c:v>0.45951074218749999</c:v>
                </c:pt>
                <c:pt idx="3719">
                  <c:v>0.46218237304687498</c:v>
                </c:pt>
                <c:pt idx="3720">
                  <c:v>0.46461157226562499</c:v>
                </c:pt>
                <c:pt idx="3721">
                  <c:v>0.46728417968750002</c:v>
                </c:pt>
                <c:pt idx="3722">
                  <c:v>0.46971362304687497</c:v>
                </c:pt>
                <c:pt idx="3723">
                  <c:v>0.47238549804687502</c:v>
                </c:pt>
                <c:pt idx="3724">
                  <c:v>0.47481567382812501</c:v>
                </c:pt>
                <c:pt idx="3725">
                  <c:v>0.477487548828125</c:v>
                </c:pt>
                <c:pt idx="3726">
                  <c:v>0.48258959960937498</c:v>
                </c:pt>
                <c:pt idx="3727">
                  <c:v>0.48501855468749999</c:v>
                </c:pt>
                <c:pt idx="3728">
                  <c:v>0.48768847656249997</c:v>
                </c:pt>
                <c:pt idx="3729">
                  <c:v>0.49011743164062499</c:v>
                </c:pt>
                <c:pt idx="3730">
                  <c:v>0.49278979492187502</c:v>
                </c:pt>
                <c:pt idx="3731">
                  <c:v>0.49521948242187502</c:v>
                </c:pt>
                <c:pt idx="3732">
                  <c:v>0.50032055664062502</c:v>
                </c:pt>
                <c:pt idx="3733">
                  <c:v>0.50299267578124995</c:v>
                </c:pt>
                <c:pt idx="3734">
                  <c:v>0.50542260742187495</c:v>
                </c:pt>
                <c:pt idx="3735">
                  <c:v>0.50809472656249999</c:v>
                </c:pt>
                <c:pt idx="3736">
                  <c:v>0.51052416992187499</c:v>
                </c:pt>
                <c:pt idx="3737">
                  <c:v>0.51319580078125004</c:v>
                </c:pt>
                <c:pt idx="3738">
                  <c:v>0.515625</c:v>
                </c:pt>
                <c:pt idx="3739">
                  <c:v>0.51829760742187503</c:v>
                </c:pt>
                <c:pt idx="3740">
                  <c:v>0.52072705078125003</c:v>
                </c:pt>
                <c:pt idx="3741">
                  <c:v>0.52339892578125002</c:v>
                </c:pt>
                <c:pt idx="3742">
                  <c:v>0.52582885742187502</c:v>
                </c:pt>
                <c:pt idx="3743">
                  <c:v>0.52849804687500002</c:v>
                </c:pt>
                <c:pt idx="3744">
                  <c:v>0.53117041015624999</c:v>
                </c:pt>
                <c:pt idx="3745">
                  <c:v>0.533599853515625</c:v>
                </c:pt>
                <c:pt idx="3746">
                  <c:v>0.53602978515624999</c:v>
                </c:pt>
                <c:pt idx="3747">
                  <c:v>0.53870141601562505</c:v>
                </c:pt>
                <c:pt idx="3748">
                  <c:v>0.54137329101562504</c:v>
                </c:pt>
                <c:pt idx="3749">
                  <c:v>0.54380273437500004</c:v>
                </c:pt>
                <c:pt idx="3750">
                  <c:v>0.54647509765625002</c:v>
                </c:pt>
                <c:pt idx="3751">
                  <c:v>0.54890502929687501</c:v>
                </c:pt>
                <c:pt idx="3752">
                  <c:v>0.55133398437500003</c:v>
                </c:pt>
                <c:pt idx="3753">
                  <c:v>0.55400634765625001</c:v>
                </c:pt>
                <c:pt idx="3754">
                  <c:v>0.55667895507812504</c:v>
                </c:pt>
                <c:pt idx="3755">
                  <c:v>0.55911572265624998</c:v>
                </c:pt>
                <c:pt idx="3756">
                  <c:v>0.56153955078124995</c:v>
                </c:pt>
                <c:pt idx="3757">
                  <c:v>0.56421191406250004</c:v>
                </c:pt>
                <c:pt idx="3758">
                  <c:v>0.56688427734375002</c:v>
                </c:pt>
                <c:pt idx="3759">
                  <c:v>0.56931323242187504</c:v>
                </c:pt>
                <c:pt idx="3760">
                  <c:v>0.57173999023437505</c:v>
                </c:pt>
                <c:pt idx="3761">
                  <c:v>0.57441259765624997</c:v>
                </c:pt>
                <c:pt idx="3762">
                  <c:v>0.577085205078125</c:v>
                </c:pt>
                <c:pt idx="3763">
                  <c:v>0.57951440429687495</c:v>
                </c:pt>
                <c:pt idx="3764">
                  <c:v>0.58194335937499997</c:v>
                </c:pt>
                <c:pt idx="3765">
                  <c:v>0.58461621093750005</c:v>
                </c:pt>
                <c:pt idx="3766">
                  <c:v>0.58728784179687499</c:v>
                </c:pt>
                <c:pt idx="3767">
                  <c:v>0.58971728515624999</c:v>
                </c:pt>
                <c:pt idx="3768">
                  <c:v>0.59239013671874996</c:v>
                </c:pt>
                <c:pt idx="3769">
                  <c:v>0.59481909179687498</c:v>
                </c:pt>
                <c:pt idx="3770">
                  <c:v>0.59749072265625003</c:v>
                </c:pt>
                <c:pt idx="3771">
                  <c:v>0.59992065429687502</c:v>
                </c:pt>
                <c:pt idx="3772">
                  <c:v>0.60259277343749995</c:v>
                </c:pt>
                <c:pt idx="3773">
                  <c:v>0.60502172851562497</c:v>
                </c:pt>
                <c:pt idx="3774">
                  <c:v>0.6076943359375</c:v>
                </c:pt>
                <c:pt idx="3775">
                  <c:v>0.610123779296875</c:v>
                </c:pt>
                <c:pt idx="3776">
                  <c:v>0.61279321289062505</c:v>
                </c:pt>
                <c:pt idx="3777">
                  <c:v>0.61522241210937501</c:v>
                </c:pt>
                <c:pt idx="3778">
                  <c:v>0.61789526367187497</c:v>
                </c:pt>
                <c:pt idx="3779">
                  <c:v>0.62032446289062504</c:v>
                </c:pt>
                <c:pt idx="3780">
                  <c:v>0.62041674804687497</c:v>
                </c:pt>
                <c:pt idx="3781">
                  <c:v>0.62041674804687497</c:v>
                </c:pt>
                <c:pt idx="3782">
                  <c:v>0.62041674804687497</c:v>
                </c:pt>
                <c:pt idx="3783">
                  <c:v>0.62041674804687497</c:v>
                </c:pt>
                <c:pt idx="3784">
                  <c:v>0.62041674804687497</c:v>
                </c:pt>
                <c:pt idx="3785">
                  <c:v>0.62041674804687497</c:v>
                </c:pt>
                <c:pt idx="3786">
                  <c:v>0.62041674804687497</c:v>
                </c:pt>
                <c:pt idx="3787">
                  <c:v>0.62041674804687497</c:v>
                </c:pt>
                <c:pt idx="3788">
                  <c:v>0.62041674804687497</c:v>
                </c:pt>
                <c:pt idx="3789">
                  <c:v>0.62041674804687497</c:v>
                </c:pt>
                <c:pt idx="3790">
                  <c:v>0.62041674804687497</c:v>
                </c:pt>
                <c:pt idx="3791">
                  <c:v>0.62041674804687497</c:v>
                </c:pt>
                <c:pt idx="3792">
                  <c:v>0.62041674804687497</c:v>
                </c:pt>
                <c:pt idx="3793">
                  <c:v>0.62041674804687497</c:v>
                </c:pt>
                <c:pt idx="3794">
                  <c:v>0.62041674804687497</c:v>
                </c:pt>
                <c:pt idx="3795">
                  <c:v>0.62041674804687497</c:v>
                </c:pt>
                <c:pt idx="3796">
                  <c:v>0.62041674804687497</c:v>
                </c:pt>
                <c:pt idx="3797">
                  <c:v>0.621612548828125</c:v>
                </c:pt>
                <c:pt idx="3798">
                  <c:v>0.62428540039062497</c:v>
                </c:pt>
                <c:pt idx="3799">
                  <c:v>0.62671411132812505</c:v>
                </c:pt>
                <c:pt idx="3800">
                  <c:v>0.62914379882812499</c:v>
                </c:pt>
                <c:pt idx="3801">
                  <c:v>0.63181591796875003</c:v>
                </c:pt>
                <c:pt idx="3802">
                  <c:v>0.63448828125000001</c:v>
                </c:pt>
                <c:pt idx="3803">
                  <c:v>0.63691772460937501</c:v>
                </c:pt>
                <c:pt idx="3804">
                  <c:v>0.63958764648437505</c:v>
                </c:pt>
                <c:pt idx="3805">
                  <c:v>0.64201660156249996</c:v>
                </c:pt>
                <c:pt idx="3806">
                  <c:v>0.644688720703125</c:v>
                </c:pt>
                <c:pt idx="3807">
                  <c:v>0.64711840820312505</c:v>
                </c:pt>
                <c:pt idx="3808">
                  <c:v>0.64979101562499997</c:v>
                </c:pt>
                <c:pt idx="3809">
                  <c:v>0.65041674804687499</c:v>
                </c:pt>
                <c:pt idx="3810">
                  <c:v>0.65041674804687499</c:v>
                </c:pt>
                <c:pt idx="3811">
                  <c:v>0.65041674804687499</c:v>
                </c:pt>
                <c:pt idx="3812">
                  <c:v>0.65041674804687499</c:v>
                </c:pt>
                <c:pt idx="3813">
                  <c:v>0.65041674804687499</c:v>
                </c:pt>
                <c:pt idx="3814">
                  <c:v>0.64991284179687503</c:v>
                </c:pt>
                <c:pt idx="3815">
                  <c:v>0.64772607421874995</c:v>
                </c:pt>
                <c:pt idx="3816">
                  <c:v>0.64505419921874996</c:v>
                </c:pt>
                <c:pt idx="3817">
                  <c:v>0.64262451171875001</c:v>
                </c:pt>
                <c:pt idx="3818">
                  <c:v>0.63970922851562495</c:v>
                </c:pt>
                <c:pt idx="3819">
                  <c:v>0.63752319335937502</c:v>
                </c:pt>
                <c:pt idx="3820">
                  <c:v>0.63485327148437498</c:v>
                </c:pt>
                <c:pt idx="3821">
                  <c:v>0.63242407226562503</c:v>
                </c:pt>
                <c:pt idx="3822">
                  <c:v>0.62950830078124997</c:v>
                </c:pt>
                <c:pt idx="3823">
                  <c:v>0.62707958984375001</c:v>
                </c:pt>
                <c:pt idx="3824">
                  <c:v>0.624650146484375</c:v>
                </c:pt>
                <c:pt idx="3825">
                  <c:v>0.62222021484375001</c:v>
                </c:pt>
                <c:pt idx="3826">
                  <c:v>0.61954858398437496</c:v>
                </c:pt>
                <c:pt idx="3827">
                  <c:v>0.61711865234374996</c:v>
                </c:pt>
                <c:pt idx="3828">
                  <c:v>0.61444702148437502</c:v>
                </c:pt>
                <c:pt idx="3829">
                  <c:v>0.61201733398437497</c:v>
                </c:pt>
                <c:pt idx="3830">
                  <c:v>0.60934545898437498</c:v>
                </c:pt>
                <c:pt idx="3831">
                  <c:v>0.60691625976562502</c:v>
                </c:pt>
                <c:pt idx="3832">
                  <c:v>0.60400097656249996</c:v>
                </c:pt>
                <c:pt idx="3833">
                  <c:v>0.60181445312500004</c:v>
                </c:pt>
                <c:pt idx="3834">
                  <c:v>0.599142333984375</c:v>
                </c:pt>
                <c:pt idx="3835">
                  <c:v>0.59671240234375</c:v>
                </c:pt>
                <c:pt idx="3836">
                  <c:v>0.59379785156249998</c:v>
                </c:pt>
                <c:pt idx="3837">
                  <c:v>0.59137084960937503</c:v>
                </c:pt>
                <c:pt idx="3838">
                  <c:v>0.58894091796875003</c:v>
                </c:pt>
                <c:pt idx="3839">
                  <c:v>0.58651220703124995</c:v>
                </c:pt>
                <c:pt idx="3840">
                  <c:v>0.58383959960937504</c:v>
                </c:pt>
                <c:pt idx="3841">
                  <c:v>0.58116748046875</c:v>
                </c:pt>
                <c:pt idx="3842">
                  <c:v>0.578737548828125</c:v>
                </c:pt>
                <c:pt idx="3843">
                  <c:v>0.57630883789062504</c:v>
                </c:pt>
                <c:pt idx="3844">
                  <c:v>0.57096435546875002</c:v>
                </c:pt>
                <c:pt idx="3845">
                  <c:v>0.56853515624999995</c:v>
                </c:pt>
                <c:pt idx="3846">
                  <c:v>0.56610546875000001</c:v>
                </c:pt>
                <c:pt idx="3847">
                  <c:v>0.56343310546875003</c:v>
                </c:pt>
                <c:pt idx="3848">
                  <c:v>0.55833203124999997</c:v>
                </c:pt>
                <c:pt idx="3849">
                  <c:v>0.55590283203125002</c:v>
                </c:pt>
                <c:pt idx="3850">
                  <c:v>0.55322998046875005</c:v>
                </c:pt>
                <c:pt idx="3851">
                  <c:v>0.55080078124999998</c:v>
                </c:pt>
                <c:pt idx="3852">
                  <c:v>0.548131103515625</c:v>
                </c:pt>
                <c:pt idx="3853">
                  <c:v>0.54570166015624999</c:v>
                </c:pt>
                <c:pt idx="3854">
                  <c:v>0.54302954101562495</c:v>
                </c:pt>
                <c:pt idx="3855">
                  <c:v>0.54060034179687499</c:v>
                </c:pt>
                <c:pt idx="3856">
                  <c:v>0.53792822265624995</c:v>
                </c:pt>
                <c:pt idx="3857">
                  <c:v>0.53549877929687495</c:v>
                </c:pt>
                <c:pt idx="3858">
                  <c:v>0.53258374023437505</c:v>
                </c:pt>
                <c:pt idx="3859">
                  <c:v>0.53039721679687502</c:v>
                </c:pt>
                <c:pt idx="3860">
                  <c:v>0.52772485351562504</c:v>
                </c:pt>
                <c:pt idx="3861">
                  <c:v>0.52529541015625003</c:v>
                </c:pt>
                <c:pt idx="3862">
                  <c:v>0.52238012695312497</c:v>
                </c:pt>
                <c:pt idx="3863">
                  <c:v>0.52019409179687504</c:v>
                </c:pt>
                <c:pt idx="3864">
                  <c:v>0.51752148437500001</c:v>
                </c:pt>
                <c:pt idx="3865">
                  <c:v>0.51509228515625005</c:v>
                </c:pt>
                <c:pt idx="3866">
                  <c:v>0.51241967773437502</c:v>
                </c:pt>
                <c:pt idx="3867">
                  <c:v>0.50999121093749999</c:v>
                </c:pt>
                <c:pt idx="3868">
                  <c:v>0.50732104492187502</c:v>
                </c:pt>
                <c:pt idx="3869">
                  <c:v>0.50489160156250001</c:v>
                </c:pt>
                <c:pt idx="3870">
                  <c:v>0.50221972656250002</c:v>
                </c:pt>
                <c:pt idx="3871">
                  <c:v>0.49954736328124999</c:v>
                </c:pt>
                <c:pt idx="3872">
                  <c:v>0.49687426757812497</c:v>
                </c:pt>
                <c:pt idx="3873">
                  <c:v>0.49468872070312497</c:v>
                </c:pt>
                <c:pt idx="3874">
                  <c:v>0.49201635742187499</c:v>
                </c:pt>
                <c:pt idx="3875">
                  <c:v>0.48958691406249999</c:v>
                </c:pt>
                <c:pt idx="3876">
                  <c:v>0.48667187499999998</c:v>
                </c:pt>
                <c:pt idx="3877">
                  <c:v>0.48448559570312499</c:v>
                </c:pt>
                <c:pt idx="3878">
                  <c:v>0.48181323242187502</c:v>
                </c:pt>
                <c:pt idx="3879">
                  <c:v>0.47938354492187502</c:v>
                </c:pt>
                <c:pt idx="3880">
                  <c:v>0.47671142578124998</c:v>
                </c:pt>
                <c:pt idx="3881">
                  <c:v>0.47428222656250002</c:v>
                </c:pt>
                <c:pt idx="3882">
                  <c:v>0.47160961914062499</c:v>
                </c:pt>
                <c:pt idx="3883">
                  <c:v>0.46918066406249997</c:v>
                </c:pt>
                <c:pt idx="3884">
                  <c:v>0.46650854492187499</c:v>
                </c:pt>
                <c:pt idx="3885">
                  <c:v>0.46408105468749999</c:v>
                </c:pt>
                <c:pt idx="3886">
                  <c:v>0.4614091796875</c:v>
                </c:pt>
                <c:pt idx="3887">
                  <c:v>0.458979736328125</c:v>
                </c:pt>
                <c:pt idx="3888">
                  <c:v>0.45630786132812501</c:v>
                </c:pt>
                <c:pt idx="3889">
                  <c:v>0.45387768554687502</c:v>
                </c:pt>
                <c:pt idx="3890">
                  <c:v>0.45120581054687497</c:v>
                </c:pt>
                <c:pt idx="3891">
                  <c:v>0.44877685546875001</c:v>
                </c:pt>
                <c:pt idx="3892">
                  <c:v>0.44610449218749998</c:v>
                </c:pt>
                <c:pt idx="3893">
                  <c:v>0.44367480468749998</c:v>
                </c:pt>
                <c:pt idx="3894">
                  <c:v>0.441002685546875</c:v>
                </c:pt>
                <c:pt idx="3895">
                  <c:v>0.438330810546875</c:v>
                </c:pt>
                <c:pt idx="3896">
                  <c:v>0.43590112304687501</c:v>
                </c:pt>
                <c:pt idx="3897">
                  <c:v>0.43347192382812499</c:v>
                </c:pt>
                <c:pt idx="3898">
                  <c:v>0.43079931640625002</c:v>
                </c:pt>
                <c:pt idx="3899">
                  <c:v>0.42837060546875</c:v>
                </c:pt>
                <c:pt idx="3900">
                  <c:v>0.42569775390624998</c:v>
                </c:pt>
                <c:pt idx="3901">
                  <c:v>0.42326904296875001</c:v>
                </c:pt>
                <c:pt idx="3902">
                  <c:v>0.42059887695312498</c:v>
                </c:pt>
                <c:pt idx="3903">
                  <c:v>0.41792675781249999</c:v>
                </c:pt>
                <c:pt idx="3904">
                  <c:v>0.41525463867187501</c:v>
                </c:pt>
                <c:pt idx="3905">
                  <c:v>0.41306762695312499</c:v>
                </c:pt>
                <c:pt idx="3906">
                  <c:v>0.41039599609374999</c:v>
                </c:pt>
                <c:pt idx="3907">
                  <c:v>0.40796655273437499</c:v>
                </c:pt>
                <c:pt idx="3908">
                  <c:v>0.40505102539062499</c:v>
                </c:pt>
                <c:pt idx="3909">
                  <c:v>0.402864990234375</c:v>
                </c:pt>
                <c:pt idx="3910">
                  <c:v>0.40019262695312502</c:v>
                </c:pt>
                <c:pt idx="3911">
                  <c:v>0.39776342773437501</c:v>
                </c:pt>
                <c:pt idx="3912">
                  <c:v>0.39509130859375002</c:v>
                </c:pt>
                <c:pt idx="3913">
                  <c:v>0.39266186523437502</c:v>
                </c:pt>
                <c:pt idx="3914">
                  <c:v>0.38998950195312498</c:v>
                </c:pt>
                <c:pt idx="3915">
                  <c:v>0.38756030273437497</c:v>
                </c:pt>
                <c:pt idx="3916">
                  <c:v>0.3848876953125</c:v>
                </c:pt>
                <c:pt idx="3917">
                  <c:v>0.38221582031250001</c:v>
                </c:pt>
                <c:pt idx="3918">
                  <c:v>0.37954541015624998</c:v>
                </c:pt>
                <c:pt idx="3919">
                  <c:v>0.377359130859375</c:v>
                </c:pt>
                <c:pt idx="3920">
                  <c:v>0.37468725585937501</c:v>
                </c:pt>
                <c:pt idx="3921">
                  <c:v>0.37225756835937501</c:v>
                </c:pt>
                <c:pt idx="3922">
                  <c:v>0.36958569335937502</c:v>
                </c:pt>
                <c:pt idx="3923">
                  <c:v>0.36715600585937502</c:v>
                </c:pt>
                <c:pt idx="3924">
                  <c:v>0.36448413085937498</c:v>
                </c:pt>
                <c:pt idx="3925">
                  <c:v>0.36205493164062502</c:v>
                </c:pt>
                <c:pt idx="3926">
                  <c:v>0.35938232421874999</c:v>
                </c:pt>
                <c:pt idx="3927">
                  <c:v>0.35670996093750001</c:v>
                </c:pt>
                <c:pt idx="3928">
                  <c:v>0.354281005859375</c:v>
                </c:pt>
                <c:pt idx="3929">
                  <c:v>0.35185180664062499</c:v>
                </c:pt>
                <c:pt idx="3930">
                  <c:v>0.34917944335937501</c:v>
                </c:pt>
                <c:pt idx="3931">
                  <c:v>0.34650683593749998</c:v>
                </c:pt>
                <c:pt idx="3932">
                  <c:v>0.34407788085937502</c:v>
                </c:pt>
                <c:pt idx="3933">
                  <c:v>0.34164819335937502</c:v>
                </c:pt>
                <c:pt idx="3934">
                  <c:v>0.33897583007812498</c:v>
                </c:pt>
                <c:pt idx="3935">
                  <c:v>0.33630639648437499</c:v>
                </c:pt>
                <c:pt idx="3936">
                  <c:v>0.33387670898437499</c:v>
                </c:pt>
                <c:pt idx="3937">
                  <c:v>0.33144775390624998</c:v>
                </c:pt>
                <c:pt idx="3938">
                  <c:v>0.328775146484375</c:v>
                </c:pt>
                <c:pt idx="3939">
                  <c:v>0.32634619140624999</c:v>
                </c:pt>
                <c:pt idx="3940">
                  <c:v>0.323674072265625</c:v>
                </c:pt>
                <c:pt idx="3941">
                  <c:v>0.32124462890625</c:v>
                </c:pt>
                <c:pt idx="3942">
                  <c:v>0.31857226562500002</c:v>
                </c:pt>
                <c:pt idx="3943">
                  <c:v>0.31614282226562501</c:v>
                </c:pt>
                <c:pt idx="3944">
                  <c:v>0.31347045898437498</c:v>
                </c:pt>
                <c:pt idx="3945">
                  <c:v>0.31079858398437499</c:v>
                </c:pt>
                <c:pt idx="3946">
                  <c:v>0.30836914062499998</c:v>
                </c:pt>
                <c:pt idx="3947">
                  <c:v>0.30593969726562498</c:v>
                </c:pt>
                <c:pt idx="3948">
                  <c:v>0.30326708984375</c:v>
                </c:pt>
                <c:pt idx="3949">
                  <c:v>0.30059497070312502</c:v>
                </c:pt>
                <c:pt idx="3950">
                  <c:v>0.29816577148437501</c:v>
                </c:pt>
                <c:pt idx="3951">
                  <c:v>0.295736572265625</c:v>
                </c:pt>
                <c:pt idx="3952">
                  <c:v>0.29306665039062502</c:v>
                </c:pt>
                <c:pt idx="3953">
                  <c:v>0.29063745117187501</c:v>
                </c:pt>
                <c:pt idx="3954">
                  <c:v>0.28796508789062503</c:v>
                </c:pt>
                <c:pt idx="3955">
                  <c:v>0.28529248046875</c:v>
                </c:pt>
                <c:pt idx="3956">
                  <c:v>0.28286376953124998</c:v>
                </c:pt>
                <c:pt idx="3957">
                  <c:v>0.28043432617187503</c:v>
                </c:pt>
                <c:pt idx="3958">
                  <c:v>0.27776196289062499</c:v>
                </c:pt>
                <c:pt idx="3959">
                  <c:v>0.27533276367187498</c:v>
                </c:pt>
                <c:pt idx="3960">
                  <c:v>0.27266064453125</c:v>
                </c:pt>
                <c:pt idx="3961">
                  <c:v>0.27023120117187499</c:v>
                </c:pt>
                <c:pt idx="3962">
                  <c:v>0.26755883789062501</c:v>
                </c:pt>
                <c:pt idx="3963">
                  <c:v>0.265129638671875</c:v>
                </c:pt>
                <c:pt idx="3964">
                  <c:v>0.26221459960937499</c:v>
                </c:pt>
                <c:pt idx="3965">
                  <c:v>0.26002807617187501</c:v>
                </c:pt>
                <c:pt idx="3966">
                  <c:v>0.25735571289062498</c:v>
                </c:pt>
                <c:pt idx="3967">
                  <c:v>0.25492675781250002</c:v>
                </c:pt>
                <c:pt idx="3968">
                  <c:v>0.25225634765624999</c:v>
                </c:pt>
                <c:pt idx="3969">
                  <c:v>0.249827392578125</c:v>
                </c:pt>
                <c:pt idx="3970">
                  <c:v>0.24715478515625</c:v>
                </c:pt>
                <c:pt idx="3971">
                  <c:v>0.24472558593749999</c:v>
                </c:pt>
                <c:pt idx="3972">
                  <c:v>0.24205346679687501</c:v>
                </c:pt>
                <c:pt idx="3973">
                  <c:v>0.239380859375</c:v>
                </c:pt>
                <c:pt idx="3974">
                  <c:v>0.236951416015625</c:v>
                </c:pt>
                <c:pt idx="3975">
                  <c:v>0.23452246093750001</c:v>
                </c:pt>
                <c:pt idx="3976">
                  <c:v>0.23184985351562501</c:v>
                </c:pt>
                <c:pt idx="3977">
                  <c:v>0.22942089843749999</c:v>
                </c:pt>
                <c:pt idx="3978">
                  <c:v>0.22650585937500001</c:v>
                </c:pt>
                <c:pt idx="3979">
                  <c:v>0.2243193359375</c:v>
                </c:pt>
                <c:pt idx="3980">
                  <c:v>0.22164697265625</c:v>
                </c:pt>
                <c:pt idx="3981">
                  <c:v>0.21921777343750001</c:v>
                </c:pt>
                <c:pt idx="3982">
                  <c:v>0.21654541015625001</c:v>
                </c:pt>
                <c:pt idx="3983">
                  <c:v>0.2141162109375</c:v>
                </c:pt>
                <c:pt idx="3984">
                  <c:v>0.211443359375</c:v>
                </c:pt>
                <c:pt idx="3985">
                  <c:v>0.20901684570312501</c:v>
                </c:pt>
                <c:pt idx="3986">
                  <c:v>0.206101806640625</c:v>
                </c:pt>
                <c:pt idx="3987">
                  <c:v>0.20391528320312499</c:v>
                </c:pt>
                <c:pt idx="3988">
                  <c:v>0.20124316406250001</c:v>
                </c:pt>
                <c:pt idx="3989">
                  <c:v>0.19881420898437499</c:v>
                </c:pt>
                <c:pt idx="3990">
                  <c:v>0.196141357421875</c:v>
                </c:pt>
                <c:pt idx="3991">
                  <c:v>0.19346948242187501</c:v>
                </c:pt>
                <c:pt idx="3992">
                  <c:v>0.19103979492187501</c:v>
                </c:pt>
                <c:pt idx="3993">
                  <c:v>0.18861010742187501</c:v>
                </c:pt>
                <c:pt idx="3994">
                  <c:v>0.18593823242187499</c:v>
                </c:pt>
                <c:pt idx="3995">
                  <c:v>0.18326611328125</c:v>
                </c:pt>
                <c:pt idx="3996">
                  <c:v>0.18059399414062499</c:v>
                </c:pt>
                <c:pt idx="3997">
                  <c:v>0.178406982421875</c:v>
                </c:pt>
                <c:pt idx="3998">
                  <c:v>0.1757353515625</c:v>
                </c:pt>
                <c:pt idx="3999">
                  <c:v>0.1733056640625</c:v>
                </c:pt>
                <c:pt idx="4000">
                  <c:v>0.17039086914062501</c:v>
                </c:pt>
                <c:pt idx="4001">
                  <c:v>0.16820410156250001</c:v>
                </c:pt>
                <c:pt idx="4002">
                  <c:v>0.16553466796874999</c:v>
                </c:pt>
                <c:pt idx="4003">
                  <c:v>0.163104736328125</c:v>
                </c:pt>
                <c:pt idx="4004">
                  <c:v>0.16043310546875</c:v>
                </c:pt>
                <c:pt idx="4005">
                  <c:v>0.1577607421875</c:v>
                </c:pt>
                <c:pt idx="4006">
                  <c:v>0.1553310546875</c:v>
                </c:pt>
                <c:pt idx="4007">
                  <c:v>0.15290185546874999</c:v>
                </c:pt>
                <c:pt idx="4008">
                  <c:v>0.15022998046875</c:v>
                </c:pt>
                <c:pt idx="4009">
                  <c:v>0.14755761718749999</c:v>
                </c:pt>
                <c:pt idx="4010">
                  <c:v>0.14512792968749999</c:v>
                </c:pt>
                <c:pt idx="4011">
                  <c:v>0.14269873046875001</c:v>
                </c:pt>
                <c:pt idx="4012">
                  <c:v>0.1400263671875</c:v>
                </c:pt>
                <c:pt idx="4013">
                  <c:v>0.13759741210937501</c:v>
                </c:pt>
                <c:pt idx="4014">
                  <c:v>0.13468188476562501</c:v>
                </c:pt>
                <c:pt idx="4015">
                  <c:v>0.13249560546875</c:v>
                </c:pt>
                <c:pt idx="4016">
                  <c:v>0.12982348632812499</c:v>
                </c:pt>
                <c:pt idx="4017">
                  <c:v>0.12739404296875001</c:v>
                </c:pt>
                <c:pt idx="4018">
                  <c:v>0.12448144531249999</c:v>
                </c:pt>
                <c:pt idx="4019">
                  <c:v>0.122294677734375</c:v>
                </c:pt>
                <c:pt idx="4020">
                  <c:v>0.1196220703125</c:v>
                </c:pt>
                <c:pt idx="4021">
                  <c:v>0.11719287109375</c:v>
                </c:pt>
                <c:pt idx="4022">
                  <c:v>0.11427807617187501</c:v>
                </c:pt>
                <c:pt idx="4023">
                  <c:v>0.112091552734375</c:v>
                </c:pt>
                <c:pt idx="4024">
                  <c:v>0.109419677734375</c:v>
                </c:pt>
                <c:pt idx="4025">
                  <c:v>0.106989990234375</c:v>
                </c:pt>
                <c:pt idx="4026">
                  <c:v>0.10431787109375</c:v>
                </c:pt>
                <c:pt idx="4027">
                  <c:v>0.101888671875</c:v>
                </c:pt>
                <c:pt idx="4028">
                  <c:v>9.9216308593749997E-2</c:v>
                </c:pt>
                <c:pt idx="4029">
                  <c:v>9.6786865234375005E-2</c:v>
                </c:pt>
                <c:pt idx="4030">
                  <c:v>9.4114990234375001E-2</c:v>
                </c:pt>
                <c:pt idx="4031">
                  <c:v>9.1685546874999996E-2</c:v>
                </c:pt>
                <c:pt idx="4032">
                  <c:v>8.8770507812499996E-2</c:v>
                </c:pt>
                <c:pt idx="4033">
                  <c:v>8.6583740234374998E-2</c:v>
                </c:pt>
                <c:pt idx="4034">
                  <c:v>8.3911376953125005E-2</c:v>
                </c:pt>
                <c:pt idx="4035">
                  <c:v>8.1484619140625006E-2</c:v>
                </c:pt>
                <c:pt idx="4036">
                  <c:v>7.8569580078125006E-2</c:v>
                </c:pt>
                <c:pt idx="4037">
                  <c:v>7.6140136718750001E-2</c:v>
                </c:pt>
                <c:pt idx="4038">
                  <c:v>7.3710937500000004E-2</c:v>
                </c:pt>
                <c:pt idx="4039">
                  <c:v>7.1281738281250007E-2</c:v>
                </c:pt>
                <c:pt idx="4040">
                  <c:v>6.8609375E-2</c:v>
                </c:pt>
                <c:pt idx="4041">
                  <c:v>6.5936767578125E-2</c:v>
                </c:pt>
                <c:pt idx="4042">
                  <c:v>6.3507568359375002E-2</c:v>
                </c:pt>
                <c:pt idx="4043">
                  <c:v>6.1078124999999997E-2</c:v>
                </c:pt>
                <c:pt idx="4044">
                  <c:v>5.8406005859374999E-2</c:v>
                </c:pt>
                <c:pt idx="4045">
                  <c:v>5.5977050781250003E-2</c:v>
                </c:pt>
                <c:pt idx="4046">
                  <c:v>5.3061035156249999E-2</c:v>
                </c:pt>
                <c:pt idx="4047">
                  <c:v>5.0875488281249999E-2</c:v>
                </c:pt>
                <c:pt idx="4048">
                  <c:v>4.8202880859374998E-2</c:v>
                </c:pt>
                <c:pt idx="4049">
                  <c:v>4.5773681640625001E-2</c:v>
                </c:pt>
                <c:pt idx="4050">
                  <c:v>4.3101318359375002E-2</c:v>
                </c:pt>
                <c:pt idx="4051">
                  <c:v>4.0431640625000001E-2</c:v>
                </c:pt>
                <c:pt idx="4052">
                  <c:v>3.8002197265625003E-2</c:v>
                </c:pt>
                <c:pt idx="4053">
                  <c:v>3.5572998046874998E-2</c:v>
                </c:pt>
                <c:pt idx="4054">
                  <c:v>3.290087890625E-2</c:v>
                </c:pt>
                <c:pt idx="4055">
                  <c:v>3.0471435546875002E-2</c:v>
                </c:pt>
                <c:pt idx="4056">
                  <c:v>2.7556396484374999E-2</c:v>
                </c:pt>
                <c:pt idx="4057">
                  <c:v>2.2697265625000001E-2</c:v>
                </c:pt>
                <c:pt idx="4058">
                  <c:v>1.7352539062499998E-2</c:v>
                </c:pt>
                <c:pt idx="4059">
                  <c:v>1.2494628906249999E-2</c:v>
                </c:pt>
                <c:pt idx="4060">
                  <c:v>1.0064697265625E-2</c:v>
                </c:pt>
                <c:pt idx="4061">
                  <c:v>7.3928222656249997E-3</c:v>
                </c:pt>
                <c:pt idx="4062">
                  <c:v>4.7204589843750002E-3</c:v>
                </c:pt>
                <c:pt idx="4063">
                  <c:v>2.2910156250000001E-3</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numCache>
            </c:numRef>
          </c:xVal>
          <c:yVal>
            <c:numRef>
              <c:f>'CTS 18-11-2015 16h48'!$F$1:$F$4412</c:f>
              <c:numCache>
                <c:formatCode>General</c:formatCode>
                <c:ptCount val="4412"/>
                <c:pt idx="0">
                  <c:v>0</c:v>
                </c:pt>
                <c:pt idx="1">
                  <c:v>2E-3</c:v>
                </c:pt>
                <c:pt idx="2">
                  <c:v>-1E-3</c:v>
                </c:pt>
                <c:pt idx="3">
                  <c:v>1E-3</c:v>
                </c:pt>
                <c:pt idx="4">
                  <c:v>3.0000000000000001E-3</c:v>
                </c:pt>
                <c:pt idx="5">
                  <c:v>4.0000000000000001E-3</c:v>
                </c:pt>
                <c:pt idx="6">
                  <c:v>2E-3</c:v>
                </c:pt>
                <c:pt idx="7">
                  <c:v>1E-3</c:v>
                </c:pt>
                <c:pt idx="8">
                  <c:v>2E-3</c:v>
                </c:pt>
                <c:pt idx="9">
                  <c:v>1E-3</c:v>
                </c:pt>
                <c:pt idx="10">
                  <c:v>-1E-3</c:v>
                </c:pt>
                <c:pt idx="11">
                  <c:v>1E-3</c:v>
                </c:pt>
                <c:pt idx="12">
                  <c:v>2E-3</c:v>
                </c:pt>
                <c:pt idx="13">
                  <c:v>3.0000000000000001E-3</c:v>
                </c:pt>
                <c:pt idx="14">
                  <c:v>6.0000000000000001E-3</c:v>
                </c:pt>
                <c:pt idx="15">
                  <c:v>1E-3</c:v>
                </c:pt>
                <c:pt idx="16">
                  <c:v>0</c:v>
                </c:pt>
                <c:pt idx="17">
                  <c:v>1E-3</c:v>
                </c:pt>
                <c:pt idx="18">
                  <c:v>0</c:v>
                </c:pt>
                <c:pt idx="19">
                  <c:v>3.0000000000000001E-3</c:v>
                </c:pt>
                <c:pt idx="20">
                  <c:v>5.0000000000000001E-3</c:v>
                </c:pt>
                <c:pt idx="21">
                  <c:v>2E-3</c:v>
                </c:pt>
                <c:pt idx="22">
                  <c:v>3.0000000000000001E-3</c:v>
                </c:pt>
                <c:pt idx="23">
                  <c:v>6.0000000000000001E-3</c:v>
                </c:pt>
                <c:pt idx="24">
                  <c:v>8.0000000000000002E-3</c:v>
                </c:pt>
                <c:pt idx="25">
                  <c:v>7.0000000000000001E-3</c:v>
                </c:pt>
                <c:pt idx="26">
                  <c:v>0.01</c:v>
                </c:pt>
                <c:pt idx="27">
                  <c:v>1.7000000000000001E-2</c:v>
                </c:pt>
                <c:pt idx="28">
                  <c:v>4.2999999999999997E-2</c:v>
                </c:pt>
                <c:pt idx="29">
                  <c:v>7.5999999999999998E-2</c:v>
                </c:pt>
                <c:pt idx="30">
                  <c:v>0.109</c:v>
                </c:pt>
                <c:pt idx="31">
                  <c:v>0.11</c:v>
                </c:pt>
                <c:pt idx="32">
                  <c:v>0.11700000000000001</c:v>
                </c:pt>
                <c:pt idx="33">
                  <c:v>0.14199999999999999</c:v>
                </c:pt>
                <c:pt idx="34">
                  <c:v>0.153</c:v>
                </c:pt>
                <c:pt idx="35">
                  <c:v>0.16600000000000001</c:v>
                </c:pt>
                <c:pt idx="36">
                  <c:v>0.18099999999999999</c:v>
                </c:pt>
                <c:pt idx="37">
                  <c:v>0.219</c:v>
                </c:pt>
                <c:pt idx="38">
                  <c:v>0.26700000000000002</c:v>
                </c:pt>
                <c:pt idx="39">
                  <c:v>0.32900000000000001</c:v>
                </c:pt>
                <c:pt idx="40">
                  <c:v>0.40899999999999997</c:v>
                </c:pt>
                <c:pt idx="41">
                  <c:v>0.50600000000000001</c:v>
                </c:pt>
                <c:pt idx="42">
                  <c:v>0.625</c:v>
                </c:pt>
                <c:pt idx="43">
                  <c:v>0.76100000000000001</c:v>
                </c:pt>
                <c:pt idx="44">
                  <c:v>0.90800000000000003</c:v>
                </c:pt>
                <c:pt idx="45">
                  <c:v>1.052</c:v>
                </c:pt>
                <c:pt idx="46">
                  <c:v>1.19</c:v>
                </c:pt>
                <c:pt idx="47">
                  <c:v>1.2989999999999999</c:v>
                </c:pt>
                <c:pt idx="48">
                  <c:v>1.371</c:v>
                </c:pt>
                <c:pt idx="49">
                  <c:v>1.498</c:v>
                </c:pt>
                <c:pt idx="50">
                  <c:v>1.653</c:v>
                </c:pt>
                <c:pt idx="51">
                  <c:v>1.8120000000000001</c:v>
                </c:pt>
                <c:pt idx="52">
                  <c:v>1.968</c:v>
                </c:pt>
                <c:pt idx="53">
                  <c:v>2.1309999999999998</c:v>
                </c:pt>
                <c:pt idx="54">
                  <c:v>2.294</c:v>
                </c:pt>
                <c:pt idx="55">
                  <c:v>2.4119999999999999</c:v>
                </c:pt>
                <c:pt idx="56">
                  <c:v>2.4159999999999999</c:v>
                </c:pt>
                <c:pt idx="57">
                  <c:v>2.4169999999999998</c:v>
                </c:pt>
                <c:pt idx="58">
                  <c:v>2.4159999999999999</c:v>
                </c:pt>
                <c:pt idx="59">
                  <c:v>2.4180000000000001</c:v>
                </c:pt>
                <c:pt idx="60">
                  <c:v>2.415</c:v>
                </c:pt>
                <c:pt idx="61">
                  <c:v>2.4129999999999998</c:v>
                </c:pt>
                <c:pt idx="62">
                  <c:v>2.4649999999999999</c:v>
                </c:pt>
                <c:pt idx="63">
                  <c:v>2.5859999999999999</c:v>
                </c:pt>
                <c:pt idx="64">
                  <c:v>2.7519999999999998</c:v>
                </c:pt>
                <c:pt idx="65">
                  <c:v>2.9359999999999999</c:v>
                </c:pt>
                <c:pt idx="66">
                  <c:v>3.117</c:v>
                </c:pt>
                <c:pt idx="67">
                  <c:v>3.2919999999999998</c:v>
                </c:pt>
                <c:pt idx="68">
                  <c:v>3.476</c:v>
                </c:pt>
                <c:pt idx="69">
                  <c:v>3.6749999999999998</c:v>
                </c:pt>
                <c:pt idx="70">
                  <c:v>3.8820000000000001</c:v>
                </c:pt>
                <c:pt idx="71">
                  <c:v>4.0869999999999997</c:v>
                </c:pt>
                <c:pt idx="72">
                  <c:v>4.0640000000000001</c:v>
                </c:pt>
                <c:pt idx="73">
                  <c:v>3.8839999999999999</c:v>
                </c:pt>
                <c:pt idx="74">
                  <c:v>3.976</c:v>
                </c:pt>
                <c:pt idx="75">
                  <c:v>4.1059999999999999</c:v>
                </c:pt>
                <c:pt idx="76">
                  <c:v>4.32</c:v>
                </c:pt>
                <c:pt idx="77">
                  <c:v>4.5419999999999998</c:v>
                </c:pt>
                <c:pt idx="78">
                  <c:v>4.766</c:v>
                </c:pt>
                <c:pt idx="79">
                  <c:v>5</c:v>
                </c:pt>
                <c:pt idx="80">
                  <c:v>5.2309999999999999</c:v>
                </c:pt>
                <c:pt idx="81">
                  <c:v>5.4619999999999997</c:v>
                </c:pt>
                <c:pt idx="82">
                  <c:v>5.7</c:v>
                </c:pt>
                <c:pt idx="83">
                  <c:v>5.93</c:v>
                </c:pt>
                <c:pt idx="84">
                  <c:v>6.1520000000000001</c:v>
                </c:pt>
                <c:pt idx="85">
                  <c:v>6.3879999999999999</c:v>
                </c:pt>
                <c:pt idx="86">
                  <c:v>6.6210000000000004</c:v>
                </c:pt>
                <c:pt idx="87">
                  <c:v>6.8579999999999997</c:v>
                </c:pt>
                <c:pt idx="88">
                  <c:v>7.0919999999999996</c:v>
                </c:pt>
                <c:pt idx="89">
                  <c:v>7.3179999999999996</c:v>
                </c:pt>
                <c:pt idx="90">
                  <c:v>7.5469999999999997</c:v>
                </c:pt>
                <c:pt idx="91">
                  <c:v>7.7770000000000001</c:v>
                </c:pt>
                <c:pt idx="92">
                  <c:v>8.0090000000000003</c:v>
                </c:pt>
                <c:pt idx="93">
                  <c:v>8.2409999999999997</c:v>
                </c:pt>
                <c:pt idx="94">
                  <c:v>8.4719999999999995</c:v>
                </c:pt>
                <c:pt idx="95">
                  <c:v>8.6929999999999996</c:v>
                </c:pt>
                <c:pt idx="96">
                  <c:v>8.9280000000000008</c:v>
                </c:pt>
                <c:pt idx="97">
                  <c:v>9.1579999999999995</c:v>
                </c:pt>
                <c:pt idx="98">
                  <c:v>9.3919999999999995</c:v>
                </c:pt>
                <c:pt idx="99">
                  <c:v>9.6259999999999994</c:v>
                </c:pt>
                <c:pt idx="100">
                  <c:v>9.8569999999999993</c:v>
                </c:pt>
                <c:pt idx="101">
                  <c:v>10.048999999999999</c:v>
                </c:pt>
                <c:pt idx="102">
                  <c:v>10.067</c:v>
                </c:pt>
                <c:pt idx="103">
                  <c:v>10.068</c:v>
                </c:pt>
                <c:pt idx="104">
                  <c:v>10.069000000000001</c:v>
                </c:pt>
                <c:pt idx="105">
                  <c:v>10.244999999999999</c:v>
                </c:pt>
                <c:pt idx="106">
                  <c:v>10.475</c:v>
                </c:pt>
                <c:pt idx="107">
                  <c:v>10.712</c:v>
                </c:pt>
                <c:pt idx="108">
                  <c:v>10.949</c:v>
                </c:pt>
                <c:pt idx="109">
                  <c:v>11.185</c:v>
                </c:pt>
                <c:pt idx="110">
                  <c:v>11.423</c:v>
                </c:pt>
                <c:pt idx="111">
                  <c:v>11.662000000000001</c:v>
                </c:pt>
                <c:pt idx="112">
                  <c:v>11.897</c:v>
                </c:pt>
                <c:pt idx="113">
                  <c:v>12.131</c:v>
                </c:pt>
                <c:pt idx="114">
                  <c:v>12.365</c:v>
                </c:pt>
                <c:pt idx="115">
                  <c:v>12.599</c:v>
                </c:pt>
                <c:pt idx="116">
                  <c:v>12.833</c:v>
                </c:pt>
                <c:pt idx="117">
                  <c:v>13.071</c:v>
                </c:pt>
                <c:pt idx="118">
                  <c:v>13.304</c:v>
                </c:pt>
                <c:pt idx="119">
                  <c:v>13.54</c:v>
                </c:pt>
                <c:pt idx="120">
                  <c:v>13.772</c:v>
                </c:pt>
                <c:pt idx="121">
                  <c:v>14.000999999999999</c:v>
                </c:pt>
                <c:pt idx="122">
                  <c:v>14.242000000000001</c:v>
                </c:pt>
                <c:pt idx="123">
                  <c:v>14.476000000000001</c:v>
                </c:pt>
                <c:pt idx="124">
                  <c:v>14.72</c:v>
                </c:pt>
                <c:pt idx="125">
                  <c:v>14.964</c:v>
                </c:pt>
                <c:pt idx="126">
                  <c:v>15.195</c:v>
                </c:pt>
                <c:pt idx="127">
                  <c:v>15.435</c:v>
                </c:pt>
                <c:pt idx="128">
                  <c:v>15.676</c:v>
                </c:pt>
                <c:pt idx="129">
                  <c:v>15.91</c:v>
                </c:pt>
                <c:pt idx="130">
                  <c:v>16.151</c:v>
                </c:pt>
                <c:pt idx="131">
                  <c:v>16.388000000000002</c:v>
                </c:pt>
                <c:pt idx="132">
                  <c:v>16.623999999999999</c:v>
                </c:pt>
                <c:pt idx="133">
                  <c:v>16.864999999999998</c:v>
                </c:pt>
                <c:pt idx="134">
                  <c:v>17.106999999999999</c:v>
                </c:pt>
                <c:pt idx="135">
                  <c:v>17.347999999999999</c:v>
                </c:pt>
                <c:pt idx="136">
                  <c:v>17.585000000000001</c:v>
                </c:pt>
                <c:pt idx="137">
                  <c:v>17.821999999999999</c:v>
                </c:pt>
                <c:pt idx="138">
                  <c:v>18.058</c:v>
                </c:pt>
                <c:pt idx="139">
                  <c:v>18.295000000000002</c:v>
                </c:pt>
                <c:pt idx="140">
                  <c:v>18.536000000000001</c:v>
                </c:pt>
                <c:pt idx="141">
                  <c:v>18.777000000000001</c:v>
                </c:pt>
                <c:pt idx="142">
                  <c:v>19.015000000000001</c:v>
                </c:pt>
                <c:pt idx="143">
                  <c:v>19.254999999999999</c:v>
                </c:pt>
                <c:pt idx="144">
                  <c:v>19.359000000000002</c:v>
                </c:pt>
                <c:pt idx="145">
                  <c:v>19.36</c:v>
                </c:pt>
                <c:pt idx="146">
                  <c:v>19.356999999999999</c:v>
                </c:pt>
                <c:pt idx="147">
                  <c:v>19.353999999999999</c:v>
                </c:pt>
                <c:pt idx="148">
                  <c:v>19.355</c:v>
                </c:pt>
                <c:pt idx="149">
                  <c:v>19.356000000000002</c:v>
                </c:pt>
                <c:pt idx="150">
                  <c:v>19.355</c:v>
                </c:pt>
                <c:pt idx="151">
                  <c:v>19.356000000000002</c:v>
                </c:pt>
                <c:pt idx="152">
                  <c:v>19.359000000000002</c:v>
                </c:pt>
                <c:pt idx="153">
                  <c:v>19.358000000000001</c:v>
                </c:pt>
                <c:pt idx="154">
                  <c:v>19.355</c:v>
                </c:pt>
                <c:pt idx="155">
                  <c:v>19.353999999999999</c:v>
                </c:pt>
                <c:pt idx="156">
                  <c:v>19.355</c:v>
                </c:pt>
                <c:pt idx="157">
                  <c:v>19.353000000000002</c:v>
                </c:pt>
                <c:pt idx="158">
                  <c:v>19.353999999999999</c:v>
                </c:pt>
                <c:pt idx="159">
                  <c:v>19.355</c:v>
                </c:pt>
                <c:pt idx="160">
                  <c:v>19.358000000000001</c:v>
                </c:pt>
                <c:pt idx="161">
                  <c:v>19.356000000000002</c:v>
                </c:pt>
                <c:pt idx="162">
                  <c:v>19.350000000000001</c:v>
                </c:pt>
                <c:pt idx="163">
                  <c:v>19.353000000000002</c:v>
                </c:pt>
                <c:pt idx="164">
                  <c:v>19.352</c:v>
                </c:pt>
                <c:pt idx="165">
                  <c:v>19.353999999999999</c:v>
                </c:pt>
                <c:pt idx="166">
                  <c:v>19.353000000000002</c:v>
                </c:pt>
                <c:pt idx="167">
                  <c:v>19.350000000000001</c:v>
                </c:pt>
                <c:pt idx="168">
                  <c:v>19.350999999999999</c:v>
                </c:pt>
                <c:pt idx="169">
                  <c:v>19.353000000000002</c:v>
                </c:pt>
                <c:pt idx="170">
                  <c:v>19.353999999999999</c:v>
                </c:pt>
                <c:pt idx="171">
                  <c:v>19.352</c:v>
                </c:pt>
                <c:pt idx="172">
                  <c:v>19.353000000000002</c:v>
                </c:pt>
                <c:pt idx="173">
                  <c:v>19.352</c:v>
                </c:pt>
                <c:pt idx="174">
                  <c:v>19.353000000000002</c:v>
                </c:pt>
                <c:pt idx="175">
                  <c:v>19.353999999999999</c:v>
                </c:pt>
                <c:pt idx="176">
                  <c:v>19.355</c:v>
                </c:pt>
                <c:pt idx="177">
                  <c:v>19.353000000000002</c:v>
                </c:pt>
                <c:pt idx="178">
                  <c:v>19.352</c:v>
                </c:pt>
                <c:pt idx="179">
                  <c:v>19.353999999999999</c:v>
                </c:pt>
                <c:pt idx="180">
                  <c:v>19.355</c:v>
                </c:pt>
                <c:pt idx="181">
                  <c:v>19.356000000000002</c:v>
                </c:pt>
                <c:pt idx="182">
                  <c:v>19.353000000000002</c:v>
                </c:pt>
                <c:pt idx="183">
                  <c:v>19.350999999999999</c:v>
                </c:pt>
                <c:pt idx="184">
                  <c:v>19.352</c:v>
                </c:pt>
                <c:pt idx="185">
                  <c:v>19.353000000000002</c:v>
                </c:pt>
                <c:pt idx="186">
                  <c:v>19.353999999999999</c:v>
                </c:pt>
                <c:pt idx="187">
                  <c:v>19.352</c:v>
                </c:pt>
                <c:pt idx="188">
                  <c:v>19.353000000000002</c:v>
                </c:pt>
                <c:pt idx="189">
                  <c:v>19.353999999999999</c:v>
                </c:pt>
                <c:pt idx="190">
                  <c:v>19.355</c:v>
                </c:pt>
                <c:pt idx="191">
                  <c:v>19.353000000000002</c:v>
                </c:pt>
                <c:pt idx="192">
                  <c:v>19.352</c:v>
                </c:pt>
                <c:pt idx="193">
                  <c:v>19.353000000000002</c:v>
                </c:pt>
                <c:pt idx="194">
                  <c:v>19.352</c:v>
                </c:pt>
                <c:pt idx="195">
                  <c:v>19.350000000000001</c:v>
                </c:pt>
                <c:pt idx="196">
                  <c:v>19.350999999999999</c:v>
                </c:pt>
                <c:pt idx="197">
                  <c:v>19.350000000000001</c:v>
                </c:pt>
                <c:pt idx="198">
                  <c:v>19.350999999999999</c:v>
                </c:pt>
                <c:pt idx="199">
                  <c:v>19.352</c:v>
                </c:pt>
                <c:pt idx="200">
                  <c:v>19.353999999999999</c:v>
                </c:pt>
                <c:pt idx="201">
                  <c:v>19.347999999999999</c:v>
                </c:pt>
                <c:pt idx="202">
                  <c:v>19.350000000000001</c:v>
                </c:pt>
                <c:pt idx="203">
                  <c:v>19.347999999999999</c:v>
                </c:pt>
                <c:pt idx="204">
                  <c:v>19.350000000000001</c:v>
                </c:pt>
                <c:pt idx="205">
                  <c:v>19.349</c:v>
                </c:pt>
                <c:pt idx="206">
                  <c:v>19.350000000000001</c:v>
                </c:pt>
                <c:pt idx="207">
                  <c:v>19.350999999999999</c:v>
                </c:pt>
                <c:pt idx="208">
                  <c:v>19.352</c:v>
                </c:pt>
                <c:pt idx="209">
                  <c:v>19.349</c:v>
                </c:pt>
                <c:pt idx="210">
                  <c:v>19.350999999999999</c:v>
                </c:pt>
                <c:pt idx="211">
                  <c:v>19.349</c:v>
                </c:pt>
                <c:pt idx="212">
                  <c:v>19.350000000000001</c:v>
                </c:pt>
                <c:pt idx="213">
                  <c:v>19.347000000000001</c:v>
                </c:pt>
                <c:pt idx="214">
                  <c:v>19.347999999999999</c:v>
                </c:pt>
                <c:pt idx="215">
                  <c:v>19.349</c:v>
                </c:pt>
                <c:pt idx="216">
                  <c:v>19.350999999999999</c:v>
                </c:pt>
                <c:pt idx="217">
                  <c:v>19.346</c:v>
                </c:pt>
                <c:pt idx="218">
                  <c:v>19.347999999999999</c:v>
                </c:pt>
                <c:pt idx="219">
                  <c:v>19.349</c:v>
                </c:pt>
                <c:pt idx="220">
                  <c:v>19.350000000000001</c:v>
                </c:pt>
                <c:pt idx="221">
                  <c:v>19.346</c:v>
                </c:pt>
                <c:pt idx="222">
                  <c:v>19.347999999999999</c:v>
                </c:pt>
                <c:pt idx="223">
                  <c:v>19.350000000000001</c:v>
                </c:pt>
                <c:pt idx="224">
                  <c:v>19.350999999999999</c:v>
                </c:pt>
                <c:pt idx="225">
                  <c:v>19.353000000000002</c:v>
                </c:pt>
                <c:pt idx="226">
                  <c:v>19.349</c:v>
                </c:pt>
                <c:pt idx="227">
                  <c:v>19.350000000000001</c:v>
                </c:pt>
                <c:pt idx="228">
                  <c:v>19.349</c:v>
                </c:pt>
                <c:pt idx="229">
                  <c:v>19.350000000000001</c:v>
                </c:pt>
                <c:pt idx="230">
                  <c:v>19.349</c:v>
                </c:pt>
                <c:pt idx="231">
                  <c:v>19.350000000000001</c:v>
                </c:pt>
                <c:pt idx="232">
                  <c:v>19.349</c:v>
                </c:pt>
                <c:pt idx="233">
                  <c:v>19.352</c:v>
                </c:pt>
                <c:pt idx="234">
                  <c:v>19.353999999999999</c:v>
                </c:pt>
                <c:pt idx="235">
                  <c:v>19.309999999999999</c:v>
                </c:pt>
                <c:pt idx="236">
                  <c:v>19.16</c:v>
                </c:pt>
                <c:pt idx="237">
                  <c:v>19.004999999999999</c:v>
                </c:pt>
                <c:pt idx="238">
                  <c:v>18.847000000000001</c:v>
                </c:pt>
                <c:pt idx="239">
                  <c:v>18.678999999999998</c:v>
                </c:pt>
                <c:pt idx="240">
                  <c:v>18.486999999999998</c:v>
                </c:pt>
                <c:pt idx="241">
                  <c:v>18.300999999999998</c:v>
                </c:pt>
                <c:pt idx="242">
                  <c:v>18.113</c:v>
                </c:pt>
                <c:pt idx="243">
                  <c:v>17.919</c:v>
                </c:pt>
                <c:pt idx="244">
                  <c:v>17.704000000000001</c:v>
                </c:pt>
                <c:pt idx="245">
                  <c:v>17.5</c:v>
                </c:pt>
                <c:pt idx="246">
                  <c:v>17.312999999999999</c:v>
                </c:pt>
                <c:pt idx="247">
                  <c:v>17.138000000000002</c:v>
                </c:pt>
                <c:pt idx="248">
                  <c:v>16.978000000000002</c:v>
                </c:pt>
                <c:pt idx="249">
                  <c:v>16.829999999999998</c:v>
                </c:pt>
                <c:pt idx="250">
                  <c:v>16.709</c:v>
                </c:pt>
                <c:pt idx="251">
                  <c:v>16.649000000000001</c:v>
                </c:pt>
                <c:pt idx="252">
                  <c:v>16.625</c:v>
                </c:pt>
                <c:pt idx="253">
                  <c:v>16.611000000000001</c:v>
                </c:pt>
                <c:pt idx="254">
                  <c:v>16.600999999999999</c:v>
                </c:pt>
                <c:pt idx="255">
                  <c:v>16.599</c:v>
                </c:pt>
                <c:pt idx="256">
                  <c:v>16.562000000000001</c:v>
                </c:pt>
                <c:pt idx="257">
                  <c:v>16.53</c:v>
                </c:pt>
                <c:pt idx="258">
                  <c:v>16.495999999999999</c:v>
                </c:pt>
                <c:pt idx="259">
                  <c:v>16.472000000000001</c:v>
                </c:pt>
                <c:pt idx="260">
                  <c:v>16.465</c:v>
                </c:pt>
                <c:pt idx="261">
                  <c:v>16.46</c:v>
                </c:pt>
                <c:pt idx="262">
                  <c:v>16.459</c:v>
                </c:pt>
                <c:pt idx="263">
                  <c:v>16.457999999999998</c:v>
                </c:pt>
                <c:pt idx="264">
                  <c:v>16.454999999999998</c:v>
                </c:pt>
                <c:pt idx="265">
                  <c:v>16.451000000000001</c:v>
                </c:pt>
                <c:pt idx="266">
                  <c:v>16.446000000000002</c:v>
                </c:pt>
                <c:pt idx="267">
                  <c:v>16.420999999999999</c:v>
                </c:pt>
                <c:pt idx="268">
                  <c:v>16.309000000000001</c:v>
                </c:pt>
                <c:pt idx="269">
                  <c:v>16.064</c:v>
                </c:pt>
                <c:pt idx="270">
                  <c:v>15.811999999999999</c:v>
                </c:pt>
                <c:pt idx="271">
                  <c:v>15.548</c:v>
                </c:pt>
                <c:pt idx="272">
                  <c:v>15.336</c:v>
                </c:pt>
                <c:pt idx="273">
                  <c:v>15.305999999999999</c:v>
                </c:pt>
                <c:pt idx="274">
                  <c:v>15.308</c:v>
                </c:pt>
                <c:pt idx="275">
                  <c:v>15.311</c:v>
                </c:pt>
                <c:pt idx="276">
                  <c:v>15.305</c:v>
                </c:pt>
                <c:pt idx="277">
                  <c:v>15.307</c:v>
                </c:pt>
                <c:pt idx="278">
                  <c:v>15.305</c:v>
                </c:pt>
                <c:pt idx="279">
                  <c:v>15.307</c:v>
                </c:pt>
                <c:pt idx="280">
                  <c:v>15.308</c:v>
                </c:pt>
                <c:pt idx="281">
                  <c:v>15.304</c:v>
                </c:pt>
                <c:pt idx="282">
                  <c:v>15.307</c:v>
                </c:pt>
                <c:pt idx="283">
                  <c:v>15.308</c:v>
                </c:pt>
                <c:pt idx="284">
                  <c:v>15.308999999999999</c:v>
                </c:pt>
                <c:pt idx="285">
                  <c:v>15.307</c:v>
                </c:pt>
                <c:pt idx="286">
                  <c:v>15.305</c:v>
                </c:pt>
                <c:pt idx="287">
                  <c:v>15.302</c:v>
                </c:pt>
                <c:pt idx="288">
                  <c:v>15.106</c:v>
                </c:pt>
                <c:pt idx="289">
                  <c:v>14.813000000000001</c:v>
                </c:pt>
                <c:pt idx="290">
                  <c:v>14.532999999999999</c:v>
                </c:pt>
                <c:pt idx="291">
                  <c:v>14.266999999999999</c:v>
                </c:pt>
                <c:pt idx="292">
                  <c:v>14.006</c:v>
                </c:pt>
                <c:pt idx="293">
                  <c:v>13.773</c:v>
                </c:pt>
                <c:pt idx="294">
                  <c:v>13.593999999999999</c:v>
                </c:pt>
                <c:pt idx="295">
                  <c:v>13.356</c:v>
                </c:pt>
                <c:pt idx="296">
                  <c:v>13.1</c:v>
                </c:pt>
                <c:pt idx="297">
                  <c:v>12.843999999999999</c:v>
                </c:pt>
                <c:pt idx="298">
                  <c:v>12.587</c:v>
                </c:pt>
                <c:pt idx="299">
                  <c:v>12.327999999999999</c:v>
                </c:pt>
                <c:pt idx="300">
                  <c:v>12.063000000000001</c:v>
                </c:pt>
                <c:pt idx="301">
                  <c:v>11.805</c:v>
                </c:pt>
                <c:pt idx="302">
                  <c:v>11.538</c:v>
                </c:pt>
                <c:pt idx="303">
                  <c:v>11.279</c:v>
                </c:pt>
                <c:pt idx="304">
                  <c:v>11.012</c:v>
                </c:pt>
                <c:pt idx="305">
                  <c:v>10.741</c:v>
                </c:pt>
                <c:pt idx="306">
                  <c:v>10.464</c:v>
                </c:pt>
                <c:pt idx="307">
                  <c:v>10.175000000000001</c:v>
                </c:pt>
                <c:pt idx="308">
                  <c:v>9.8379999999999992</c:v>
                </c:pt>
                <c:pt idx="309">
                  <c:v>9.5470000000000006</c:v>
                </c:pt>
                <c:pt idx="310">
                  <c:v>9.2669999999999995</c:v>
                </c:pt>
                <c:pt idx="311">
                  <c:v>8.9969999999999999</c:v>
                </c:pt>
                <c:pt idx="312">
                  <c:v>8.7360000000000007</c:v>
                </c:pt>
                <c:pt idx="313">
                  <c:v>8.484</c:v>
                </c:pt>
                <c:pt idx="314">
                  <c:v>8.25</c:v>
                </c:pt>
                <c:pt idx="315">
                  <c:v>7.9880000000000004</c:v>
                </c:pt>
                <c:pt idx="316">
                  <c:v>7.6769999999999996</c:v>
                </c:pt>
                <c:pt idx="317">
                  <c:v>7.298</c:v>
                </c:pt>
                <c:pt idx="318">
                  <c:v>7.0419999999999998</c:v>
                </c:pt>
                <c:pt idx="319">
                  <c:v>6.8010000000000002</c:v>
                </c:pt>
                <c:pt idx="320">
                  <c:v>6.5570000000000004</c:v>
                </c:pt>
                <c:pt idx="321">
                  <c:v>6.3090000000000002</c:v>
                </c:pt>
                <c:pt idx="322">
                  <c:v>6.056</c:v>
                </c:pt>
                <c:pt idx="323">
                  <c:v>5.798</c:v>
                </c:pt>
                <c:pt idx="324">
                  <c:v>5.5270000000000001</c:v>
                </c:pt>
                <c:pt idx="325">
                  <c:v>5.2519999999999998</c:v>
                </c:pt>
                <c:pt idx="326">
                  <c:v>4.9690000000000003</c:v>
                </c:pt>
                <c:pt idx="327">
                  <c:v>4.6050000000000004</c:v>
                </c:pt>
                <c:pt idx="328">
                  <c:v>3.569</c:v>
                </c:pt>
                <c:pt idx="329">
                  <c:v>3.13</c:v>
                </c:pt>
                <c:pt idx="330">
                  <c:v>2.8540000000000001</c:v>
                </c:pt>
                <c:pt idx="331">
                  <c:v>2.6739999999999999</c:v>
                </c:pt>
                <c:pt idx="332">
                  <c:v>2.5249999999999999</c:v>
                </c:pt>
                <c:pt idx="333">
                  <c:v>2.3319999999999999</c:v>
                </c:pt>
                <c:pt idx="334">
                  <c:v>2.1440000000000001</c:v>
                </c:pt>
                <c:pt idx="335">
                  <c:v>1.9710000000000001</c:v>
                </c:pt>
                <c:pt idx="336">
                  <c:v>1.79</c:v>
                </c:pt>
                <c:pt idx="337">
                  <c:v>1.6020000000000001</c:v>
                </c:pt>
                <c:pt idx="338">
                  <c:v>1.4390000000000001</c:v>
                </c:pt>
                <c:pt idx="339">
                  <c:v>1.268</c:v>
                </c:pt>
                <c:pt idx="340">
                  <c:v>1.0880000000000001</c:v>
                </c:pt>
                <c:pt idx="341">
                  <c:v>0.91400000000000003</c:v>
                </c:pt>
                <c:pt idx="342">
                  <c:v>0.752</c:v>
                </c:pt>
                <c:pt idx="343">
                  <c:v>0.58499999999999996</c:v>
                </c:pt>
                <c:pt idx="344">
                  <c:v>0.39900000000000002</c:v>
                </c:pt>
                <c:pt idx="345">
                  <c:v>0.27800000000000002</c:v>
                </c:pt>
                <c:pt idx="346">
                  <c:v>0.19</c:v>
                </c:pt>
                <c:pt idx="347">
                  <c:v>0.13500000000000001</c:v>
                </c:pt>
                <c:pt idx="348">
                  <c:v>8.5999999999999993E-2</c:v>
                </c:pt>
                <c:pt idx="349">
                  <c:v>4.5999999999999999E-2</c:v>
                </c:pt>
                <c:pt idx="350">
                  <c:v>1.7999999999999999E-2</c:v>
                </c:pt>
                <c:pt idx="351">
                  <c:v>4.0000000000000001E-3</c:v>
                </c:pt>
                <c:pt idx="352">
                  <c:v>-4.0000000000000001E-3</c:v>
                </c:pt>
                <c:pt idx="353">
                  <c:v>-8.9999999999999993E-3</c:v>
                </c:pt>
                <c:pt idx="354">
                  <c:v>-0.01</c:v>
                </c:pt>
                <c:pt idx="355">
                  <c:v>-1.2E-2</c:v>
                </c:pt>
                <c:pt idx="356">
                  <c:v>-1.2999999999999999E-2</c:v>
                </c:pt>
                <c:pt idx="357">
                  <c:v>-1.4999999999999999E-2</c:v>
                </c:pt>
                <c:pt idx="358">
                  <c:v>-1.2999999999999999E-2</c:v>
                </c:pt>
                <c:pt idx="359">
                  <c:v>-0.01</c:v>
                </c:pt>
                <c:pt idx="360">
                  <c:v>-1.4999999999999999E-2</c:v>
                </c:pt>
                <c:pt idx="361">
                  <c:v>-1.6E-2</c:v>
                </c:pt>
                <c:pt idx="362">
                  <c:v>-1.7000000000000001E-2</c:v>
                </c:pt>
                <c:pt idx="363">
                  <c:v>-1.7999999999999999E-2</c:v>
                </c:pt>
                <c:pt idx="364">
                  <c:v>-1.7000000000000001E-2</c:v>
                </c:pt>
                <c:pt idx="365">
                  <c:v>-1.9E-2</c:v>
                </c:pt>
                <c:pt idx="366">
                  <c:v>-1.7999999999999999E-2</c:v>
                </c:pt>
                <c:pt idx="367">
                  <c:v>-0.01</c:v>
                </c:pt>
                <c:pt idx="368">
                  <c:v>-8.9999999999999993E-3</c:v>
                </c:pt>
                <c:pt idx="369">
                  <c:v>-8.0000000000000002E-3</c:v>
                </c:pt>
                <c:pt idx="370">
                  <c:v>-1E-3</c:v>
                </c:pt>
                <c:pt idx="371">
                  <c:v>0</c:v>
                </c:pt>
                <c:pt idx="372">
                  <c:v>-7.0000000000000001E-3</c:v>
                </c:pt>
                <c:pt idx="373">
                  <c:v>-5.0000000000000001E-3</c:v>
                </c:pt>
                <c:pt idx="374">
                  <c:v>-7.0000000000000001E-3</c:v>
                </c:pt>
                <c:pt idx="375">
                  <c:v>-6.0000000000000001E-3</c:v>
                </c:pt>
                <c:pt idx="376">
                  <c:v>-5.0000000000000001E-3</c:v>
                </c:pt>
                <c:pt idx="377">
                  <c:v>-4.0000000000000001E-3</c:v>
                </c:pt>
                <c:pt idx="378">
                  <c:v>2E-3</c:v>
                </c:pt>
                <c:pt idx="379">
                  <c:v>1E-3</c:v>
                </c:pt>
                <c:pt idx="380">
                  <c:v>0</c:v>
                </c:pt>
                <c:pt idx="381">
                  <c:v>-5.0000000000000001E-3</c:v>
                </c:pt>
                <c:pt idx="382">
                  <c:v>0</c:v>
                </c:pt>
                <c:pt idx="383">
                  <c:v>-1E-3</c:v>
                </c:pt>
                <c:pt idx="384">
                  <c:v>0</c:v>
                </c:pt>
                <c:pt idx="385">
                  <c:v>2.5000000000000001E-2</c:v>
                </c:pt>
                <c:pt idx="386">
                  <c:v>5.5E-2</c:v>
                </c:pt>
                <c:pt idx="387">
                  <c:v>8.8999999999999996E-2</c:v>
                </c:pt>
                <c:pt idx="388">
                  <c:v>0.128</c:v>
                </c:pt>
                <c:pt idx="389">
                  <c:v>0.158</c:v>
                </c:pt>
                <c:pt idx="390">
                  <c:v>0.183</c:v>
                </c:pt>
                <c:pt idx="391">
                  <c:v>0.23100000000000001</c:v>
                </c:pt>
                <c:pt idx="392">
                  <c:v>0.309</c:v>
                </c:pt>
                <c:pt idx="393">
                  <c:v>0.41399999999999998</c:v>
                </c:pt>
                <c:pt idx="394">
                  <c:v>0.55700000000000005</c:v>
                </c:pt>
                <c:pt idx="395">
                  <c:v>0.72899999999999998</c:v>
                </c:pt>
                <c:pt idx="396">
                  <c:v>0.92400000000000004</c:v>
                </c:pt>
                <c:pt idx="397">
                  <c:v>1.0660000000000001</c:v>
                </c:pt>
                <c:pt idx="398">
                  <c:v>1.179</c:v>
                </c:pt>
                <c:pt idx="399">
                  <c:v>1.2330000000000001</c:v>
                </c:pt>
                <c:pt idx="400">
                  <c:v>1.2969999999999999</c:v>
                </c:pt>
                <c:pt idx="401">
                  <c:v>1.395</c:v>
                </c:pt>
                <c:pt idx="402">
                  <c:v>1.526</c:v>
                </c:pt>
                <c:pt idx="403">
                  <c:v>1.643</c:v>
                </c:pt>
                <c:pt idx="404">
                  <c:v>1.776</c:v>
                </c:pt>
                <c:pt idx="405">
                  <c:v>1.9330000000000001</c:v>
                </c:pt>
                <c:pt idx="406">
                  <c:v>2.1059999999999999</c:v>
                </c:pt>
                <c:pt idx="407">
                  <c:v>2.298</c:v>
                </c:pt>
                <c:pt idx="408">
                  <c:v>2.48</c:v>
                </c:pt>
                <c:pt idx="409">
                  <c:v>2.665</c:v>
                </c:pt>
                <c:pt idx="410">
                  <c:v>2.8479999999999999</c:v>
                </c:pt>
                <c:pt idx="411">
                  <c:v>3.0249999999999999</c:v>
                </c:pt>
                <c:pt idx="412">
                  <c:v>3.1960000000000002</c:v>
                </c:pt>
                <c:pt idx="413">
                  <c:v>3.3740000000000001</c:v>
                </c:pt>
                <c:pt idx="414">
                  <c:v>3.5539999999999998</c:v>
                </c:pt>
                <c:pt idx="415">
                  <c:v>3.738</c:v>
                </c:pt>
                <c:pt idx="416">
                  <c:v>3.9550000000000001</c:v>
                </c:pt>
                <c:pt idx="417">
                  <c:v>4.1790000000000003</c:v>
                </c:pt>
                <c:pt idx="418">
                  <c:v>4.4000000000000004</c:v>
                </c:pt>
                <c:pt idx="419">
                  <c:v>4.6189999999999998</c:v>
                </c:pt>
                <c:pt idx="420">
                  <c:v>4.835</c:v>
                </c:pt>
                <c:pt idx="421">
                  <c:v>5.0510000000000002</c:v>
                </c:pt>
                <c:pt idx="422">
                  <c:v>5.274</c:v>
                </c:pt>
                <c:pt idx="423">
                  <c:v>5.4969999999999999</c:v>
                </c:pt>
                <c:pt idx="424">
                  <c:v>5.7210000000000001</c:v>
                </c:pt>
                <c:pt idx="425">
                  <c:v>5.9480000000000004</c:v>
                </c:pt>
                <c:pt idx="426">
                  <c:v>6.1749999999999998</c:v>
                </c:pt>
                <c:pt idx="427">
                  <c:v>6.4059999999999997</c:v>
                </c:pt>
                <c:pt idx="428">
                  <c:v>6.6390000000000002</c:v>
                </c:pt>
                <c:pt idx="429">
                  <c:v>6.8689999999999998</c:v>
                </c:pt>
                <c:pt idx="430">
                  <c:v>7.1</c:v>
                </c:pt>
                <c:pt idx="431">
                  <c:v>7.3319999999999999</c:v>
                </c:pt>
                <c:pt idx="432">
                  <c:v>7.5620000000000003</c:v>
                </c:pt>
                <c:pt idx="433">
                  <c:v>7.7930000000000001</c:v>
                </c:pt>
                <c:pt idx="434">
                  <c:v>8.0250000000000004</c:v>
                </c:pt>
                <c:pt idx="435">
                  <c:v>8.2539999999999996</c:v>
                </c:pt>
                <c:pt idx="436">
                  <c:v>8.4860000000000007</c:v>
                </c:pt>
                <c:pt idx="437">
                  <c:v>8.7149999999999999</c:v>
                </c:pt>
                <c:pt idx="438">
                  <c:v>8.9489999999999998</c:v>
                </c:pt>
                <c:pt idx="439">
                  <c:v>9.18</c:v>
                </c:pt>
                <c:pt idx="440">
                  <c:v>9.4120000000000008</c:v>
                </c:pt>
                <c:pt idx="441">
                  <c:v>9.6470000000000002</c:v>
                </c:pt>
                <c:pt idx="442">
                  <c:v>9.8829999999999991</c:v>
                </c:pt>
                <c:pt idx="443">
                  <c:v>10.111000000000001</c:v>
                </c:pt>
                <c:pt idx="444">
                  <c:v>10.346</c:v>
                </c:pt>
                <c:pt idx="445">
                  <c:v>10.581</c:v>
                </c:pt>
                <c:pt idx="446">
                  <c:v>10.814</c:v>
                </c:pt>
                <c:pt idx="447">
                  <c:v>11.047000000000001</c:v>
                </c:pt>
                <c:pt idx="448">
                  <c:v>11.28</c:v>
                </c:pt>
                <c:pt idx="449">
                  <c:v>11.518000000000001</c:v>
                </c:pt>
                <c:pt idx="450">
                  <c:v>11.753</c:v>
                </c:pt>
                <c:pt idx="451">
                  <c:v>11.993</c:v>
                </c:pt>
                <c:pt idx="452">
                  <c:v>12.226000000000001</c:v>
                </c:pt>
                <c:pt idx="453">
                  <c:v>12.46</c:v>
                </c:pt>
                <c:pt idx="454">
                  <c:v>12.696</c:v>
                </c:pt>
                <c:pt idx="455">
                  <c:v>12.935</c:v>
                </c:pt>
                <c:pt idx="456">
                  <c:v>13.173</c:v>
                </c:pt>
                <c:pt idx="457">
                  <c:v>13.404</c:v>
                </c:pt>
                <c:pt idx="458">
                  <c:v>13.64</c:v>
                </c:pt>
                <c:pt idx="459">
                  <c:v>13.879</c:v>
                </c:pt>
                <c:pt idx="460">
                  <c:v>14.117000000000001</c:v>
                </c:pt>
                <c:pt idx="461">
                  <c:v>14.356999999999999</c:v>
                </c:pt>
                <c:pt idx="462">
                  <c:v>14.597</c:v>
                </c:pt>
                <c:pt idx="463">
                  <c:v>14.831</c:v>
                </c:pt>
                <c:pt idx="464">
                  <c:v>15.068</c:v>
                </c:pt>
                <c:pt idx="465">
                  <c:v>15.305</c:v>
                </c:pt>
                <c:pt idx="466">
                  <c:v>15.544</c:v>
                </c:pt>
                <c:pt idx="467">
                  <c:v>15.782</c:v>
                </c:pt>
                <c:pt idx="468">
                  <c:v>16.016999999999999</c:v>
                </c:pt>
                <c:pt idx="469">
                  <c:v>16.254000000000001</c:v>
                </c:pt>
                <c:pt idx="470">
                  <c:v>16.492000000000001</c:v>
                </c:pt>
                <c:pt idx="471">
                  <c:v>16.731999999999999</c:v>
                </c:pt>
                <c:pt idx="472">
                  <c:v>16.974</c:v>
                </c:pt>
                <c:pt idx="473">
                  <c:v>17.212</c:v>
                </c:pt>
                <c:pt idx="474">
                  <c:v>17.449000000000002</c:v>
                </c:pt>
                <c:pt idx="475">
                  <c:v>17.692</c:v>
                </c:pt>
                <c:pt idx="476">
                  <c:v>17.934000000000001</c:v>
                </c:pt>
                <c:pt idx="477">
                  <c:v>18.175000000000001</c:v>
                </c:pt>
                <c:pt idx="478">
                  <c:v>18.414999999999999</c:v>
                </c:pt>
                <c:pt idx="479">
                  <c:v>18.652999999999999</c:v>
                </c:pt>
                <c:pt idx="480">
                  <c:v>18.89</c:v>
                </c:pt>
                <c:pt idx="481">
                  <c:v>19.128</c:v>
                </c:pt>
                <c:pt idx="482">
                  <c:v>19.367999999999999</c:v>
                </c:pt>
                <c:pt idx="483">
                  <c:v>19.609000000000002</c:v>
                </c:pt>
                <c:pt idx="484">
                  <c:v>19.847999999999999</c:v>
                </c:pt>
                <c:pt idx="485">
                  <c:v>20.082999999999998</c:v>
                </c:pt>
                <c:pt idx="486">
                  <c:v>20.321999999999999</c:v>
                </c:pt>
                <c:pt idx="487">
                  <c:v>20.564</c:v>
                </c:pt>
                <c:pt idx="488">
                  <c:v>20.805</c:v>
                </c:pt>
                <c:pt idx="489">
                  <c:v>21.047999999999998</c:v>
                </c:pt>
                <c:pt idx="490">
                  <c:v>21.285</c:v>
                </c:pt>
                <c:pt idx="491">
                  <c:v>21.527000000000001</c:v>
                </c:pt>
                <c:pt idx="492">
                  <c:v>21.768000000000001</c:v>
                </c:pt>
                <c:pt idx="493">
                  <c:v>22.01</c:v>
                </c:pt>
                <c:pt idx="494">
                  <c:v>22.254999999999999</c:v>
                </c:pt>
                <c:pt idx="495">
                  <c:v>22.494</c:v>
                </c:pt>
                <c:pt idx="496">
                  <c:v>22.736000000000001</c:v>
                </c:pt>
                <c:pt idx="497">
                  <c:v>22.975000000000001</c:v>
                </c:pt>
                <c:pt idx="498">
                  <c:v>23.221</c:v>
                </c:pt>
                <c:pt idx="499">
                  <c:v>23.465</c:v>
                </c:pt>
                <c:pt idx="500">
                  <c:v>23.707000000000001</c:v>
                </c:pt>
                <c:pt idx="501">
                  <c:v>23.943999999999999</c:v>
                </c:pt>
                <c:pt idx="502">
                  <c:v>24.186</c:v>
                </c:pt>
                <c:pt idx="503">
                  <c:v>24.43</c:v>
                </c:pt>
                <c:pt idx="504">
                  <c:v>24.673999999999999</c:v>
                </c:pt>
                <c:pt idx="505">
                  <c:v>24.919</c:v>
                </c:pt>
                <c:pt idx="506">
                  <c:v>25.155000000000001</c:v>
                </c:pt>
                <c:pt idx="507">
                  <c:v>25.395</c:v>
                </c:pt>
                <c:pt idx="508">
                  <c:v>25.635000000000002</c:v>
                </c:pt>
                <c:pt idx="509">
                  <c:v>25.875</c:v>
                </c:pt>
                <c:pt idx="510">
                  <c:v>26.117999999999999</c:v>
                </c:pt>
                <c:pt idx="511">
                  <c:v>26.358000000000001</c:v>
                </c:pt>
                <c:pt idx="512">
                  <c:v>26.599</c:v>
                </c:pt>
                <c:pt idx="513">
                  <c:v>26.831</c:v>
                </c:pt>
                <c:pt idx="514">
                  <c:v>27.074999999999999</c:v>
                </c:pt>
                <c:pt idx="515">
                  <c:v>27.321999999999999</c:v>
                </c:pt>
                <c:pt idx="516">
                  <c:v>27.564</c:v>
                </c:pt>
                <c:pt idx="517">
                  <c:v>27.806999999999999</c:v>
                </c:pt>
                <c:pt idx="518">
                  <c:v>28.048999999999999</c:v>
                </c:pt>
                <c:pt idx="519">
                  <c:v>28.291</c:v>
                </c:pt>
                <c:pt idx="520">
                  <c:v>28.533999999999999</c:v>
                </c:pt>
                <c:pt idx="521">
                  <c:v>28.763000000000002</c:v>
                </c:pt>
                <c:pt idx="522">
                  <c:v>28.818999999999999</c:v>
                </c:pt>
                <c:pt idx="523">
                  <c:v>28.818000000000001</c:v>
                </c:pt>
                <c:pt idx="524">
                  <c:v>28.759</c:v>
                </c:pt>
                <c:pt idx="525">
                  <c:v>28.61</c:v>
                </c:pt>
                <c:pt idx="526">
                  <c:v>28.468</c:v>
                </c:pt>
                <c:pt idx="527">
                  <c:v>28.318000000000001</c:v>
                </c:pt>
                <c:pt idx="528">
                  <c:v>28.170999999999999</c:v>
                </c:pt>
                <c:pt idx="529">
                  <c:v>28.012</c:v>
                </c:pt>
                <c:pt idx="530">
                  <c:v>27.84</c:v>
                </c:pt>
                <c:pt idx="531">
                  <c:v>27.66</c:v>
                </c:pt>
                <c:pt idx="532">
                  <c:v>27.478999999999999</c:v>
                </c:pt>
                <c:pt idx="533">
                  <c:v>27.29</c:v>
                </c:pt>
                <c:pt idx="534">
                  <c:v>27.077999999999999</c:v>
                </c:pt>
                <c:pt idx="535">
                  <c:v>26.864000000000001</c:v>
                </c:pt>
                <c:pt idx="536">
                  <c:v>26.667000000000002</c:v>
                </c:pt>
                <c:pt idx="537">
                  <c:v>26.475999999999999</c:v>
                </c:pt>
                <c:pt idx="538">
                  <c:v>26.29</c:v>
                </c:pt>
                <c:pt idx="539">
                  <c:v>26.120999999999999</c:v>
                </c:pt>
                <c:pt idx="540">
                  <c:v>25.954000000000001</c:v>
                </c:pt>
                <c:pt idx="541">
                  <c:v>25.815999999999999</c:v>
                </c:pt>
                <c:pt idx="542">
                  <c:v>25.734999999999999</c:v>
                </c:pt>
                <c:pt idx="543">
                  <c:v>25.695</c:v>
                </c:pt>
                <c:pt idx="544">
                  <c:v>25.684000000000001</c:v>
                </c:pt>
                <c:pt idx="545">
                  <c:v>25.681999999999999</c:v>
                </c:pt>
                <c:pt idx="546">
                  <c:v>25.669</c:v>
                </c:pt>
                <c:pt idx="547">
                  <c:v>25.664999999999999</c:v>
                </c:pt>
                <c:pt idx="548">
                  <c:v>25.661999999999999</c:v>
                </c:pt>
                <c:pt idx="549">
                  <c:v>25.655000000000001</c:v>
                </c:pt>
                <c:pt idx="550">
                  <c:v>25.599</c:v>
                </c:pt>
                <c:pt idx="551">
                  <c:v>25.577999999999999</c:v>
                </c:pt>
                <c:pt idx="552">
                  <c:v>25.577000000000002</c:v>
                </c:pt>
                <c:pt idx="553">
                  <c:v>25.574000000000002</c:v>
                </c:pt>
                <c:pt idx="554">
                  <c:v>25.573</c:v>
                </c:pt>
                <c:pt idx="555">
                  <c:v>25.57</c:v>
                </c:pt>
                <c:pt idx="556">
                  <c:v>25.568000000000001</c:v>
                </c:pt>
                <c:pt idx="557">
                  <c:v>25.567</c:v>
                </c:pt>
                <c:pt idx="558">
                  <c:v>25.565000000000001</c:v>
                </c:pt>
                <c:pt idx="559">
                  <c:v>25.562000000000001</c:v>
                </c:pt>
                <c:pt idx="560">
                  <c:v>25.536000000000001</c:v>
                </c:pt>
                <c:pt idx="561">
                  <c:v>25.486000000000001</c:v>
                </c:pt>
                <c:pt idx="562">
                  <c:v>25.408999999999999</c:v>
                </c:pt>
                <c:pt idx="563">
                  <c:v>25.158999999999999</c:v>
                </c:pt>
                <c:pt idx="564">
                  <c:v>24.885999999999999</c:v>
                </c:pt>
                <c:pt idx="565">
                  <c:v>24.631</c:v>
                </c:pt>
                <c:pt idx="566">
                  <c:v>24.393999999999998</c:v>
                </c:pt>
                <c:pt idx="567">
                  <c:v>24.207000000000001</c:v>
                </c:pt>
                <c:pt idx="568">
                  <c:v>23.94</c:v>
                </c:pt>
                <c:pt idx="569">
                  <c:v>23.67</c:v>
                </c:pt>
                <c:pt idx="570">
                  <c:v>23.41</c:v>
                </c:pt>
                <c:pt idx="571">
                  <c:v>23.148</c:v>
                </c:pt>
                <c:pt idx="572">
                  <c:v>22.884</c:v>
                </c:pt>
                <c:pt idx="573">
                  <c:v>22.646000000000001</c:v>
                </c:pt>
                <c:pt idx="574">
                  <c:v>22.396999999999998</c:v>
                </c:pt>
                <c:pt idx="575">
                  <c:v>22.117000000000001</c:v>
                </c:pt>
                <c:pt idx="576">
                  <c:v>21.838999999999999</c:v>
                </c:pt>
                <c:pt idx="577">
                  <c:v>21.555</c:v>
                </c:pt>
                <c:pt idx="578">
                  <c:v>21.266999999999999</c:v>
                </c:pt>
                <c:pt idx="579">
                  <c:v>20.98</c:v>
                </c:pt>
                <c:pt idx="580">
                  <c:v>20.692</c:v>
                </c:pt>
                <c:pt idx="581">
                  <c:v>20.375</c:v>
                </c:pt>
                <c:pt idx="582">
                  <c:v>20.056999999999999</c:v>
                </c:pt>
                <c:pt idx="583">
                  <c:v>19.734000000000002</c:v>
                </c:pt>
                <c:pt idx="584">
                  <c:v>19.433</c:v>
                </c:pt>
                <c:pt idx="585">
                  <c:v>19.157</c:v>
                </c:pt>
                <c:pt idx="586">
                  <c:v>18.869</c:v>
                </c:pt>
                <c:pt idx="587">
                  <c:v>18.608000000000001</c:v>
                </c:pt>
                <c:pt idx="588">
                  <c:v>18.356000000000002</c:v>
                </c:pt>
                <c:pt idx="589">
                  <c:v>18.068999999999999</c:v>
                </c:pt>
                <c:pt idx="590">
                  <c:v>17.780999999999999</c:v>
                </c:pt>
                <c:pt idx="591">
                  <c:v>17.501000000000001</c:v>
                </c:pt>
                <c:pt idx="592">
                  <c:v>17.221</c:v>
                </c:pt>
                <c:pt idx="593">
                  <c:v>16.949000000000002</c:v>
                </c:pt>
                <c:pt idx="594">
                  <c:v>16.678000000000001</c:v>
                </c:pt>
                <c:pt idx="595">
                  <c:v>16.411999999999999</c:v>
                </c:pt>
                <c:pt idx="596">
                  <c:v>16.148</c:v>
                </c:pt>
                <c:pt idx="597">
                  <c:v>15.884</c:v>
                </c:pt>
                <c:pt idx="598">
                  <c:v>15.625999999999999</c:v>
                </c:pt>
                <c:pt idx="599">
                  <c:v>15.375999999999999</c:v>
                </c:pt>
                <c:pt idx="600">
                  <c:v>15.129</c:v>
                </c:pt>
                <c:pt idx="601">
                  <c:v>14.89</c:v>
                </c:pt>
                <c:pt idx="602">
                  <c:v>14.615</c:v>
                </c:pt>
                <c:pt idx="603">
                  <c:v>14.331</c:v>
                </c:pt>
                <c:pt idx="604">
                  <c:v>14.058999999999999</c:v>
                </c:pt>
                <c:pt idx="605">
                  <c:v>13.808</c:v>
                </c:pt>
                <c:pt idx="606">
                  <c:v>13.561999999999999</c:v>
                </c:pt>
                <c:pt idx="607">
                  <c:v>13.349</c:v>
                </c:pt>
                <c:pt idx="608">
                  <c:v>13.170999999999999</c:v>
                </c:pt>
                <c:pt idx="609">
                  <c:v>12.93</c:v>
                </c:pt>
                <c:pt idx="610">
                  <c:v>12.689</c:v>
                </c:pt>
                <c:pt idx="611">
                  <c:v>12.448</c:v>
                </c:pt>
                <c:pt idx="612">
                  <c:v>12.2</c:v>
                </c:pt>
                <c:pt idx="613">
                  <c:v>11.95</c:v>
                </c:pt>
                <c:pt idx="614">
                  <c:v>11.694000000000001</c:v>
                </c:pt>
                <c:pt idx="615">
                  <c:v>11.44</c:v>
                </c:pt>
                <c:pt idx="616">
                  <c:v>11.196999999999999</c:v>
                </c:pt>
                <c:pt idx="617">
                  <c:v>10.944000000000001</c:v>
                </c:pt>
                <c:pt idx="618">
                  <c:v>10.685</c:v>
                </c:pt>
                <c:pt idx="619">
                  <c:v>10.432</c:v>
                </c:pt>
                <c:pt idx="620">
                  <c:v>10.166</c:v>
                </c:pt>
                <c:pt idx="621">
                  <c:v>9.8870000000000005</c:v>
                </c:pt>
                <c:pt idx="622">
                  <c:v>9.5739999999999998</c:v>
                </c:pt>
                <c:pt idx="623">
                  <c:v>9.3049999999999997</c:v>
                </c:pt>
                <c:pt idx="624">
                  <c:v>9.0449999999999999</c:v>
                </c:pt>
                <c:pt idx="625">
                  <c:v>8.7959999999999994</c:v>
                </c:pt>
                <c:pt idx="626">
                  <c:v>8.5489999999999995</c:v>
                </c:pt>
                <c:pt idx="627">
                  <c:v>8.32</c:v>
                </c:pt>
                <c:pt idx="628">
                  <c:v>8.0890000000000004</c:v>
                </c:pt>
                <c:pt idx="629">
                  <c:v>7.8410000000000002</c:v>
                </c:pt>
                <c:pt idx="630">
                  <c:v>7.593</c:v>
                </c:pt>
                <c:pt idx="631">
                  <c:v>7.3440000000000003</c:v>
                </c:pt>
                <c:pt idx="632">
                  <c:v>7.1</c:v>
                </c:pt>
                <c:pt idx="633">
                  <c:v>6.8579999999999997</c:v>
                </c:pt>
                <c:pt idx="634">
                  <c:v>6.6210000000000004</c:v>
                </c:pt>
                <c:pt idx="635">
                  <c:v>6.391</c:v>
                </c:pt>
                <c:pt idx="636">
                  <c:v>6.16</c:v>
                </c:pt>
                <c:pt idx="637">
                  <c:v>5.9210000000000003</c:v>
                </c:pt>
                <c:pt idx="638">
                  <c:v>5.6989999999999998</c:v>
                </c:pt>
                <c:pt idx="639">
                  <c:v>5.4779999999999998</c:v>
                </c:pt>
                <c:pt idx="640">
                  <c:v>5.2290000000000001</c:v>
                </c:pt>
                <c:pt idx="641">
                  <c:v>4.9779999999999998</c:v>
                </c:pt>
                <c:pt idx="642">
                  <c:v>4.6980000000000004</c:v>
                </c:pt>
                <c:pt idx="643">
                  <c:v>4.4059999999999997</c:v>
                </c:pt>
                <c:pt idx="644">
                  <c:v>4.157</c:v>
                </c:pt>
                <c:pt idx="645">
                  <c:v>3.9510000000000001</c:v>
                </c:pt>
                <c:pt idx="646">
                  <c:v>3.7679999999999998</c:v>
                </c:pt>
                <c:pt idx="647">
                  <c:v>3.59</c:v>
                </c:pt>
                <c:pt idx="648">
                  <c:v>3.4260000000000002</c:v>
                </c:pt>
                <c:pt idx="649">
                  <c:v>3.2370000000000001</c:v>
                </c:pt>
                <c:pt idx="650">
                  <c:v>3.0870000000000002</c:v>
                </c:pt>
                <c:pt idx="651">
                  <c:v>2.8919999999999999</c:v>
                </c:pt>
                <c:pt idx="652">
                  <c:v>2.6930000000000001</c:v>
                </c:pt>
                <c:pt idx="653">
                  <c:v>2.4689999999999999</c:v>
                </c:pt>
                <c:pt idx="654">
                  <c:v>2.2480000000000002</c:v>
                </c:pt>
                <c:pt idx="655">
                  <c:v>2.0430000000000001</c:v>
                </c:pt>
                <c:pt idx="656">
                  <c:v>1.821</c:v>
                </c:pt>
                <c:pt idx="657">
                  <c:v>1.5960000000000001</c:v>
                </c:pt>
                <c:pt idx="658">
                  <c:v>1.38</c:v>
                </c:pt>
                <c:pt idx="659">
                  <c:v>1.1679999999999999</c:v>
                </c:pt>
                <c:pt idx="660">
                  <c:v>0.95099999999999996</c:v>
                </c:pt>
                <c:pt idx="661">
                  <c:v>0.61699999999999999</c:v>
                </c:pt>
                <c:pt idx="662">
                  <c:v>0.35099999999999998</c:v>
                </c:pt>
                <c:pt idx="663">
                  <c:v>0.21299999999999999</c:v>
                </c:pt>
                <c:pt idx="664">
                  <c:v>7.4999999999999997E-2</c:v>
                </c:pt>
                <c:pt idx="665">
                  <c:v>2.1999999999999999E-2</c:v>
                </c:pt>
                <c:pt idx="666">
                  <c:v>4.0000000000000001E-3</c:v>
                </c:pt>
                <c:pt idx="667">
                  <c:v>-1.2E-2</c:v>
                </c:pt>
                <c:pt idx="668">
                  <c:v>-0.02</c:v>
                </c:pt>
                <c:pt idx="669">
                  <c:v>-1.7999999999999999E-2</c:v>
                </c:pt>
                <c:pt idx="670">
                  <c:v>-2.1000000000000001E-2</c:v>
                </c:pt>
                <c:pt idx="671">
                  <c:v>-2.4E-2</c:v>
                </c:pt>
                <c:pt idx="672">
                  <c:v>-0.02</c:v>
                </c:pt>
                <c:pt idx="673">
                  <c:v>-2.1999999999999999E-2</c:v>
                </c:pt>
                <c:pt idx="674">
                  <c:v>-2.1000000000000001E-2</c:v>
                </c:pt>
                <c:pt idx="675">
                  <c:v>-0.02</c:v>
                </c:pt>
                <c:pt idx="676">
                  <c:v>-1.9E-2</c:v>
                </c:pt>
                <c:pt idx="677">
                  <c:v>-2.1999999999999999E-2</c:v>
                </c:pt>
                <c:pt idx="678">
                  <c:v>-0.02</c:v>
                </c:pt>
                <c:pt idx="679">
                  <c:v>-1.6E-2</c:v>
                </c:pt>
                <c:pt idx="680">
                  <c:v>-1.2999999999999999E-2</c:v>
                </c:pt>
                <c:pt idx="681">
                  <c:v>-3.0000000000000001E-3</c:v>
                </c:pt>
                <c:pt idx="682">
                  <c:v>-2E-3</c:v>
                </c:pt>
                <c:pt idx="683">
                  <c:v>1E-3</c:v>
                </c:pt>
                <c:pt idx="684">
                  <c:v>-1E-3</c:v>
                </c:pt>
                <c:pt idx="685">
                  <c:v>0</c:v>
                </c:pt>
                <c:pt idx="686">
                  <c:v>3.0000000000000001E-3</c:v>
                </c:pt>
                <c:pt idx="687">
                  <c:v>4.0000000000000001E-3</c:v>
                </c:pt>
                <c:pt idx="688">
                  <c:v>-4.0000000000000001E-3</c:v>
                </c:pt>
                <c:pt idx="689">
                  <c:v>-1.2E-2</c:v>
                </c:pt>
                <c:pt idx="690">
                  <c:v>-1.0999999999999999E-2</c:v>
                </c:pt>
                <c:pt idx="691">
                  <c:v>-0.01</c:v>
                </c:pt>
                <c:pt idx="692">
                  <c:v>-8.9999999999999993E-3</c:v>
                </c:pt>
                <c:pt idx="693">
                  <c:v>-7.0000000000000001E-3</c:v>
                </c:pt>
                <c:pt idx="694">
                  <c:v>-1E-3</c:v>
                </c:pt>
                <c:pt idx="695">
                  <c:v>-5.0000000000000001E-3</c:v>
                </c:pt>
                <c:pt idx="696">
                  <c:v>1E-3</c:v>
                </c:pt>
                <c:pt idx="697">
                  <c:v>-4.0000000000000001E-3</c:v>
                </c:pt>
                <c:pt idx="698">
                  <c:v>-5.0000000000000001E-3</c:v>
                </c:pt>
                <c:pt idx="699">
                  <c:v>0</c:v>
                </c:pt>
                <c:pt idx="700">
                  <c:v>5.0000000000000001E-3</c:v>
                </c:pt>
                <c:pt idx="701">
                  <c:v>2.9000000000000001E-2</c:v>
                </c:pt>
                <c:pt idx="702">
                  <c:v>5.7000000000000002E-2</c:v>
                </c:pt>
                <c:pt idx="703">
                  <c:v>8.8999999999999996E-2</c:v>
                </c:pt>
                <c:pt idx="704">
                  <c:v>0.14299999999999999</c:v>
                </c:pt>
                <c:pt idx="705">
                  <c:v>0.21</c:v>
                </c:pt>
                <c:pt idx="706">
                  <c:v>0.29399999999999998</c:v>
                </c:pt>
                <c:pt idx="707">
                  <c:v>0.36499999999999999</c:v>
                </c:pt>
                <c:pt idx="708">
                  <c:v>0.442</c:v>
                </c:pt>
                <c:pt idx="709">
                  <c:v>0.57199999999999995</c:v>
                </c:pt>
                <c:pt idx="710">
                  <c:v>0.73599999999999999</c:v>
                </c:pt>
                <c:pt idx="711">
                  <c:v>0.89800000000000002</c:v>
                </c:pt>
                <c:pt idx="712">
                  <c:v>1.022</c:v>
                </c:pt>
                <c:pt idx="713">
                  <c:v>1.137</c:v>
                </c:pt>
                <c:pt idx="714">
                  <c:v>1.222</c:v>
                </c:pt>
                <c:pt idx="715">
                  <c:v>1.24</c:v>
                </c:pt>
                <c:pt idx="716">
                  <c:v>1.343</c:v>
                </c:pt>
                <c:pt idx="717">
                  <c:v>1.532</c:v>
                </c:pt>
                <c:pt idx="718">
                  <c:v>1.728</c:v>
                </c:pt>
                <c:pt idx="719">
                  <c:v>1.9079999999999999</c:v>
                </c:pt>
                <c:pt idx="720">
                  <c:v>2.085</c:v>
                </c:pt>
                <c:pt idx="721">
                  <c:v>2.254</c:v>
                </c:pt>
                <c:pt idx="722">
                  <c:v>2.4</c:v>
                </c:pt>
                <c:pt idx="723">
                  <c:v>2.532</c:v>
                </c:pt>
                <c:pt idx="724">
                  <c:v>2.7050000000000001</c:v>
                </c:pt>
                <c:pt idx="725">
                  <c:v>2.8769999999999998</c:v>
                </c:pt>
                <c:pt idx="726">
                  <c:v>3.0630000000000002</c:v>
                </c:pt>
                <c:pt idx="727">
                  <c:v>3.2629999999999999</c:v>
                </c:pt>
                <c:pt idx="728">
                  <c:v>3.4569999999999999</c:v>
                </c:pt>
                <c:pt idx="729">
                  <c:v>3.6640000000000001</c:v>
                </c:pt>
                <c:pt idx="730">
                  <c:v>3.88</c:v>
                </c:pt>
                <c:pt idx="731">
                  <c:v>4.0999999999999996</c:v>
                </c:pt>
                <c:pt idx="732">
                  <c:v>4.3150000000000004</c:v>
                </c:pt>
                <c:pt idx="733">
                  <c:v>4.53</c:v>
                </c:pt>
                <c:pt idx="734">
                  <c:v>4.7460000000000004</c:v>
                </c:pt>
                <c:pt idx="735">
                  <c:v>4.9589999999999996</c:v>
                </c:pt>
                <c:pt idx="736">
                  <c:v>5.1820000000000004</c:v>
                </c:pt>
                <c:pt idx="737">
                  <c:v>5.4089999999999998</c:v>
                </c:pt>
                <c:pt idx="738">
                  <c:v>5.6349999999999998</c:v>
                </c:pt>
                <c:pt idx="739">
                  <c:v>5.8639999999999999</c:v>
                </c:pt>
                <c:pt idx="740">
                  <c:v>6.0890000000000004</c:v>
                </c:pt>
                <c:pt idx="741">
                  <c:v>6.3170000000000002</c:v>
                </c:pt>
                <c:pt idx="742">
                  <c:v>6.55</c:v>
                </c:pt>
                <c:pt idx="743">
                  <c:v>6.7869999999999999</c:v>
                </c:pt>
                <c:pt idx="744">
                  <c:v>7.02</c:v>
                </c:pt>
                <c:pt idx="745">
                  <c:v>7.2519999999999998</c:v>
                </c:pt>
                <c:pt idx="746">
                  <c:v>7.4889999999999999</c:v>
                </c:pt>
                <c:pt idx="747">
                  <c:v>7.7240000000000002</c:v>
                </c:pt>
                <c:pt idx="748">
                  <c:v>7.9539999999999997</c:v>
                </c:pt>
                <c:pt idx="749">
                  <c:v>8.1880000000000006</c:v>
                </c:pt>
                <c:pt idx="750">
                  <c:v>8.4239999999999995</c:v>
                </c:pt>
                <c:pt idx="751">
                  <c:v>8.6479999999999997</c:v>
                </c:pt>
                <c:pt idx="752">
                  <c:v>8.8849999999999998</c:v>
                </c:pt>
                <c:pt idx="753">
                  <c:v>9.1180000000000003</c:v>
                </c:pt>
                <c:pt idx="754">
                  <c:v>9.3510000000000009</c:v>
                </c:pt>
                <c:pt idx="755">
                  <c:v>9.5850000000000009</c:v>
                </c:pt>
                <c:pt idx="756">
                  <c:v>9.8160000000000007</c:v>
                </c:pt>
                <c:pt idx="757">
                  <c:v>10.051</c:v>
                </c:pt>
                <c:pt idx="758">
                  <c:v>10.288</c:v>
                </c:pt>
                <c:pt idx="759">
                  <c:v>10.523999999999999</c:v>
                </c:pt>
                <c:pt idx="760">
                  <c:v>10.757999999999999</c:v>
                </c:pt>
                <c:pt idx="761">
                  <c:v>10.989000000000001</c:v>
                </c:pt>
                <c:pt idx="762">
                  <c:v>11.223000000000001</c:v>
                </c:pt>
                <c:pt idx="763">
                  <c:v>11.457000000000001</c:v>
                </c:pt>
                <c:pt idx="764">
                  <c:v>11.691000000000001</c:v>
                </c:pt>
                <c:pt idx="765">
                  <c:v>11.927</c:v>
                </c:pt>
                <c:pt idx="766">
                  <c:v>12.157999999999999</c:v>
                </c:pt>
                <c:pt idx="767">
                  <c:v>12.391999999999999</c:v>
                </c:pt>
                <c:pt idx="768">
                  <c:v>12.625999999999999</c:v>
                </c:pt>
                <c:pt idx="769">
                  <c:v>12.859</c:v>
                </c:pt>
                <c:pt idx="770">
                  <c:v>13.097</c:v>
                </c:pt>
                <c:pt idx="771">
                  <c:v>13.337</c:v>
                </c:pt>
                <c:pt idx="772">
                  <c:v>13.57</c:v>
                </c:pt>
                <c:pt idx="773">
                  <c:v>13.807</c:v>
                </c:pt>
                <c:pt idx="774">
                  <c:v>14.042999999999999</c:v>
                </c:pt>
                <c:pt idx="775">
                  <c:v>14.28</c:v>
                </c:pt>
                <c:pt idx="776">
                  <c:v>14.522</c:v>
                </c:pt>
                <c:pt idx="777">
                  <c:v>14.763</c:v>
                </c:pt>
                <c:pt idx="778">
                  <c:v>15</c:v>
                </c:pt>
                <c:pt idx="779">
                  <c:v>15.239000000000001</c:v>
                </c:pt>
                <c:pt idx="780">
                  <c:v>15.478999999999999</c:v>
                </c:pt>
                <c:pt idx="781">
                  <c:v>15.718999999999999</c:v>
                </c:pt>
                <c:pt idx="782">
                  <c:v>15.958</c:v>
                </c:pt>
                <c:pt idx="783">
                  <c:v>16.193999999999999</c:v>
                </c:pt>
                <c:pt idx="784">
                  <c:v>16.431000000000001</c:v>
                </c:pt>
                <c:pt idx="785">
                  <c:v>16.669</c:v>
                </c:pt>
                <c:pt idx="786">
                  <c:v>16.91</c:v>
                </c:pt>
                <c:pt idx="787">
                  <c:v>17.148</c:v>
                </c:pt>
                <c:pt idx="788">
                  <c:v>17.385999999999999</c:v>
                </c:pt>
                <c:pt idx="789">
                  <c:v>17.623000000000001</c:v>
                </c:pt>
                <c:pt idx="790">
                  <c:v>17.861000000000001</c:v>
                </c:pt>
                <c:pt idx="791">
                  <c:v>18.100999999999999</c:v>
                </c:pt>
                <c:pt idx="792">
                  <c:v>18.343</c:v>
                </c:pt>
                <c:pt idx="793">
                  <c:v>18.585000000000001</c:v>
                </c:pt>
                <c:pt idx="794">
                  <c:v>18.82</c:v>
                </c:pt>
                <c:pt idx="795">
                  <c:v>19.064</c:v>
                </c:pt>
                <c:pt idx="796">
                  <c:v>19.303999999999998</c:v>
                </c:pt>
                <c:pt idx="797">
                  <c:v>19.548999999999999</c:v>
                </c:pt>
                <c:pt idx="798">
                  <c:v>19.79</c:v>
                </c:pt>
                <c:pt idx="799">
                  <c:v>20.029</c:v>
                </c:pt>
                <c:pt idx="800">
                  <c:v>20.271999999999998</c:v>
                </c:pt>
                <c:pt idx="801">
                  <c:v>20.513999999999999</c:v>
                </c:pt>
                <c:pt idx="802">
                  <c:v>20.757999999999999</c:v>
                </c:pt>
                <c:pt idx="803">
                  <c:v>20.998000000000001</c:v>
                </c:pt>
                <c:pt idx="804">
                  <c:v>21.241</c:v>
                </c:pt>
                <c:pt idx="805">
                  <c:v>21.48</c:v>
                </c:pt>
                <c:pt idx="806">
                  <c:v>21.716999999999999</c:v>
                </c:pt>
                <c:pt idx="807">
                  <c:v>21.957999999999998</c:v>
                </c:pt>
                <c:pt idx="808">
                  <c:v>22.199000000000002</c:v>
                </c:pt>
                <c:pt idx="809">
                  <c:v>22.437999999999999</c:v>
                </c:pt>
                <c:pt idx="810">
                  <c:v>22.678999999999998</c:v>
                </c:pt>
                <c:pt idx="811">
                  <c:v>22.92</c:v>
                </c:pt>
                <c:pt idx="812">
                  <c:v>23.161999999999999</c:v>
                </c:pt>
                <c:pt idx="813">
                  <c:v>23.407</c:v>
                </c:pt>
                <c:pt idx="814">
                  <c:v>23.645</c:v>
                </c:pt>
                <c:pt idx="815">
                  <c:v>23.885999999999999</c:v>
                </c:pt>
                <c:pt idx="816">
                  <c:v>24.13</c:v>
                </c:pt>
                <c:pt idx="817">
                  <c:v>24.372</c:v>
                </c:pt>
                <c:pt idx="818">
                  <c:v>24.617999999999999</c:v>
                </c:pt>
                <c:pt idx="819">
                  <c:v>24.858000000000001</c:v>
                </c:pt>
                <c:pt idx="820">
                  <c:v>25.1</c:v>
                </c:pt>
                <c:pt idx="821">
                  <c:v>25.341000000000001</c:v>
                </c:pt>
                <c:pt idx="822">
                  <c:v>25.585000000000001</c:v>
                </c:pt>
                <c:pt idx="823">
                  <c:v>25.824000000000002</c:v>
                </c:pt>
                <c:pt idx="824">
                  <c:v>26.064</c:v>
                </c:pt>
                <c:pt idx="825">
                  <c:v>26.306000000000001</c:v>
                </c:pt>
                <c:pt idx="826">
                  <c:v>26.55</c:v>
                </c:pt>
                <c:pt idx="827">
                  <c:v>26.794</c:v>
                </c:pt>
                <c:pt idx="828">
                  <c:v>27.035</c:v>
                </c:pt>
                <c:pt idx="829">
                  <c:v>27.279</c:v>
                </c:pt>
                <c:pt idx="830">
                  <c:v>27.521000000000001</c:v>
                </c:pt>
                <c:pt idx="831">
                  <c:v>27.763999999999999</c:v>
                </c:pt>
                <c:pt idx="832">
                  <c:v>28.007000000000001</c:v>
                </c:pt>
                <c:pt idx="833">
                  <c:v>28.248000000000001</c:v>
                </c:pt>
                <c:pt idx="834">
                  <c:v>28.492999999999999</c:v>
                </c:pt>
                <c:pt idx="835">
                  <c:v>28.736000000000001</c:v>
                </c:pt>
                <c:pt idx="836">
                  <c:v>28.974</c:v>
                </c:pt>
                <c:pt idx="837">
                  <c:v>29.219000000000001</c:v>
                </c:pt>
                <c:pt idx="838">
                  <c:v>29.460999999999999</c:v>
                </c:pt>
                <c:pt idx="839">
                  <c:v>29.706</c:v>
                </c:pt>
                <c:pt idx="840">
                  <c:v>29.95</c:v>
                </c:pt>
                <c:pt idx="841">
                  <c:v>30.192</c:v>
                </c:pt>
                <c:pt idx="842">
                  <c:v>30.436</c:v>
                </c:pt>
                <c:pt idx="843">
                  <c:v>30.683</c:v>
                </c:pt>
                <c:pt idx="844">
                  <c:v>30.928999999999998</c:v>
                </c:pt>
                <c:pt idx="845">
                  <c:v>31.172000000000001</c:v>
                </c:pt>
                <c:pt idx="846">
                  <c:v>31.411999999999999</c:v>
                </c:pt>
                <c:pt idx="847">
                  <c:v>31.655999999999999</c:v>
                </c:pt>
                <c:pt idx="848">
                  <c:v>31.901</c:v>
                </c:pt>
                <c:pt idx="849">
                  <c:v>32.146999999999998</c:v>
                </c:pt>
                <c:pt idx="850">
                  <c:v>32.390999999999998</c:v>
                </c:pt>
                <c:pt idx="851">
                  <c:v>32.633000000000003</c:v>
                </c:pt>
                <c:pt idx="852">
                  <c:v>32.877000000000002</c:v>
                </c:pt>
                <c:pt idx="853">
                  <c:v>33.124000000000002</c:v>
                </c:pt>
                <c:pt idx="854">
                  <c:v>33.366999999999997</c:v>
                </c:pt>
                <c:pt idx="855">
                  <c:v>33.616999999999997</c:v>
                </c:pt>
                <c:pt idx="856">
                  <c:v>33.856999999999999</c:v>
                </c:pt>
                <c:pt idx="857">
                  <c:v>34.098999999999997</c:v>
                </c:pt>
                <c:pt idx="858">
                  <c:v>34.332999999999998</c:v>
                </c:pt>
                <c:pt idx="859">
                  <c:v>34.58</c:v>
                </c:pt>
                <c:pt idx="860">
                  <c:v>34.825000000000003</c:v>
                </c:pt>
                <c:pt idx="861">
                  <c:v>35.067999999999998</c:v>
                </c:pt>
                <c:pt idx="862">
                  <c:v>35.314999999999998</c:v>
                </c:pt>
                <c:pt idx="863">
                  <c:v>35.56</c:v>
                </c:pt>
                <c:pt idx="864">
                  <c:v>35.804000000000002</c:v>
                </c:pt>
                <c:pt idx="865">
                  <c:v>36.045999999999999</c:v>
                </c:pt>
                <c:pt idx="866">
                  <c:v>36.286999999999999</c:v>
                </c:pt>
                <c:pt idx="867">
                  <c:v>36.530999999999999</c:v>
                </c:pt>
                <c:pt idx="868">
                  <c:v>36.774000000000001</c:v>
                </c:pt>
                <c:pt idx="869">
                  <c:v>37.018000000000001</c:v>
                </c:pt>
                <c:pt idx="870">
                  <c:v>37.26</c:v>
                </c:pt>
                <c:pt idx="871">
                  <c:v>37.503</c:v>
                </c:pt>
                <c:pt idx="872">
                  <c:v>37.747</c:v>
                </c:pt>
                <c:pt idx="873">
                  <c:v>37.994</c:v>
                </c:pt>
                <c:pt idx="874">
                  <c:v>38.238999999999997</c:v>
                </c:pt>
                <c:pt idx="875">
                  <c:v>38.378999999999998</c:v>
                </c:pt>
                <c:pt idx="876">
                  <c:v>38.372999999999998</c:v>
                </c:pt>
                <c:pt idx="877">
                  <c:v>38.374000000000002</c:v>
                </c:pt>
                <c:pt idx="878">
                  <c:v>38.372999999999998</c:v>
                </c:pt>
                <c:pt idx="879">
                  <c:v>38.375</c:v>
                </c:pt>
                <c:pt idx="880">
                  <c:v>38.332000000000001</c:v>
                </c:pt>
                <c:pt idx="881">
                  <c:v>38.203000000000003</c:v>
                </c:pt>
                <c:pt idx="882">
                  <c:v>38.069000000000003</c:v>
                </c:pt>
                <c:pt idx="883">
                  <c:v>37.93</c:v>
                </c:pt>
                <c:pt idx="884">
                  <c:v>37.786000000000001</c:v>
                </c:pt>
                <c:pt idx="885">
                  <c:v>37.643999999999998</c:v>
                </c:pt>
                <c:pt idx="886">
                  <c:v>37.497999999999998</c:v>
                </c:pt>
                <c:pt idx="887">
                  <c:v>37.347000000000001</c:v>
                </c:pt>
                <c:pt idx="888">
                  <c:v>37.182000000000002</c:v>
                </c:pt>
                <c:pt idx="889">
                  <c:v>37.003999999999998</c:v>
                </c:pt>
                <c:pt idx="890">
                  <c:v>36.823</c:v>
                </c:pt>
                <c:pt idx="891">
                  <c:v>36.633000000000003</c:v>
                </c:pt>
                <c:pt idx="892">
                  <c:v>36.420999999999999</c:v>
                </c:pt>
                <c:pt idx="893">
                  <c:v>36.21</c:v>
                </c:pt>
                <c:pt idx="894">
                  <c:v>36.015999999999998</c:v>
                </c:pt>
                <c:pt idx="895">
                  <c:v>35.834000000000003</c:v>
                </c:pt>
                <c:pt idx="896">
                  <c:v>35.652000000000001</c:v>
                </c:pt>
                <c:pt idx="897">
                  <c:v>35.463999999999999</c:v>
                </c:pt>
                <c:pt idx="898">
                  <c:v>35.283000000000001</c:v>
                </c:pt>
                <c:pt idx="899">
                  <c:v>35.128999999999998</c:v>
                </c:pt>
                <c:pt idx="900">
                  <c:v>35.027000000000001</c:v>
                </c:pt>
                <c:pt idx="901">
                  <c:v>34.963999999999999</c:v>
                </c:pt>
                <c:pt idx="902">
                  <c:v>34.926000000000002</c:v>
                </c:pt>
                <c:pt idx="903">
                  <c:v>34.905999999999999</c:v>
                </c:pt>
                <c:pt idx="904">
                  <c:v>34.9</c:v>
                </c:pt>
                <c:pt idx="905">
                  <c:v>34.892000000000003</c:v>
                </c:pt>
                <c:pt idx="906">
                  <c:v>34.886000000000003</c:v>
                </c:pt>
                <c:pt idx="907">
                  <c:v>34.878999999999998</c:v>
                </c:pt>
                <c:pt idx="908">
                  <c:v>34.843000000000004</c:v>
                </c:pt>
                <c:pt idx="909">
                  <c:v>34.816000000000003</c:v>
                </c:pt>
                <c:pt idx="910">
                  <c:v>34.813000000000002</c:v>
                </c:pt>
                <c:pt idx="911">
                  <c:v>34.808</c:v>
                </c:pt>
                <c:pt idx="912">
                  <c:v>34.807000000000002</c:v>
                </c:pt>
                <c:pt idx="913">
                  <c:v>34.802</c:v>
                </c:pt>
                <c:pt idx="914">
                  <c:v>34.802999999999997</c:v>
                </c:pt>
                <c:pt idx="915">
                  <c:v>34.799999999999997</c:v>
                </c:pt>
                <c:pt idx="916">
                  <c:v>34.792999999999999</c:v>
                </c:pt>
                <c:pt idx="917">
                  <c:v>34.793999999999997</c:v>
                </c:pt>
                <c:pt idx="918">
                  <c:v>34.767000000000003</c:v>
                </c:pt>
                <c:pt idx="919">
                  <c:v>34.713999999999999</c:v>
                </c:pt>
                <c:pt idx="920">
                  <c:v>34.674999999999997</c:v>
                </c:pt>
                <c:pt idx="921">
                  <c:v>34.655999999999999</c:v>
                </c:pt>
                <c:pt idx="922">
                  <c:v>34.619999999999997</c:v>
                </c:pt>
                <c:pt idx="923">
                  <c:v>34.587000000000003</c:v>
                </c:pt>
                <c:pt idx="924">
                  <c:v>34.573999999999998</c:v>
                </c:pt>
                <c:pt idx="925">
                  <c:v>34.567</c:v>
                </c:pt>
                <c:pt idx="926">
                  <c:v>34.567999999999998</c:v>
                </c:pt>
                <c:pt idx="927">
                  <c:v>34.57</c:v>
                </c:pt>
                <c:pt idx="928">
                  <c:v>34.567999999999998</c:v>
                </c:pt>
                <c:pt idx="929">
                  <c:v>34.573999999999998</c:v>
                </c:pt>
                <c:pt idx="930">
                  <c:v>34.524000000000001</c:v>
                </c:pt>
                <c:pt idx="931">
                  <c:v>34.280999999999999</c:v>
                </c:pt>
                <c:pt idx="932">
                  <c:v>34.014000000000003</c:v>
                </c:pt>
                <c:pt idx="933">
                  <c:v>33.738999999999997</c:v>
                </c:pt>
                <c:pt idx="934">
                  <c:v>33.457000000000001</c:v>
                </c:pt>
                <c:pt idx="935">
                  <c:v>33.176000000000002</c:v>
                </c:pt>
                <c:pt idx="936">
                  <c:v>32.904000000000003</c:v>
                </c:pt>
                <c:pt idx="937">
                  <c:v>32.627000000000002</c:v>
                </c:pt>
                <c:pt idx="938">
                  <c:v>32.353000000000002</c:v>
                </c:pt>
                <c:pt idx="939">
                  <c:v>32.070999999999998</c:v>
                </c:pt>
                <c:pt idx="940">
                  <c:v>31.79</c:v>
                </c:pt>
                <c:pt idx="941">
                  <c:v>31.516999999999999</c:v>
                </c:pt>
                <c:pt idx="942">
                  <c:v>31.245000000000001</c:v>
                </c:pt>
                <c:pt idx="943">
                  <c:v>30.966999999999999</c:v>
                </c:pt>
                <c:pt idx="944">
                  <c:v>30.687000000000001</c:v>
                </c:pt>
                <c:pt idx="945">
                  <c:v>30.411999999999999</c:v>
                </c:pt>
                <c:pt idx="946">
                  <c:v>30.132000000000001</c:v>
                </c:pt>
                <c:pt idx="947">
                  <c:v>29.86</c:v>
                </c:pt>
                <c:pt idx="948">
                  <c:v>29.582999999999998</c:v>
                </c:pt>
                <c:pt idx="949">
                  <c:v>29.306999999999999</c:v>
                </c:pt>
                <c:pt idx="950">
                  <c:v>29.033000000000001</c:v>
                </c:pt>
                <c:pt idx="951">
                  <c:v>28.76</c:v>
                </c:pt>
                <c:pt idx="952">
                  <c:v>28.483000000000001</c:v>
                </c:pt>
                <c:pt idx="953">
                  <c:v>28.216000000000001</c:v>
                </c:pt>
                <c:pt idx="954">
                  <c:v>27.946000000000002</c:v>
                </c:pt>
                <c:pt idx="955">
                  <c:v>27.67</c:v>
                </c:pt>
                <c:pt idx="956">
                  <c:v>27.4</c:v>
                </c:pt>
                <c:pt idx="957">
                  <c:v>27.126999999999999</c:v>
                </c:pt>
                <c:pt idx="958">
                  <c:v>26.856999999999999</c:v>
                </c:pt>
                <c:pt idx="959">
                  <c:v>26.591000000000001</c:v>
                </c:pt>
                <c:pt idx="960">
                  <c:v>26.306000000000001</c:v>
                </c:pt>
                <c:pt idx="961">
                  <c:v>26.036000000000001</c:v>
                </c:pt>
                <c:pt idx="962">
                  <c:v>25.765000000000001</c:v>
                </c:pt>
                <c:pt idx="963">
                  <c:v>25.498000000000001</c:v>
                </c:pt>
                <c:pt idx="964">
                  <c:v>25.231000000000002</c:v>
                </c:pt>
                <c:pt idx="965">
                  <c:v>24.957999999999998</c:v>
                </c:pt>
                <c:pt idx="966">
                  <c:v>24.687999999999999</c:v>
                </c:pt>
                <c:pt idx="967">
                  <c:v>24.42</c:v>
                </c:pt>
                <c:pt idx="968">
                  <c:v>24.141999999999999</c:v>
                </c:pt>
                <c:pt idx="969">
                  <c:v>23.867000000000001</c:v>
                </c:pt>
                <c:pt idx="970">
                  <c:v>23.599</c:v>
                </c:pt>
                <c:pt idx="971">
                  <c:v>23.331</c:v>
                </c:pt>
                <c:pt idx="972">
                  <c:v>23.062999999999999</c:v>
                </c:pt>
                <c:pt idx="973">
                  <c:v>22.8</c:v>
                </c:pt>
                <c:pt idx="974">
                  <c:v>22.533000000000001</c:v>
                </c:pt>
                <c:pt idx="975">
                  <c:v>22.263999999999999</c:v>
                </c:pt>
                <c:pt idx="976">
                  <c:v>21.997</c:v>
                </c:pt>
                <c:pt idx="977">
                  <c:v>21.728000000000002</c:v>
                </c:pt>
                <c:pt idx="978">
                  <c:v>21.460999999999999</c:v>
                </c:pt>
                <c:pt idx="979">
                  <c:v>21.195</c:v>
                </c:pt>
                <c:pt idx="980">
                  <c:v>20.93</c:v>
                </c:pt>
                <c:pt idx="981">
                  <c:v>20.664000000000001</c:v>
                </c:pt>
                <c:pt idx="982">
                  <c:v>20.393999999999998</c:v>
                </c:pt>
                <c:pt idx="983">
                  <c:v>20.129000000000001</c:v>
                </c:pt>
                <c:pt idx="984">
                  <c:v>19.864000000000001</c:v>
                </c:pt>
                <c:pt idx="985">
                  <c:v>19.600000000000001</c:v>
                </c:pt>
                <c:pt idx="986">
                  <c:v>19.341999999999999</c:v>
                </c:pt>
                <c:pt idx="987">
                  <c:v>19.082999999999998</c:v>
                </c:pt>
                <c:pt idx="988">
                  <c:v>18.818999999999999</c:v>
                </c:pt>
                <c:pt idx="989">
                  <c:v>18.553000000000001</c:v>
                </c:pt>
                <c:pt idx="990">
                  <c:v>18.291</c:v>
                </c:pt>
                <c:pt idx="991">
                  <c:v>18.030999999999999</c:v>
                </c:pt>
                <c:pt idx="992">
                  <c:v>17.768999999999998</c:v>
                </c:pt>
                <c:pt idx="993">
                  <c:v>17.503</c:v>
                </c:pt>
                <c:pt idx="994">
                  <c:v>17.245999999999999</c:v>
                </c:pt>
                <c:pt idx="995">
                  <c:v>16.981000000000002</c:v>
                </c:pt>
                <c:pt idx="996">
                  <c:v>16.719000000000001</c:v>
                </c:pt>
                <c:pt idx="997">
                  <c:v>16.460999999999999</c:v>
                </c:pt>
                <c:pt idx="998">
                  <c:v>16.201000000000001</c:v>
                </c:pt>
                <c:pt idx="999">
                  <c:v>15.936</c:v>
                </c:pt>
                <c:pt idx="1000">
                  <c:v>15.654999999999999</c:v>
                </c:pt>
                <c:pt idx="1001">
                  <c:v>15.324999999999999</c:v>
                </c:pt>
                <c:pt idx="1002">
                  <c:v>14.475</c:v>
                </c:pt>
                <c:pt idx="1003">
                  <c:v>13.628</c:v>
                </c:pt>
                <c:pt idx="1004">
                  <c:v>13.257999999999999</c:v>
                </c:pt>
                <c:pt idx="1005">
                  <c:v>12.984</c:v>
                </c:pt>
                <c:pt idx="1006">
                  <c:v>12.227</c:v>
                </c:pt>
                <c:pt idx="1007">
                  <c:v>11.73</c:v>
                </c:pt>
                <c:pt idx="1008">
                  <c:v>11.496</c:v>
                </c:pt>
                <c:pt idx="1009">
                  <c:v>11.260999999999999</c:v>
                </c:pt>
                <c:pt idx="1010">
                  <c:v>10.977</c:v>
                </c:pt>
                <c:pt idx="1011">
                  <c:v>10.72</c:v>
                </c:pt>
                <c:pt idx="1012">
                  <c:v>10.468</c:v>
                </c:pt>
                <c:pt idx="1013">
                  <c:v>10.214</c:v>
                </c:pt>
                <c:pt idx="1014">
                  <c:v>9.9529999999999994</c:v>
                </c:pt>
                <c:pt idx="1015">
                  <c:v>9.6430000000000007</c:v>
                </c:pt>
                <c:pt idx="1016">
                  <c:v>9.3689999999999998</c:v>
                </c:pt>
                <c:pt idx="1017">
                  <c:v>9.1080000000000005</c:v>
                </c:pt>
                <c:pt idx="1018">
                  <c:v>8.859</c:v>
                </c:pt>
                <c:pt idx="1019">
                  <c:v>8.6180000000000003</c:v>
                </c:pt>
                <c:pt idx="1020">
                  <c:v>8.3889999999999993</c:v>
                </c:pt>
                <c:pt idx="1021">
                  <c:v>8.173</c:v>
                </c:pt>
                <c:pt idx="1022">
                  <c:v>7.9260000000000002</c:v>
                </c:pt>
                <c:pt idx="1023">
                  <c:v>7.6849999999999996</c:v>
                </c:pt>
                <c:pt idx="1024">
                  <c:v>7.4390000000000001</c:v>
                </c:pt>
                <c:pt idx="1025">
                  <c:v>7.194</c:v>
                </c:pt>
                <c:pt idx="1026">
                  <c:v>6.95</c:v>
                </c:pt>
                <c:pt idx="1027">
                  <c:v>6.7119999999999997</c:v>
                </c:pt>
                <c:pt idx="1028">
                  <c:v>6.48</c:v>
                </c:pt>
                <c:pt idx="1029">
                  <c:v>6.2510000000000003</c:v>
                </c:pt>
                <c:pt idx="1030">
                  <c:v>6.0209999999999999</c:v>
                </c:pt>
                <c:pt idx="1031">
                  <c:v>5.7930000000000001</c:v>
                </c:pt>
                <c:pt idx="1032">
                  <c:v>5.5780000000000003</c:v>
                </c:pt>
                <c:pt idx="1033">
                  <c:v>5.3609999999999998</c:v>
                </c:pt>
                <c:pt idx="1034">
                  <c:v>5.1429999999999998</c:v>
                </c:pt>
                <c:pt idx="1035">
                  <c:v>4.9039999999999999</c:v>
                </c:pt>
                <c:pt idx="1036">
                  <c:v>4.6520000000000001</c:v>
                </c:pt>
                <c:pt idx="1037">
                  <c:v>4.4189999999999996</c:v>
                </c:pt>
                <c:pt idx="1038">
                  <c:v>4.1980000000000004</c:v>
                </c:pt>
                <c:pt idx="1039">
                  <c:v>3.976</c:v>
                </c:pt>
                <c:pt idx="1040">
                  <c:v>3.7890000000000001</c:v>
                </c:pt>
                <c:pt idx="1041">
                  <c:v>3.629</c:v>
                </c:pt>
                <c:pt idx="1042">
                  <c:v>3.423</c:v>
                </c:pt>
                <c:pt idx="1043">
                  <c:v>3.2109999999999999</c:v>
                </c:pt>
                <c:pt idx="1044">
                  <c:v>2.9980000000000002</c:v>
                </c:pt>
                <c:pt idx="1045">
                  <c:v>2.782</c:v>
                </c:pt>
                <c:pt idx="1046">
                  <c:v>2.556</c:v>
                </c:pt>
                <c:pt idx="1047">
                  <c:v>2.34</c:v>
                </c:pt>
                <c:pt idx="1048">
                  <c:v>2.1240000000000001</c:v>
                </c:pt>
                <c:pt idx="1049">
                  <c:v>1.899</c:v>
                </c:pt>
                <c:pt idx="1050">
                  <c:v>1.677</c:v>
                </c:pt>
                <c:pt idx="1051">
                  <c:v>1.456</c:v>
                </c:pt>
                <c:pt idx="1052">
                  <c:v>1.24</c:v>
                </c:pt>
                <c:pt idx="1053">
                  <c:v>1.0189999999999999</c:v>
                </c:pt>
                <c:pt idx="1054">
                  <c:v>0.78400000000000003</c:v>
                </c:pt>
                <c:pt idx="1055">
                  <c:v>0.55200000000000005</c:v>
                </c:pt>
                <c:pt idx="1056">
                  <c:v>0.35299999999999998</c:v>
                </c:pt>
                <c:pt idx="1057">
                  <c:v>0.20399999999999999</c:v>
                </c:pt>
                <c:pt idx="1058">
                  <c:v>0.11600000000000001</c:v>
                </c:pt>
                <c:pt idx="1059">
                  <c:v>3.1E-2</c:v>
                </c:pt>
                <c:pt idx="1060">
                  <c:v>-3.0000000000000001E-3</c:v>
                </c:pt>
                <c:pt idx="1061">
                  <c:v>-1.7999999999999999E-2</c:v>
                </c:pt>
                <c:pt idx="1062">
                  <c:v>-2.4E-2</c:v>
                </c:pt>
                <c:pt idx="1063">
                  <c:v>-0.02</c:v>
                </c:pt>
                <c:pt idx="1064">
                  <c:v>-1.9E-2</c:v>
                </c:pt>
                <c:pt idx="1065">
                  <c:v>-1.7999999999999999E-2</c:v>
                </c:pt>
                <c:pt idx="1066">
                  <c:v>-0.02</c:v>
                </c:pt>
                <c:pt idx="1067">
                  <c:v>-2.1000000000000001E-2</c:v>
                </c:pt>
                <c:pt idx="1068">
                  <c:v>-2.1999999999999999E-2</c:v>
                </c:pt>
                <c:pt idx="1069">
                  <c:v>-2.1000000000000001E-2</c:v>
                </c:pt>
                <c:pt idx="1070">
                  <c:v>-0.02</c:v>
                </c:pt>
                <c:pt idx="1071">
                  <c:v>-1.9E-2</c:v>
                </c:pt>
                <c:pt idx="1072">
                  <c:v>-2.1000000000000001E-2</c:v>
                </c:pt>
                <c:pt idx="1073">
                  <c:v>-1.9E-2</c:v>
                </c:pt>
                <c:pt idx="1074">
                  <c:v>-1.6E-2</c:v>
                </c:pt>
                <c:pt idx="1075">
                  <c:v>-0.02</c:v>
                </c:pt>
                <c:pt idx="1076">
                  <c:v>-2.1999999999999999E-2</c:v>
                </c:pt>
                <c:pt idx="1077">
                  <c:v>-2.1000000000000001E-2</c:v>
                </c:pt>
                <c:pt idx="1078">
                  <c:v>-1.9E-2</c:v>
                </c:pt>
                <c:pt idx="1079">
                  <c:v>-1.7999999999999999E-2</c:v>
                </c:pt>
                <c:pt idx="1080">
                  <c:v>-2.1000000000000001E-2</c:v>
                </c:pt>
                <c:pt idx="1081">
                  <c:v>-0.02</c:v>
                </c:pt>
                <c:pt idx="1082">
                  <c:v>-1.9E-2</c:v>
                </c:pt>
                <c:pt idx="1083">
                  <c:v>-1.7999999999999999E-2</c:v>
                </c:pt>
                <c:pt idx="1084">
                  <c:v>-0.02</c:v>
                </c:pt>
                <c:pt idx="1085">
                  <c:v>-1.9E-2</c:v>
                </c:pt>
                <c:pt idx="1086">
                  <c:v>-1.7999999999999999E-2</c:v>
                </c:pt>
                <c:pt idx="1087">
                  <c:v>-0.02</c:v>
                </c:pt>
                <c:pt idx="1088">
                  <c:v>-2.1000000000000001E-2</c:v>
                </c:pt>
                <c:pt idx="1089">
                  <c:v>-1.4999999999999999E-2</c:v>
                </c:pt>
                <c:pt idx="1090">
                  <c:v>-1.2999999999999999E-2</c:v>
                </c:pt>
                <c:pt idx="1091">
                  <c:v>-1.2E-2</c:v>
                </c:pt>
                <c:pt idx="1092">
                  <c:v>-7.0000000000000001E-3</c:v>
                </c:pt>
                <c:pt idx="1093">
                  <c:v>-1E-3</c:v>
                </c:pt>
                <c:pt idx="1094">
                  <c:v>-5.0000000000000001E-3</c:v>
                </c:pt>
                <c:pt idx="1095">
                  <c:v>-0.01</c:v>
                </c:pt>
                <c:pt idx="1096">
                  <c:v>-8.9999999999999993E-3</c:v>
                </c:pt>
                <c:pt idx="1097">
                  <c:v>-7.0000000000000001E-3</c:v>
                </c:pt>
                <c:pt idx="1098">
                  <c:v>-3.0000000000000001E-3</c:v>
                </c:pt>
                <c:pt idx="1099">
                  <c:v>1E-3</c:v>
                </c:pt>
                <c:pt idx="1100">
                  <c:v>3.0000000000000001E-3</c:v>
                </c:pt>
                <c:pt idx="1101">
                  <c:v>4.0000000000000001E-3</c:v>
                </c:pt>
                <c:pt idx="1102">
                  <c:v>2E-3</c:v>
                </c:pt>
                <c:pt idx="1103">
                  <c:v>0</c:v>
                </c:pt>
                <c:pt idx="1104">
                  <c:v>-1E-3</c:v>
                </c:pt>
                <c:pt idx="1105">
                  <c:v>3.0000000000000001E-3</c:v>
                </c:pt>
                <c:pt idx="1106">
                  <c:v>7.0000000000000001E-3</c:v>
                </c:pt>
                <c:pt idx="1107">
                  <c:v>1.7999999999999999E-2</c:v>
                </c:pt>
                <c:pt idx="1108">
                  <c:v>4.2999999999999997E-2</c:v>
                </c:pt>
                <c:pt idx="1109">
                  <c:v>6.0999999999999999E-2</c:v>
                </c:pt>
                <c:pt idx="1110">
                  <c:v>8.5000000000000006E-2</c:v>
                </c:pt>
                <c:pt idx="1111">
                  <c:v>0.13600000000000001</c:v>
                </c:pt>
                <c:pt idx="1112">
                  <c:v>0.20699999999999999</c:v>
                </c:pt>
                <c:pt idx="1113">
                  <c:v>0.27800000000000002</c:v>
                </c:pt>
                <c:pt idx="1114">
                  <c:v>0.374</c:v>
                </c:pt>
                <c:pt idx="1115">
                  <c:v>0.47899999999999998</c:v>
                </c:pt>
                <c:pt idx="1116">
                  <c:v>0.58899999999999997</c:v>
                </c:pt>
                <c:pt idx="1117">
                  <c:v>0.72599999999999998</c:v>
                </c:pt>
                <c:pt idx="1118">
                  <c:v>0.88200000000000001</c:v>
                </c:pt>
                <c:pt idx="1119">
                  <c:v>1.042</c:v>
                </c:pt>
                <c:pt idx="1120">
                  <c:v>1.1559999999999999</c:v>
                </c:pt>
                <c:pt idx="1121">
                  <c:v>1.2110000000000001</c:v>
                </c:pt>
                <c:pt idx="1122">
                  <c:v>1.3069999999999999</c:v>
                </c:pt>
                <c:pt idx="1123">
                  <c:v>1.4730000000000001</c:v>
                </c:pt>
                <c:pt idx="1124">
                  <c:v>1.623</c:v>
                </c:pt>
                <c:pt idx="1125">
                  <c:v>1.758</c:v>
                </c:pt>
                <c:pt idx="1126">
                  <c:v>1.9139999999999999</c:v>
                </c:pt>
                <c:pt idx="1127">
                  <c:v>2.0760000000000001</c:v>
                </c:pt>
                <c:pt idx="1128">
                  <c:v>2.2480000000000002</c:v>
                </c:pt>
                <c:pt idx="1129">
                  <c:v>2.4209999999999998</c:v>
                </c:pt>
                <c:pt idx="1130">
                  <c:v>2.577</c:v>
                </c:pt>
                <c:pt idx="1131">
                  <c:v>2.7549999999999999</c:v>
                </c:pt>
                <c:pt idx="1132">
                  <c:v>2.9369999999999998</c:v>
                </c:pt>
                <c:pt idx="1133">
                  <c:v>3.1240000000000001</c:v>
                </c:pt>
                <c:pt idx="1134">
                  <c:v>3.3220000000000001</c:v>
                </c:pt>
                <c:pt idx="1135">
                  <c:v>3.3879999999999999</c:v>
                </c:pt>
                <c:pt idx="1136">
                  <c:v>3.3250000000000002</c:v>
                </c:pt>
                <c:pt idx="1137">
                  <c:v>3.4260000000000002</c:v>
                </c:pt>
                <c:pt idx="1138">
                  <c:v>3.6240000000000001</c:v>
                </c:pt>
                <c:pt idx="1139">
                  <c:v>3.8610000000000002</c:v>
                </c:pt>
                <c:pt idx="1140">
                  <c:v>4.0860000000000003</c:v>
                </c:pt>
                <c:pt idx="1141">
                  <c:v>4.3019999999999996</c:v>
                </c:pt>
                <c:pt idx="1142">
                  <c:v>4.5229999999999997</c:v>
                </c:pt>
                <c:pt idx="1143">
                  <c:v>4.7519999999999998</c:v>
                </c:pt>
                <c:pt idx="1144">
                  <c:v>4.9809999999999999</c:v>
                </c:pt>
                <c:pt idx="1145">
                  <c:v>5.21</c:v>
                </c:pt>
                <c:pt idx="1146">
                  <c:v>5.4370000000000003</c:v>
                </c:pt>
                <c:pt idx="1147">
                  <c:v>5.6740000000000004</c:v>
                </c:pt>
                <c:pt idx="1148">
                  <c:v>5.9089999999999998</c:v>
                </c:pt>
                <c:pt idx="1149">
                  <c:v>6.14</c:v>
                </c:pt>
                <c:pt idx="1150">
                  <c:v>6.3739999999999997</c:v>
                </c:pt>
                <c:pt idx="1151">
                  <c:v>6.6059999999999999</c:v>
                </c:pt>
                <c:pt idx="1152">
                  <c:v>6.8330000000000002</c:v>
                </c:pt>
                <c:pt idx="1153">
                  <c:v>7.06</c:v>
                </c:pt>
                <c:pt idx="1154">
                  <c:v>7.2910000000000004</c:v>
                </c:pt>
                <c:pt idx="1155">
                  <c:v>7.5259999999999998</c:v>
                </c:pt>
                <c:pt idx="1156">
                  <c:v>7.7629999999999999</c:v>
                </c:pt>
                <c:pt idx="1157">
                  <c:v>7.9980000000000002</c:v>
                </c:pt>
                <c:pt idx="1158">
                  <c:v>8.2330000000000005</c:v>
                </c:pt>
                <c:pt idx="1159">
                  <c:v>8.4640000000000004</c:v>
                </c:pt>
                <c:pt idx="1160">
                  <c:v>8.6910000000000007</c:v>
                </c:pt>
                <c:pt idx="1161">
                  <c:v>8.9169999999999998</c:v>
                </c:pt>
                <c:pt idx="1162">
                  <c:v>9.15</c:v>
                </c:pt>
                <c:pt idx="1163">
                  <c:v>9.3800000000000008</c:v>
                </c:pt>
                <c:pt idx="1164">
                  <c:v>9.6150000000000002</c:v>
                </c:pt>
                <c:pt idx="1165">
                  <c:v>9.8469999999999995</c:v>
                </c:pt>
                <c:pt idx="1166">
                  <c:v>10.079000000000001</c:v>
                </c:pt>
                <c:pt idx="1167">
                  <c:v>10.311999999999999</c:v>
                </c:pt>
                <c:pt idx="1168">
                  <c:v>10.548</c:v>
                </c:pt>
                <c:pt idx="1169">
                  <c:v>10.782999999999999</c:v>
                </c:pt>
                <c:pt idx="1170">
                  <c:v>11.018000000000001</c:v>
                </c:pt>
                <c:pt idx="1171">
                  <c:v>11.254</c:v>
                </c:pt>
                <c:pt idx="1172">
                  <c:v>11.493</c:v>
                </c:pt>
                <c:pt idx="1173">
                  <c:v>11.73</c:v>
                </c:pt>
                <c:pt idx="1174">
                  <c:v>11.968999999999999</c:v>
                </c:pt>
                <c:pt idx="1175">
                  <c:v>12.208</c:v>
                </c:pt>
                <c:pt idx="1176">
                  <c:v>12.446</c:v>
                </c:pt>
                <c:pt idx="1177">
                  <c:v>12.676</c:v>
                </c:pt>
                <c:pt idx="1178">
                  <c:v>12.914999999999999</c:v>
                </c:pt>
                <c:pt idx="1179">
                  <c:v>13.151999999999999</c:v>
                </c:pt>
                <c:pt idx="1180">
                  <c:v>13.387</c:v>
                </c:pt>
                <c:pt idx="1181">
                  <c:v>13.622</c:v>
                </c:pt>
                <c:pt idx="1182">
                  <c:v>13.853999999999999</c:v>
                </c:pt>
                <c:pt idx="1183">
                  <c:v>14.09</c:v>
                </c:pt>
                <c:pt idx="1184">
                  <c:v>14.329000000000001</c:v>
                </c:pt>
                <c:pt idx="1185">
                  <c:v>14.565</c:v>
                </c:pt>
                <c:pt idx="1186">
                  <c:v>14.802</c:v>
                </c:pt>
                <c:pt idx="1187">
                  <c:v>15.038</c:v>
                </c:pt>
                <c:pt idx="1188">
                  <c:v>15.278</c:v>
                </c:pt>
                <c:pt idx="1189">
                  <c:v>15.516999999999999</c:v>
                </c:pt>
                <c:pt idx="1190">
                  <c:v>15.757999999999999</c:v>
                </c:pt>
                <c:pt idx="1191">
                  <c:v>15.999000000000001</c:v>
                </c:pt>
                <c:pt idx="1192">
                  <c:v>16.239000000000001</c:v>
                </c:pt>
                <c:pt idx="1193">
                  <c:v>16.475000000000001</c:v>
                </c:pt>
                <c:pt idx="1194">
                  <c:v>16.713000000000001</c:v>
                </c:pt>
                <c:pt idx="1195">
                  <c:v>16.954999999999998</c:v>
                </c:pt>
                <c:pt idx="1196">
                  <c:v>17.193000000000001</c:v>
                </c:pt>
                <c:pt idx="1197">
                  <c:v>17.434000000000001</c:v>
                </c:pt>
                <c:pt idx="1198">
                  <c:v>17.667999999999999</c:v>
                </c:pt>
                <c:pt idx="1199">
                  <c:v>17.908999999999999</c:v>
                </c:pt>
                <c:pt idx="1200">
                  <c:v>18.149999999999999</c:v>
                </c:pt>
                <c:pt idx="1201">
                  <c:v>18.393000000000001</c:v>
                </c:pt>
                <c:pt idx="1202">
                  <c:v>18.632999999999999</c:v>
                </c:pt>
                <c:pt idx="1203">
                  <c:v>18.87</c:v>
                </c:pt>
                <c:pt idx="1204">
                  <c:v>19.11</c:v>
                </c:pt>
                <c:pt idx="1205">
                  <c:v>19.350999999999999</c:v>
                </c:pt>
                <c:pt idx="1206">
                  <c:v>19.588999999999999</c:v>
                </c:pt>
                <c:pt idx="1207">
                  <c:v>19.827999999999999</c:v>
                </c:pt>
                <c:pt idx="1208">
                  <c:v>20.062999999999999</c:v>
                </c:pt>
                <c:pt idx="1209">
                  <c:v>20.302</c:v>
                </c:pt>
                <c:pt idx="1210">
                  <c:v>20.542000000000002</c:v>
                </c:pt>
                <c:pt idx="1211">
                  <c:v>20.782</c:v>
                </c:pt>
                <c:pt idx="1212">
                  <c:v>21.024000000000001</c:v>
                </c:pt>
                <c:pt idx="1213">
                  <c:v>21.263000000000002</c:v>
                </c:pt>
                <c:pt idx="1214">
                  <c:v>21.506</c:v>
                </c:pt>
                <c:pt idx="1215">
                  <c:v>21.745000000000001</c:v>
                </c:pt>
                <c:pt idx="1216">
                  <c:v>21.989000000000001</c:v>
                </c:pt>
                <c:pt idx="1217">
                  <c:v>22.23</c:v>
                </c:pt>
                <c:pt idx="1218">
                  <c:v>22.468</c:v>
                </c:pt>
                <c:pt idx="1219">
                  <c:v>22.707000000000001</c:v>
                </c:pt>
                <c:pt idx="1220">
                  <c:v>22.949000000000002</c:v>
                </c:pt>
                <c:pt idx="1221">
                  <c:v>23.192</c:v>
                </c:pt>
                <c:pt idx="1222">
                  <c:v>23.434999999999999</c:v>
                </c:pt>
                <c:pt idx="1223">
                  <c:v>23.677</c:v>
                </c:pt>
                <c:pt idx="1224">
                  <c:v>23.919</c:v>
                </c:pt>
                <c:pt idx="1225">
                  <c:v>24.164000000000001</c:v>
                </c:pt>
                <c:pt idx="1226">
                  <c:v>24.404</c:v>
                </c:pt>
                <c:pt idx="1227">
                  <c:v>24.646000000000001</c:v>
                </c:pt>
                <c:pt idx="1228">
                  <c:v>24.887</c:v>
                </c:pt>
                <c:pt idx="1229">
                  <c:v>25.13</c:v>
                </c:pt>
                <c:pt idx="1230">
                  <c:v>25.372</c:v>
                </c:pt>
                <c:pt idx="1231">
                  <c:v>25.617000000000001</c:v>
                </c:pt>
                <c:pt idx="1232">
                  <c:v>25.858000000000001</c:v>
                </c:pt>
                <c:pt idx="1233">
                  <c:v>26.102</c:v>
                </c:pt>
                <c:pt idx="1234">
                  <c:v>26.341999999999999</c:v>
                </c:pt>
                <c:pt idx="1235">
                  <c:v>26.588999999999999</c:v>
                </c:pt>
                <c:pt idx="1236">
                  <c:v>26.832000000000001</c:v>
                </c:pt>
                <c:pt idx="1237">
                  <c:v>27.076000000000001</c:v>
                </c:pt>
                <c:pt idx="1238">
                  <c:v>27.321000000000002</c:v>
                </c:pt>
                <c:pt idx="1239">
                  <c:v>27.565000000000001</c:v>
                </c:pt>
                <c:pt idx="1240">
                  <c:v>27.803000000000001</c:v>
                </c:pt>
                <c:pt idx="1241">
                  <c:v>28.045999999999999</c:v>
                </c:pt>
                <c:pt idx="1242">
                  <c:v>28.286999999999999</c:v>
                </c:pt>
                <c:pt idx="1243">
                  <c:v>28.527999999999999</c:v>
                </c:pt>
                <c:pt idx="1244">
                  <c:v>28.77</c:v>
                </c:pt>
                <c:pt idx="1245">
                  <c:v>29.013000000000002</c:v>
                </c:pt>
                <c:pt idx="1246">
                  <c:v>29.256</c:v>
                </c:pt>
                <c:pt idx="1247">
                  <c:v>29.501999999999999</c:v>
                </c:pt>
                <c:pt idx="1248">
                  <c:v>29.747</c:v>
                </c:pt>
                <c:pt idx="1249">
                  <c:v>29.992999999999999</c:v>
                </c:pt>
                <c:pt idx="1250">
                  <c:v>30.236000000000001</c:v>
                </c:pt>
                <c:pt idx="1251">
                  <c:v>30.481000000000002</c:v>
                </c:pt>
                <c:pt idx="1252">
                  <c:v>30.727</c:v>
                </c:pt>
                <c:pt idx="1253">
                  <c:v>30.971</c:v>
                </c:pt>
                <c:pt idx="1254">
                  <c:v>31.218</c:v>
                </c:pt>
                <c:pt idx="1255">
                  <c:v>31.463999999999999</c:v>
                </c:pt>
                <c:pt idx="1256">
                  <c:v>31.709</c:v>
                </c:pt>
                <c:pt idx="1257">
                  <c:v>31.957999999999998</c:v>
                </c:pt>
                <c:pt idx="1258">
                  <c:v>32.204999999999998</c:v>
                </c:pt>
                <c:pt idx="1259">
                  <c:v>32.451000000000001</c:v>
                </c:pt>
                <c:pt idx="1260">
                  <c:v>32.691000000000003</c:v>
                </c:pt>
                <c:pt idx="1261">
                  <c:v>32.93</c:v>
                </c:pt>
                <c:pt idx="1262">
                  <c:v>33.173999999999999</c:v>
                </c:pt>
                <c:pt idx="1263">
                  <c:v>33.417000000000002</c:v>
                </c:pt>
                <c:pt idx="1264">
                  <c:v>33.662999999999997</c:v>
                </c:pt>
                <c:pt idx="1265">
                  <c:v>33.905999999999999</c:v>
                </c:pt>
                <c:pt idx="1266">
                  <c:v>34.149000000000001</c:v>
                </c:pt>
                <c:pt idx="1267">
                  <c:v>34.393999999999998</c:v>
                </c:pt>
                <c:pt idx="1268">
                  <c:v>34.642000000000003</c:v>
                </c:pt>
                <c:pt idx="1269">
                  <c:v>34.887999999999998</c:v>
                </c:pt>
                <c:pt idx="1270">
                  <c:v>35.131</c:v>
                </c:pt>
                <c:pt idx="1271">
                  <c:v>35.378999999999998</c:v>
                </c:pt>
                <c:pt idx="1272">
                  <c:v>35.624000000000002</c:v>
                </c:pt>
                <c:pt idx="1273">
                  <c:v>35.869999999999997</c:v>
                </c:pt>
                <c:pt idx="1274">
                  <c:v>36.116999999999997</c:v>
                </c:pt>
                <c:pt idx="1275">
                  <c:v>36.36</c:v>
                </c:pt>
                <c:pt idx="1276">
                  <c:v>36.606000000000002</c:v>
                </c:pt>
                <c:pt idx="1277">
                  <c:v>36.851999999999997</c:v>
                </c:pt>
                <c:pt idx="1278">
                  <c:v>37.097999999999999</c:v>
                </c:pt>
                <c:pt idx="1279">
                  <c:v>37.347000000000001</c:v>
                </c:pt>
                <c:pt idx="1280">
                  <c:v>37.591000000000001</c:v>
                </c:pt>
                <c:pt idx="1281">
                  <c:v>37.832000000000001</c:v>
                </c:pt>
                <c:pt idx="1282">
                  <c:v>38.073</c:v>
                </c:pt>
                <c:pt idx="1283">
                  <c:v>38.317</c:v>
                </c:pt>
                <c:pt idx="1284">
                  <c:v>38.558999999999997</c:v>
                </c:pt>
                <c:pt idx="1285">
                  <c:v>38.787999999999997</c:v>
                </c:pt>
                <c:pt idx="1286">
                  <c:v>39.030999999999999</c:v>
                </c:pt>
                <c:pt idx="1287">
                  <c:v>39.274999999999999</c:v>
                </c:pt>
                <c:pt idx="1288">
                  <c:v>39.520000000000003</c:v>
                </c:pt>
                <c:pt idx="1289">
                  <c:v>39.762999999999998</c:v>
                </c:pt>
                <c:pt idx="1290">
                  <c:v>40.005000000000003</c:v>
                </c:pt>
                <c:pt idx="1291">
                  <c:v>40.252000000000002</c:v>
                </c:pt>
                <c:pt idx="1292">
                  <c:v>40.497</c:v>
                </c:pt>
                <c:pt idx="1293">
                  <c:v>40.74</c:v>
                </c:pt>
                <c:pt idx="1294">
                  <c:v>40.987000000000002</c:v>
                </c:pt>
                <c:pt idx="1295">
                  <c:v>41.231999999999999</c:v>
                </c:pt>
                <c:pt idx="1296">
                  <c:v>41.476999999999997</c:v>
                </c:pt>
                <c:pt idx="1297">
                  <c:v>41.720999999999997</c:v>
                </c:pt>
                <c:pt idx="1298">
                  <c:v>41.966000000000001</c:v>
                </c:pt>
                <c:pt idx="1299">
                  <c:v>42.210999999999999</c:v>
                </c:pt>
                <c:pt idx="1300">
                  <c:v>42.457000000000001</c:v>
                </c:pt>
                <c:pt idx="1301">
                  <c:v>42.698</c:v>
                </c:pt>
                <c:pt idx="1302">
                  <c:v>42.942</c:v>
                </c:pt>
                <c:pt idx="1303">
                  <c:v>43.186999999999998</c:v>
                </c:pt>
                <c:pt idx="1304">
                  <c:v>43.432000000000002</c:v>
                </c:pt>
                <c:pt idx="1305">
                  <c:v>43.677999999999997</c:v>
                </c:pt>
                <c:pt idx="1306">
                  <c:v>43.917999999999999</c:v>
                </c:pt>
                <c:pt idx="1307">
                  <c:v>44.161000000000001</c:v>
                </c:pt>
                <c:pt idx="1308">
                  <c:v>44.408000000000001</c:v>
                </c:pt>
                <c:pt idx="1309">
                  <c:v>44.655999999999999</c:v>
                </c:pt>
                <c:pt idx="1310">
                  <c:v>44.902000000000001</c:v>
                </c:pt>
                <c:pt idx="1311">
                  <c:v>45.145000000000003</c:v>
                </c:pt>
                <c:pt idx="1312">
                  <c:v>45.387999999999998</c:v>
                </c:pt>
                <c:pt idx="1313">
                  <c:v>45.631</c:v>
                </c:pt>
                <c:pt idx="1314">
                  <c:v>45.877000000000002</c:v>
                </c:pt>
                <c:pt idx="1315">
                  <c:v>46.124000000000002</c:v>
                </c:pt>
                <c:pt idx="1316">
                  <c:v>46.371000000000002</c:v>
                </c:pt>
                <c:pt idx="1317">
                  <c:v>46.613</c:v>
                </c:pt>
                <c:pt idx="1318">
                  <c:v>46.856999999999999</c:v>
                </c:pt>
                <c:pt idx="1319">
                  <c:v>47.103000000000002</c:v>
                </c:pt>
                <c:pt idx="1320">
                  <c:v>47.35</c:v>
                </c:pt>
                <c:pt idx="1321">
                  <c:v>47.588000000000001</c:v>
                </c:pt>
                <c:pt idx="1322">
                  <c:v>47.823</c:v>
                </c:pt>
                <c:pt idx="1323">
                  <c:v>47.951999999999998</c:v>
                </c:pt>
                <c:pt idx="1324">
                  <c:v>47.95</c:v>
                </c:pt>
                <c:pt idx="1325">
                  <c:v>47.948</c:v>
                </c:pt>
                <c:pt idx="1326">
                  <c:v>47.95</c:v>
                </c:pt>
                <c:pt idx="1327">
                  <c:v>47.951000000000001</c:v>
                </c:pt>
                <c:pt idx="1328">
                  <c:v>47.948</c:v>
                </c:pt>
                <c:pt idx="1329">
                  <c:v>47.947000000000003</c:v>
                </c:pt>
                <c:pt idx="1330">
                  <c:v>47.945999999999998</c:v>
                </c:pt>
                <c:pt idx="1331">
                  <c:v>47.948</c:v>
                </c:pt>
                <c:pt idx="1332">
                  <c:v>47.945</c:v>
                </c:pt>
                <c:pt idx="1333">
                  <c:v>47.944000000000003</c:v>
                </c:pt>
                <c:pt idx="1334">
                  <c:v>47.945999999999998</c:v>
                </c:pt>
                <c:pt idx="1335">
                  <c:v>47.947000000000003</c:v>
                </c:pt>
                <c:pt idx="1336">
                  <c:v>47.945</c:v>
                </c:pt>
                <c:pt idx="1337">
                  <c:v>47.942</c:v>
                </c:pt>
                <c:pt idx="1338">
                  <c:v>47.941000000000003</c:v>
                </c:pt>
                <c:pt idx="1339">
                  <c:v>47.944000000000003</c:v>
                </c:pt>
                <c:pt idx="1340">
                  <c:v>47.941000000000003</c:v>
                </c:pt>
                <c:pt idx="1341">
                  <c:v>47.942999999999998</c:v>
                </c:pt>
                <c:pt idx="1342">
                  <c:v>47.945</c:v>
                </c:pt>
                <c:pt idx="1343">
                  <c:v>47.945999999999998</c:v>
                </c:pt>
                <c:pt idx="1344">
                  <c:v>47.942999999999998</c:v>
                </c:pt>
                <c:pt idx="1345">
                  <c:v>47.941000000000003</c:v>
                </c:pt>
                <c:pt idx="1346">
                  <c:v>47.944000000000003</c:v>
                </c:pt>
                <c:pt idx="1347">
                  <c:v>47.941000000000003</c:v>
                </c:pt>
                <c:pt idx="1348">
                  <c:v>47.942999999999998</c:v>
                </c:pt>
                <c:pt idx="1349">
                  <c:v>47.94</c:v>
                </c:pt>
                <c:pt idx="1350">
                  <c:v>47.941000000000003</c:v>
                </c:pt>
                <c:pt idx="1351">
                  <c:v>47.942999999999998</c:v>
                </c:pt>
                <c:pt idx="1352">
                  <c:v>47.945</c:v>
                </c:pt>
                <c:pt idx="1353">
                  <c:v>47.938000000000002</c:v>
                </c:pt>
                <c:pt idx="1354">
                  <c:v>47.941000000000003</c:v>
                </c:pt>
                <c:pt idx="1355">
                  <c:v>47.94</c:v>
                </c:pt>
                <c:pt idx="1356">
                  <c:v>47.941000000000003</c:v>
                </c:pt>
                <c:pt idx="1357">
                  <c:v>47.939</c:v>
                </c:pt>
                <c:pt idx="1358">
                  <c:v>47.941000000000003</c:v>
                </c:pt>
                <c:pt idx="1359">
                  <c:v>47.926000000000002</c:v>
                </c:pt>
                <c:pt idx="1360">
                  <c:v>47.820999999999998</c:v>
                </c:pt>
                <c:pt idx="1361">
                  <c:v>47.692999999999998</c:v>
                </c:pt>
                <c:pt idx="1362">
                  <c:v>47.552</c:v>
                </c:pt>
                <c:pt idx="1363">
                  <c:v>47.411000000000001</c:v>
                </c:pt>
                <c:pt idx="1364">
                  <c:v>47.265999999999998</c:v>
                </c:pt>
                <c:pt idx="1365">
                  <c:v>47.124000000000002</c:v>
                </c:pt>
                <c:pt idx="1366">
                  <c:v>46.978000000000002</c:v>
                </c:pt>
                <c:pt idx="1367">
                  <c:v>46.831000000000003</c:v>
                </c:pt>
                <c:pt idx="1368">
                  <c:v>46.677</c:v>
                </c:pt>
                <c:pt idx="1369">
                  <c:v>46.514000000000003</c:v>
                </c:pt>
                <c:pt idx="1370">
                  <c:v>46.337000000000003</c:v>
                </c:pt>
                <c:pt idx="1371">
                  <c:v>46.161000000000001</c:v>
                </c:pt>
                <c:pt idx="1372">
                  <c:v>45.975000000000001</c:v>
                </c:pt>
                <c:pt idx="1373">
                  <c:v>45.761000000000003</c:v>
                </c:pt>
                <c:pt idx="1374">
                  <c:v>45.548000000000002</c:v>
                </c:pt>
                <c:pt idx="1375">
                  <c:v>45.353999999999999</c:v>
                </c:pt>
                <c:pt idx="1376">
                  <c:v>45.170999999999999</c:v>
                </c:pt>
                <c:pt idx="1377">
                  <c:v>44.991</c:v>
                </c:pt>
                <c:pt idx="1378">
                  <c:v>44.817</c:v>
                </c:pt>
                <c:pt idx="1379">
                  <c:v>44.645000000000003</c:v>
                </c:pt>
                <c:pt idx="1380">
                  <c:v>44.48</c:v>
                </c:pt>
                <c:pt idx="1381">
                  <c:v>44.356000000000002</c:v>
                </c:pt>
                <c:pt idx="1382">
                  <c:v>44.26</c:v>
                </c:pt>
                <c:pt idx="1383">
                  <c:v>44.197000000000003</c:v>
                </c:pt>
                <c:pt idx="1384">
                  <c:v>44.149000000000001</c:v>
                </c:pt>
                <c:pt idx="1385">
                  <c:v>44.115000000000002</c:v>
                </c:pt>
                <c:pt idx="1386">
                  <c:v>44.094000000000001</c:v>
                </c:pt>
                <c:pt idx="1387">
                  <c:v>44.085000000000001</c:v>
                </c:pt>
                <c:pt idx="1388">
                  <c:v>44.081000000000003</c:v>
                </c:pt>
                <c:pt idx="1389">
                  <c:v>44.073</c:v>
                </c:pt>
                <c:pt idx="1390">
                  <c:v>44.069000000000003</c:v>
                </c:pt>
                <c:pt idx="1391">
                  <c:v>44.034999999999997</c:v>
                </c:pt>
                <c:pt idx="1392">
                  <c:v>44.008000000000003</c:v>
                </c:pt>
                <c:pt idx="1393">
                  <c:v>44.003999999999998</c:v>
                </c:pt>
                <c:pt idx="1394">
                  <c:v>44.003</c:v>
                </c:pt>
                <c:pt idx="1395">
                  <c:v>44.006</c:v>
                </c:pt>
                <c:pt idx="1396">
                  <c:v>44.000999999999998</c:v>
                </c:pt>
                <c:pt idx="1397">
                  <c:v>44.003</c:v>
                </c:pt>
                <c:pt idx="1398">
                  <c:v>43.999000000000002</c:v>
                </c:pt>
                <c:pt idx="1399">
                  <c:v>43.997</c:v>
                </c:pt>
                <c:pt idx="1400">
                  <c:v>43.969000000000001</c:v>
                </c:pt>
                <c:pt idx="1401">
                  <c:v>43.929000000000002</c:v>
                </c:pt>
                <c:pt idx="1402">
                  <c:v>43.902000000000001</c:v>
                </c:pt>
                <c:pt idx="1403">
                  <c:v>43.862000000000002</c:v>
                </c:pt>
                <c:pt idx="1404">
                  <c:v>43.837000000000003</c:v>
                </c:pt>
                <c:pt idx="1405">
                  <c:v>43.826999999999998</c:v>
                </c:pt>
                <c:pt idx="1406">
                  <c:v>43.817999999999998</c:v>
                </c:pt>
                <c:pt idx="1407">
                  <c:v>43.819000000000003</c:v>
                </c:pt>
                <c:pt idx="1408">
                  <c:v>43.820999999999998</c:v>
                </c:pt>
                <c:pt idx="1409">
                  <c:v>43.825000000000003</c:v>
                </c:pt>
                <c:pt idx="1410">
                  <c:v>43.817</c:v>
                </c:pt>
                <c:pt idx="1411">
                  <c:v>43.82</c:v>
                </c:pt>
                <c:pt idx="1412">
                  <c:v>43.829000000000001</c:v>
                </c:pt>
                <c:pt idx="1413">
                  <c:v>43.8</c:v>
                </c:pt>
                <c:pt idx="1414">
                  <c:v>43.667999999999999</c:v>
                </c:pt>
                <c:pt idx="1415">
                  <c:v>43.418999999999997</c:v>
                </c:pt>
                <c:pt idx="1416">
                  <c:v>43.156999999999996</c:v>
                </c:pt>
                <c:pt idx="1417">
                  <c:v>42.889000000000003</c:v>
                </c:pt>
                <c:pt idx="1418">
                  <c:v>42.621000000000002</c:v>
                </c:pt>
                <c:pt idx="1419">
                  <c:v>42.350999999999999</c:v>
                </c:pt>
                <c:pt idx="1420">
                  <c:v>42.070999999999998</c:v>
                </c:pt>
                <c:pt idx="1421">
                  <c:v>41.792000000000002</c:v>
                </c:pt>
                <c:pt idx="1422">
                  <c:v>41.511000000000003</c:v>
                </c:pt>
                <c:pt idx="1423">
                  <c:v>41.241</c:v>
                </c:pt>
                <c:pt idx="1424">
                  <c:v>40.963999999999999</c:v>
                </c:pt>
                <c:pt idx="1425">
                  <c:v>40.686999999999998</c:v>
                </c:pt>
                <c:pt idx="1426">
                  <c:v>40.412999999999997</c:v>
                </c:pt>
                <c:pt idx="1427">
                  <c:v>40.137</c:v>
                </c:pt>
                <c:pt idx="1428">
                  <c:v>39.863999999999997</c:v>
                </c:pt>
                <c:pt idx="1429">
                  <c:v>39.591000000000001</c:v>
                </c:pt>
                <c:pt idx="1430">
                  <c:v>39.317</c:v>
                </c:pt>
                <c:pt idx="1431">
                  <c:v>39.031999999999996</c:v>
                </c:pt>
                <c:pt idx="1432">
                  <c:v>38.759</c:v>
                </c:pt>
                <c:pt idx="1433">
                  <c:v>38.482999999999997</c:v>
                </c:pt>
                <c:pt idx="1434">
                  <c:v>38.215000000000003</c:v>
                </c:pt>
                <c:pt idx="1435">
                  <c:v>37.938000000000002</c:v>
                </c:pt>
                <c:pt idx="1436">
                  <c:v>37.662999999999997</c:v>
                </c:pt>
                <c:pt idx="1437">
                  <c:v>37.386000000000003</c:v>
                </c:pt>
                <c:pt idx="1438">
                  <c:v>37.109000000000002</c:v>
                </c:pt>
                <c:pt idx="1439">
                  <c:v>36.838000000000001</c:v>
                </c:pt>
                <c:pt idx="1440">
                  <c:v>36.56</c:v>
                </c:pt>
                <c:pt idx="1441">
                  <c:v>36.287999999999997</c:v>
                </c:pt>
                <c:pt idx="1442">
                  <c:v>36.012999999999998</c:v>
                </c:pt>
                <c:pt idx="1443">
                  <c:v>35.737000000000002</c:v>
                </c:pt>
                <c:pt idx="1444">
                  <c:v>35.46</c:v>
                </c:pt>
                <c:pt idx="1445">
                  <c:v>35.183</c:v>
                </c:pt>
                <c:pt idx="1446">
                  <c:v>34.908999999999999</c:v>
                </c:pt>
                <c:pt idx="1447">
                  <c:v>34.633000000000003</c:v>
                </c:pt>
                <c:pt idx="1448">
                  <c:v>34.356000000000002</c:v>
                </c:pt>
                <c:pt idx="1449">
                  <c:v>34.084000000000003</c:v>
                </c:pt>
                <c:pt idx="1450">
                  <c:v>33.805</c:v>
                </c:pt>
                <c:pt idx="1451">
                  <c:v>33.530999999999999</c:v>
                </c:pt>
                <c:pt idx="1452">
                  <c:v>33.258000000000003</c:v>
                </c:pt>
                <c:pt idx="1453">
                  <c:v>32.984000000000002</c:v>
                </c:pt>
                <c:pt idx="1454">
                  <c:v>32.710999999999999</c:v>
                </c:pt>
                <c:pt idx="1455">
                  <c:v>32.433</c:v>
                </c:pt>
                <c:pt idx="1456">
                  <c:v>32.164000000000001</c:v>
                </c:pt>
                <c:pt idx="1457">
                  <c:v>31.89</c:v>
                </c:pt>
                <c:pt idx="1458">
                  <c:v>31.62</c:v>
                </c:pt>
                <c:pt idx="1459">
                  <c:v>31.343</c:v>
                </c:pt>
                <c:pt idx="1460">
                  <c:v>31.074000000000002</c:v>
                </c:pt>
                <c:pt idx="1461">
                  <c:v>30.800999999999998</c:v>
                </c:pt>
                <c:pt idx="1462">
                  <c:v>30.53</c:v>
                </c:pt>
                <c:pt idx="1463">
                  <c:v>30.262</c:v>
                </c:pt>
                <c:pt idx="1464">
                  <c:v>29.992999999999999</c:v>
                </c:pt>
                <c:pt idx="1465">
                  <c:v>29.719000000000001</c:v>
                </c:pt>
                <c:pt idx="1466">
                  <c:v>29.454999999999998</c:v>
                </c:pt>
                <c:pt idx="1467">
                  <c:v>29.186</c:v>
                </c:pt>
                <c:pt idx="1468">
                  <c:v>28.919</c:v>
                </c:pt>
                <c:pt idx="1469">
                  <c:v>28.655999999999999</c:v>
                </c:pt>
                <c:pt idx="1470">
                  <c:v>28.382999999999999</c:v>
                </c:pt>
                <c:pt idx="1471">
                  <c:v>28.119</c:v>
                </c:pt>
                <c:pt idx="1472">
                  <c:v>27.853000000000002</c:v>
                </c:pt>
                <c:pt idx="1473">
                  <c:v>27.591999999999999</c:v>
                </c:pt>
                <c:pt idx="1474">
                  <c:v>27.331</c:v>
                </c:pt>
                <c:pt idx="1475">
                  <c:v>27.065999999999999</c:v>
                </c:pt>
                <c:pt idx="1476">
                  <c:v>26.8</c:v>
                </c:pt>
                <c:pt idx="1477">
                  <c:v>26.533000000000001</c:v>
                </c:pt>
                <c:pt idx="1478">
                  <c:v>26.271999999999998</c:v>
                </c:pt>
                <c:pt idx="1479">
                  <c:v>26.006</c:v>
                </c:pt>
                <c:pt idx="1480">
                  <c:v>25.736000000000001</c:v>
                </c:pt>
                <c:pt idx="1481">
                  <c:v>25.481000000000002</c:v>
                </c:pt>
                <c:pt idx="1482">
                  <c:v>25.219000000000001</c:v>
                </c:pt>
                <c:pt idx="1483">
                  <c:v>24.951000000000001</c:v>
                </c:pt>
                <c:pt idx="1484">
                  <c:v>24.692</c:v>
                </c:pt>
                <c:pt idx="1485">
                  <c:v>24.428999999999998</c:v>
                </c:pt>
                <c:pt idx="1486">
                  <c:v>24.164000000000001</c:v>
                </c:pt>
                <c:pt idx="1487">
                  <c:v>23.902999999999999</c:v>
                </c:pt>
                <c:pt idx="1488">
                  <c:v>23.635999999999999</c:v>
                </c:pt>
                <c:pt idx="1489">
                  <c:v>23.375</c:v>
                </c:pt>
                <c:pt idx="1490">
                  <c:v>23.114999999999998</c:v>
                </c:pt>
                <c:pt idx="1491">
                  <c:v>22.844999999999999</c:v>
                </c:pt>
                <c:pt idx="1492">
                  <c:v>22.582999999999998</c:v>
                </c:pt>
                <c:pt idx="1493">
                  <c:v>22.323</c:v>
                </c:pt>
                <c:pt idx="1494">
                  <c:v>22.06</c:v>
                </c:pt>
                <c:pt idx="1495">
                  <c:v>21.797999999999998</c:v>
                </c:pt>
                <c:pt idx="1496">
                  <c:v>21.532</c:v>
                </c:pt>
                <c:pt idx="1497">
                  <c:v>21.273</c:v>
                </c:pt>
                <c:pt idx="1498">
                  <c:v>21.007999999999999</c:v>
                </c:pt>
                <c:pt idx="1499">
                  <c:v>20.747</c:v>
                </c:pt>
                <c:pt idx="1500">
                  <c:v>20.486000000000001</c:v>
                </c:pt>
                <c:pt idx="1501">
                  <c:v>20.219000000000001</c:v>
                </c:pt>
                <c:pt idx="1502">
                  <c:v>19.95</c:v>
                </c:pt>
                <c:pt idx="1503">
                  <c:v>19.689</c:v>
                </c:pt>
                <c:pt idx="1504">
                  <c:v>19.428999999999998</c:v>
                </c:pt>
                <c:pt idx="1505">
                  <c:v>19.170000000000002</c:v>
                </c:pt>
                <c:pt idx="1506">
                  <c:v>18.914999999999999</c:v>
                </c:pt>
                <c:pt idx="1507">
                  <c:v>18.66</c:v>
                </c:pt>
                <c:pt idx="1508">
                  <c:v>18.398</c:v>
                </c:pt>
                <c:pt idx="1509">
                  <c:v>18.146000000000001</c:v>
                </c:pt>
                <c:pt idx="1510">
                  <c:v>17.893000000000001</c:v>
                </c:pt>
                <c:pt idx="1511">
                  <c:v>17.635000000000002</c:v>
                </c:pt>
                <c:pt idx="1512">
                  <c:v>17.378</c:v>
                </c:pt>
                <c:pt idx="1513">
                  <c:v>17.126999999999999</c:v>
                </c:pt>
                <c:pt idx="1514">
                  <c:v>16.88</c:v>
                </c:pt>
                <c:pt idx="1515">
                  <c:v>16.632999999999999</c:v>
                </c:pt>
                <c:pt idx="1516">
                  <c:v>16.385999999999999</c:v>
                </c:pt>
                <c:pt idx="1517">
                  <c:v>16.14</c:v>
                </c:pt>
                <c:pt idx="1518">
                  <c:v>15.891</c:v>
                </c:pt>
                <c:pt idx="1519">
                  <c:v>15.635999999999999</c:v>
                </c:pt>
                <c:pt idx="1520">
                  <c:v>15.39</c:v>
                </c:pt>
                <c:pt idx="1521">
                  <c:v>15.143000000000001</c:v>
                </c:pt>
                <c:pt idx="1522">
                  <c:v>14.881</c:v>
                </c:pt>
                <c:pt idx="1523">
                  <c:v>14.618</c:v>
                </c:pt>
                <c:pt idx="1524">
                  <c:v>14.362</c:v>
                </c:pt>
                <c:pt idx="1525">
                  <c:v>13.977</c:v>
                </c:pt>
                <c:pt idx="1526">
                  <c:v>13.423999999999999</c:v>
                </c:pt>
                <c:pt idx="1527">
                  <c:v>12.819000000000001</c:v>
                </c:pt>
                <c:pt idx="1528">
                  <c:v>12.566000000000001</c:v>
                </c:pt>
                <c:pt idx="1529">
                  <c:v>12.311999999999999</c:v>
                </c:pt>
                <c:pt idx="1530">
                  <c:v>11.997999999999999</c:v>
                </c:pt>
                <c:pt idx="1531">
                  <c:v>11.377000000000001</c:v>
                </c:pt>
                <c:pt idx="1532">
                  <c:v>11.051</c:v>
                </c:pt>
                <c:pt idx="1533">
                  <c:v>10.45</c:v>
                </c:pt>
                <c:pt idx="1534">
                  <c:v>10.182</c:v>
                </c:pt>
                <c:pt idx="1535">
                  <c:v>9.64</c:v>
                </c:pt>
                <c:pt idx="1536">
                  <c:v>9.16</c:v>
                </c:pt>
                <c:pt idx="1537">
                  <c:v>8.9079999999999995</c:v>
                </c:pt>
                <c:pt idx="1538">
                  <c:v>8.6579999999999995</c:v>
                </c:pt>
                <c:pt idx="1539">
                  <c:v>8.4190000000000005</c:v>
                </c:pt>
                <c:pt idx="1540">
                  <c:v>8.2040000000000006</c:v>
                </c:pt>
                <c:pt idx="1541">
                  <c:v>7.9660000000000002</c:v>
                </c:pt>
                <c:pt idx="1542">
                  <c:v>7.7240000000000002</c:v>
                </c:pt>
                <c:pt idx="1543">
                  <c:v>7.4770000000000003</c:v>
                </c:pt>
                <c:pt idx="1544">
                  <c:v>7.23</c:v>
                </c:pt>
                <c:pt idx="1545">
                  <c:v>6.9859999999999998</c:v>
                </c:pt>
                <c:pt idx="1546">
                  <c:v>6.742</c:v>
                </c:pt>
                <c:pt idx="1547">
                  <c:v>6.51</c:v>
                </c:pt>
                <c:pt idx="1548">
                  <c:v>6.2759999999999998</c:v>
                </c:pt>
                <c:pt idx="1549">
                  <c:v>6.0490000000000004</c:v>
                </c:pt>
                <c:pt idx="1550">
                  <c:v>5.8209999999999997</c:v>
                </c:pt>
                <c:pt idx="1551">
                  <c:v>5.6</c:v>
                </c:pt>
                <c:pt idx="1552">
                  <c:v>5.3780000000000001</c:v>
                </c:pt>
                <c:pt idx="1553">
                  <c:v>5.1630000000000003</c:v>
                </c:pt>
                <c:pt idx="1554">
                  <c:v>4.931</c:v>
                </c:pt>
                <c:pt idx="1555">
                  <c:v>4.6879999999999997</c:v>
                </c:pt>
                <c:pt idx="1556">
                  <c:v>4.4480000000000004</c:v>
                </c:pt>
                <c:pt idx="1557">
                  <c:v>4.2160000000000002</c:v>
                </c:pt>
                <c:pt idx="1558">
                  <c:v>3.9929999999999999</c:v>
                </c:pt>
                <c:pt idx="1559">
                  <c:v>3.7810000000000001</c:v>
                </c:pt>
                <c:pt idx="1560">
                  <c:v>3.625</c:v>
                </c:pt>
                <c:pt idx="1561">
                  <c:v>3.44</c:v>
                </c:pt>
                <c:pt idx="1562">
                  <c:v>3.2269999999999999</c:v>
                </c:pt>
                <c:pt idx="1563">
                  <c:v>3.01</c:v>
                </c:pt>
                <c:pt idx="1564">
                  <c:v>2.7890000000000001</c:v>
                </c:pt>
                <c:pt idx="1565">
                  <c:v>2.5529999999999999</c:v>
                </c:pt>
                <c:pt idx="1566">
                  <c:v>2.2759999999999998</c:v>
                </c:pt>
                <c:pt idx="1567">
                  <c:v>2.0049999999999999</c:v>
                </c:pt>
                <c:pt idx="1568">
                  <c:v>1.657</c:v>
                </c:pt>
                <c:pt idx="1569">
                  <c:v>1.34</c:v>
                </c:pt>
                <c:pt idx="1570">
                  <c:v>1.1279999999999999</c:v>
                </c:pt>
                <c:pt idx="1571">
                  <c:v>0.94199999999999995</c:v>
                </c:pt>
                <c:pt idx="1572">
                  <c:v>0.79</c:v>
                </c:pt>
                <c:pt idx="1573">
                  <c:v>0.59299999999999997</c:v>
                </c:pt>
                <c:pt idx="1574">
                  <c:v>0.40200000000000002</c:v>
                </c:pt>
                <c:pt idx="1575">
                  <c:v>0.29499999999999998</c:v>
                </c:pt>
                <c:pt idx="1576">
                  <c:v>0.215</c:v>
                </c:pt>
                <c:pt idx="1577">
                  <c:v>0.154</c:v>
                </c:pt>
                <c:pt idx="1578">
                  <c:v>4.9000000000000002E-2</c:v>
                </c:pt>
                <c:pt idx="1579">
                  <c:v>0</c:v>
                </c:pt>
                <c:pt idx="1580">
                  <c:v>-1.4999999999999999E-2</c:v>
                </c:pt>
                <c:pt idx="1581">
                  <c:v>-1.7999999999999999E-2</c:v>
                </c:pt>
                <c:pt idx="1582">
                  <c:v>-0.02</c:v>
                </c:pt>
                <c:pt idx="1583">
                  <c:v>-1.9E-2</c:v>
                </c:pt>
                <c:pt idx="1584">
                  <c:v>-1.7999999999999999E-2</c:v>
                </c:pt>
                <c:pt idx="1585">
                  <c:v>-1.7000000000000001E-2</c:v>
                </c:pt>
                <c:pt idx="1586">
                  <c:v>-1.6E-2</c:v>
                </c:pt>
                <c:pt idx="1587">
                  <c:v>-1.9E-2</c:v>
                </c:pt>
                <c:pt idx="1588">
                  <c:v>-1.6E-2</c:v>
                </c:pt>
                <c:pt idx="1589">
                  <c:v>-1.9E-2</c:v>
                </c:pt>
                <c:pt idx="1590">
                  <c:v>-0.02</c:v>
                </c:pt>
                <c:pt idx="1591">
                  <c:v>-1.9E-2</c:v>
                </c:pt>
                <c:pt idx="1592">
                  <c:v>-0.02</c:v>
                </c:pt>
                <c:pt idx="1593">
                  <c:v>-2.1999999999999999E-2</c:v>
                </c:pt>
                <c:pt idx="1594">
                  <c:v>-0.02</c:v>
                </c:pt>
                <c:pt idx="1595">
                  <c:v>-1.7999999999999999E-2</c:v>
                </c:pt>
                <c:pt idx="1596">
                  <c:v>-1.6E-2</c:v>
                </c:pt>
                <c:pt idx="1597">
                  <c:v>-1.2E-2</c:v>
                </c:pt>
                <c:pt idx="1598">
                  <c:v>-1.0999999999999999E-2</c:v>
                </c:pt>
                <c:pt idx="1599">
                  <c:v>-8.9999999999999993E-3</c:v>
                </c:pt>
                <c:pt idx="1600">
                  <c:v>-0.01</c:v>
                </c:pt>
                <c:pt idx="1601">
                  <c:v>-8.9999999999999993E-3</c:v>
                </c:pt>
                <c:pt idx="1602">
                  <c:v>-4.0000000000000001E-3</c:v>
                </c:pt>
                <c:pt idx="1603">
                  <c:v>0</c:v>
                </c:pt>
                <c:pt idx="1604">
                  <c:v>1E-3</c:v>
                </c:pt>
                <c:pt idx="1605">
                  <c:v>4.0000000000000001E-3</c:v>
                </c:pt>
                <c:pt idx="1606">
                  <c:v>5.0000000000000001E-3</c:v>
                </c:pt>
                <c:pt idx="1607">
                  <c:v>-1E-3</c:v>
                </c:pt>
                <c:pt idx="1608">
                  <c:v>1E-3</c:v>
                </c:pt>
                <c:pt idx="1609">
                  <c:v>2E-3</c:v>
                </c:pt>
                <c:pt idx="1610">
                  <c:v>5.0000000000000001E-3</c:v>
                </c:pt>
                <c:pt idx="1611">
                  <c:v>1.2E-2</c:v>
                </c:pt>
                <c:pt idx="1612">
                  <c:v>3.7999999999999999E-2</c:v>
                </c:pt>
                <c:pt idx="1613">
                  <c:v>6.2E-2</c:v>
                </c:pt>
                <c:pt idx="1614">
                  <c:v>9.5000000000000001E-2</c:v>
                </c:pt>
                <c:pt idx="1615">
                  <c:v>0.14199999999999999</c:v>
                </c:pt>
                <c:pt idx="1616">
                  <c:v>0.19600000000000001</c:v>
                </c:pt>
                <c:pt idx="1617">
                  <c:v>0.27200000000000002</c:v>
                </c:pt>
                <c:pt idx="1618">
                  <c:v>0.36399999999999999</c:v>
                </c:pt>
                <c:pt idx="1619">
                  <c:v>0.44600000000000001</c:v>
                </c:pt>
                <c:pt idx="1620">
                  <c:v>0.52400000000000002</c:v>
                </c:pt>
                <c:pt idx="1621">
                  <c:v>0.60399999999999998</c:v>
                </c:pt>
                <c:pt idx="1622">
                  <c:v>0.72399999999999998</c:v>
                </c:pt>
                <c:pt idx="1623">
                  <c:v>0.85499999999999998</c:v>
                </c:pt>
                <c:pt idx="1624">
                  <c:v>1.012</c:v>
                </c:pt>
                <c:pt idx="1625">
                  <c:v>1.1850000000000001</c:v>
                </c:pt>
                <c:pt idx="1626">
                  <c:v>1.3520000000000001</c:v>
                </c:pt>
                <c:pt idx="1627">
                  <c:v>1.492</c:v>
                </c:pt>
                <c:pt idx="1628">
                  <c:v>1.591</c:v>
                </c:pt>
                <c:pt idx="1629">
                  <c:v>1.74</c:v>
                </c:pt>
                <c:pt idx="1630">
                  <c:v>1.88</c:v>
                </c:pt>
                <c:pt idx="1631">
                  <c:v>2.0339999999999998</c:v>
                </c:pt>
                <c:pt idx="1632">
                  <c:v>2.2029999999999998</c:v>
                </c:pt>
                <c:pt idx="1633">
                  <c:v>2.3740000000000001</c:v>
                </c:pt>
                <c:pt idx="1634">
                  <c:v>2.5459999999999998</c:v>
                </c:pt>
                <c:pt idx="1635">
                  <c:v>2.7149999999999999</c:v>
                </c:pt>
                <c:pt idx="1636">
                  <c:v>2.89</c:v>
                </c:pt>
                <c:pt idx="1637">
                  <c:v>3.0649999999999999</c:v>
                </c:pt>
                <c:pt idx="1638">
                  <c:v>3.24</c:v>
                </c:pt>
                <c:pt idx="1639">
                  <c:v>3.444</c:v>
                </c:pt>
                <c:pt idx="1640">
                  <c:v>3.6469999999999998</c:v>
                </c:pt>
                <c:pt idx="1641">
                  <c:v>3.851</c:v>
                </c:pt>
                <c:pt idx="1642">
                  <c:v>4.0529999999999999</c:v>
                </c:pt>
                <c:pt idx="1643">
                  <c:v>4.1950000000000003</c:v>
                </c:pt>
                <c:pt idx="1644">
                  <c:v>3.8889999999999998</c:v>
                </c:pt>
                <c:pt idx="1645">
                  <c:v>3.9729999999999999</c:v>
                </c:pt>
                <c:pt idx="1646">
                  <c:v>4.1390000000000002</c:v>
                </c:pt>
                <c:pt idx="1647">
                  <c:v>4.3440000000000003</c:v>
                </c:pt>
                <c:pt idx="1648">
                  <c:v>4.5659999999999998</c:v>
                </c:pt>
                <c:pt idx="1649">
                  <c:v>4.7880000000000003</c:v>
                </c:pt>
                <c:pt idx="1650">
                  <c:v>5.0190000000000001</c:v>
                </c:pt>
                <c:pt idx="1651">
                  <c:v>5.2489999999999997</c:v>
                </c:pt>
                <c:pt idx="1652">
                  <c:v>5.4809999999999999</c:v>
                </c:pt>
                <c:pt idx="1653">
                  <c:v>5.7160000000000002</c:v>
                </c:pt>
                <c:pt idx="1654">
                  <c:v>5.9509999999999996</c:v>
                </c:pt>
                <c:pt idx="1655">
                  <c:v>6.18</c:v>
                </c:pt>
                <c:pt idx="1656">
                  <c:v>6.4109999999999996</c:v>
                </c:pt>
                <c:pt idx="1657">
                  <c:v>6.6429999999999998</c:v>
                </c:pt>
                <c:pt idx="1658">
                  <c:v>6.8769999999999998</c:v>
                </c:pt>
                <c:pt idx="1659">
                  <c:v>7.11</c:v>
                </c:pt>
                <c:pt idx="1660">
                  <c:v>7.3419999999999996</c:v>
                </c:pt>
                <c:pt idx="1661">
                  <c:v>7.5759999999999996</c:v>
                </c:pt>
                <c:pt idx="1662">
                  <c:v>7.8120000000000003</c:v>
                </c:pt>
                <c:pt idx="1663">
                  <c:v>8.0459999999999994</c:v>
                </c:pt>
                <c:pt idx="1664">
                  <c:v>8.2799999999999994</c:v>
                </c:pt>
                <c:pt idx="1665">
                  <c:v>8.5139999999999993</c:v>
                </c:pt>
                <c:pt idx="1666">
                  <c:v>8.7539999999999996</c:v>
                </c:pt>
                <c:pt idx="1667">
                  <c:v>8.9890000000000008</c:v>
                </c:pt>
                <c:pt idx="1668">
                  <c:v>9.2219999999999995</c:v>
                </c:pt>
                <c:pt idx="1669">
                  <c:v>9.4499999999999993</c:v>
                </c:pt>
                <c:pt idx="1670">
                  <c:v>9.6839999999999993</c:v>
                </c:pt>
                <c:pt idx="1671">
                  <c:v>9.9169999999999998</c:v>
                </c:pt>
                <c:pt idx="1672">
                  <c:v>10.15</c:v>
                </c:pt>
                <c:pt idx="1673">
                  <c:v>10.388</c:v>
                </c:pt>
                <c:pt idx="1674">
                  <c:v>10.622</c:v>
                </c:pt>
                <c:pt idx="1675">
                  <c:v>10.859</c:v>
                </c:pt>
                <c:pt idx="1676">
                  <c:v>11.096</c:v>
                </c:pt>
                <c:pt idx="1677">
                  <c:v>11.332000000000001</c:v>
                </c:pt>
                <c:pt idx="1678">
                  <c:v>11.569000000000001</c:v>
                </c:pt>
                <c:pt idx="1679">
                  <c:v>11.805</c:v>
                </c:pt>
                <c:pt idx="1680">
                  <c:v>12.042</c:v>
                </c:pt>
                <c:pt idx="1681">
                  <c:v>12.276999999999999</c:v>
                </c:pt>
                <c:pt idx="1682">
                  <c:v>12.513</c:v>
                </c:pt>
                <c:pt idx="1683">
                  <c:v>12.744</c:v>
                </c:pt>
                <c:pt idx="1684">
                  <c:v>12.977</c:v>
                </c:pt>
                <c:pt idx="1685">
                  <c:v>13.21</c:v>
                </c:pt>
                <c:pt idx="1686">
                  <c:v>13.448</c:v>
                </c:pt>
                <c:pt idx="1687">
                  <c:v>13.682</c:v>
                </c:pt>
                <c:pt idx="1688">
                  <c:v>13.911</c:v>
                </c:pt>
                <c:pt idx="1689">
                  <c:v>14.144</c:v>
                </c:pt>
                <c:pt idx="1690">
                  <c:v>14.381</c:v>
                </c:pt>
                <c:pt idx="1691">
                  <c:v>14.621</c:v>
                </c:pt>
                <c:pt idx="1692">
                  <c:v>14.861000000000001</c:v>
                </c:pt>
                <c:pt idx="1693">
                  <c:v>15.101000000000001</c:v>
                </c:pt>
                <c:pt idx="1694">
                  <c:v>15.337999999999999</c:v>
                </c:pt>
                <c:pt idx="1695">
                  <c:v>15.58</c:v>
                </c:pt>
                <c:pt idx="1696">
                  <c:v>15.823</c:v>
                </c:pt>
                <c:pt idx="1697">
                  <c:v>16.065000000000001</c:v>
                </c:pt>
                <c:pt idx="1698">
                  <c:v>16.3</c:v>
                </c:pt>
                <c:pt idx="1699">
                  <c:v>16.538</c:v>
                </c:pt>
                <c:pt idx="1700">
                  <c:v>16.776</c:v>
                </c:pt>
                <c:pt idx="1701">
                  <c:v>17.013999999999999</c:v>
                </c:pt>
                <c:pt idx="1702">
                  <c:v>17.254999999999999</c:v>
                </c:pt>
                <c:pt idx="1703">
                  <c:v>17.495000000000001</c:v>
                </c:pt>
                <c:pt idx="1704">
                  <c:v>17.731000000000002</c:v>
                </c:pt>
                <c:pt idx="1705">
                  <c:v>17.968</c:v>
                </c:pt>
                <c:pt idx="1706">
                  <c:v>18.207999999999998</c:v>
                </c:pt>
                <c:pt idx="1707">
                  <c:v>18.448</c:v>
                </c:pt>
                <c:pt idx="1708">
                  <c:v>18.690000000000001</c:v>
                </c:pt>
                <c:pt idx="1709">
                  <c:v>18.931000000000001</c:v>
                </c:pt>
                <c:pt idx="1710">
                  <c:v>19.164000000000001</c:v>
                </c:pt>
                <c:pt idx="1711">
                  <c:v>19.407</c:v>
                </c:pt>
                <c:pt idx="1712">
                  <c:v>19.643999999999998</c:v>
                </c:pt>
                <c:pt idx="1713">
                  <c:v>19.885000000000002</c:v>
                </c:pt>
                <c:pt idx="1714">
                  <c:v>20.128</c:v>
                </c:pt>
                <c:pt idx="1715">
                  <c:v>20.367999999999999</c:v>
                </c:pt>
                <c:pt idx="1716">
                  <c:v>20.613</c:v>
                </c:pt>
                <c:pt idx="1717">
                  <c:v>20.853999999999999</c:v>
                </c:pt>
                <c:pt idx="1718">
                  <c:v>21.097999999999999</c:v>
                </c:pt>
                <c:pt idx="1719">
                  <c:v>21.343</c:v>
                </c:pt>
                <c:pt idx="1720">
                  <c:v>21.581</c:v>
                </c:pt>
                <c:pt idx="1721">
                  <c:v>21.818999999999999</c:v>
                </c:pt>
                <c:pt idx="1722">
                  <c:v>22.062999999999999</c:v>
                </c:pt>
                <c:pt idx="1723">
                  <c:v>22.305</c:v>
                </c:pt>
                <c:pt idx="1724">
                  <c:v>22.545000000000002</c:v>
                </c:pt>
                <c:pt idx="1725">
                  <c:v>22.789000000000001</c:v>
                </c:pt>
                <c:pt idx="1726">
                  <c:v>23.027999999999999</c:v>
                </c:pt>
                <c:pt idx="1727">
                  <c:v>23.27</c:v>
                </c:pt>
                <c:pt idx="1728">
                  <c:v>23.509</c:v>
                </c:pt>
                <c:pt idx="1729">
                  <c:v>23.751000000000001</c:v>
                </c:pt>
                <c:pt idx="1730">
                  <c:v>23.992999999999999</c:v>
                </c:pt>
                <c:pt idx="1731">
                  <c:v>24.234000000000002</c:v>
                </c:pt>
                <c:pt idx="1732">
                  <c:v>24.472999999999999</c:v>
                </c:pt>
                <c:pt idx="1733">
                  <c:v>24.716000000000001</c:v>
                </c:pt>
                <c:pt idx="1734">
                  <c:v>24.959</c:v>
                </c:pt>
                <c:pt idx="1735">
                  <c:v>25.202999999999999</c:v>
                </c:pt>
                <c:pt idx="1736">
                  <c:v>25.442</c:v>
                </c:pt>
                <c:pt idx="1737">
                  <c:v>25.687000000000001</c:v>
                </c:pt>
                <c:pt idx="1738">
                  <c:v>25.928999999999998</c:v>
                </c:pt>
                <c:pt idx="1739">
                  <c:v>26.172000000000001</c:v>
                </c:pt>
                <c:pt idx="1740">
                  <c:v>26.416</c:v>
                </c:pt>
                <c:pt idx="1741">
                  <c:v>26.652999999999999</c:v>
                </c:pt>
                <c:pt idx="1742">
                  <c:v>26.896000000000001</c:v>
                </c:pt>
                <c:pt idx="1743">
                  <c:v>27.138000000000002</c:v>
                </c:pt>
                <c:pt idx="1744">
                  <c:v>27.379000000000001</c:v>
                </c:pt>
                <c:pt idx="1745">
                  <c:v>27.623000000000001</c:v>
                </c:pt>
                <c:pt idx="1746">
                  <c:v>27.861999999999998</c:v>
                </c:pt>
                <c:pt idx="1747">
                  <c:v>28.106000000000002</c:v>
                </c:pt>
                <c:pt idx="1748">
                  <c:v>28.347999999999999</c:v>
                </c:pt>
                <c:pt idx="1749">
                  <c:v>28.59</c:v>
                </c:pt>
                <c:pt idx="1750">
                  <c:v>28.835000000000001</c:v>
                </c:pt>
                <c:pt idx="1751">
                  <c:v>29.076000000000001</c:v>
                </c:pt>
                <c:pt idx="1752">
                  <c:v>29.318999999999999</c:v>
                </c:pt>
                <c:pt idx="1753">
                  <c:v>29.56</c:v>
                </c:pt>
                <c:pt idx="1754">
                  <c:v>29.808</c:v>
                </c:pt>
                <c:pt idx="1755">
                  <c:v>30.053999999999998</c:v>
                </c:pt>
                <c:pt idx="1756">
                  <c:v>30.297000000000001</c:v>
                </c:pt>
                <c:pt idx="1757">
                  <c:v>30.542999999999999</c:v>
                </c:pt>
                <c:pt idx="1758">
                  <c:v>30.791</c:v>
                </c:pt>
                <c:pt idx="1759">
                  <c:v>31.036999999999999</c:v>
                </c:pt>
                <c:pt idx="1760">
                  <c:v>31.283999999999999</c:v>
                </c:pt>
                <c:pt idx="1761">
                  <c:v>31.524999999999999</c:v>
                </c:pt>
                <c:pt idx="1762">
                  <c:v>31.771999999999998</c:v>
                </c:pt>
                <c:pt idx="1763">
                  <c:v>32.017000000000003</c:v>
                </c:pt>
                <c:pt idx="1764">
                  <c:v>32.262</c:v>
                </c:pt>
                <c:pt idx="1765">
                  <c:v>32.506999999999998</c:v>
                </c:pt>
                <c:pt idx="1766">
                  <c:v>32.749000000000002</c:v>
                </c:pt>
                <c:pt idx="1767">
                  <c:v>32.991</c:v>
                </c:pt>
                <c:pt idx="1768">
                  <c:v>33.234999999999999</c:v>
                </c:pt>
                <c:pt idx="1769">
                  <c:v>33.476999999999997</c:v>
                </c:pt>
                <c:pt idx="1770">
                  <c:v>33.725999999999999</c:v>
                </c:pt>
                <c:pt idx="1771">
                  <c:v>33.97</c:v>
                </c:pt>
                <c:pt idx="1772">
                  <c:v>34.210999999999999</c:v>
                </c:pt>
                <c:pt idx="1773">
                  <c:v>34.456000000000003</c:v>
                </c:pt>
                <c:pt idx="1774">
                  <c:v>34.701000000000001</c:v>
                </c:pt>
                <c:pt idx="1775">
                  <c:v>34.945999999999998</c:v>
                </c:pt>
                <c:pt idx="1776">
                  <c:v>35.194000000000003</c:v>
                </c:pt>
                <c:pt idx="1777">
                  <c:v>35.439</c:v>
                </c:pt>
                <c:pt idx="1778">
                  <c:v>35.686999999999998</c:v>
                </c:pt>
                <c:pt idx="1779">
                  <c:v>35.933</c:v>
                </c:pt>
                <c:pt idx="1780">
                  <c:v>36.177999999999997</c:v>
                </c:pt>
                <c:pt idx="1781">
                  <c:v>36.423999999999999</c:v>
                </c:pt>
                <c:pt idx="1782">
                  <c:v>36.667000000000002</c:v>
                </c:pt>
                <c:pt idx="1783">
                  <c:v>36.909999999999997</c:v>
                </c:pt>
                <c:pt idx="1784">
                  <c:v>37.154000000000003</c:v>
                </c:pt>
                <c:pt idx="1785">
                  <c:v>37.399000000000001</c:v>
                </c:pt>
                <c:pt idx="1786">
                  <c:v>37.642000000000003</c:v>
                </c:pt>
                <c:pt idx="1787">
                  <c:v>37.884999999999998</c:v>
                </c:pt>
                <c:pt idx="1788">
                  <c:v>38.128</c:v>
                </c:pt>
                <c:pt idx="1789">
                  <c:v>38.372</c:v>
                </c:pt>
                <c:pt idx="1790">
                  <c:v>38.615000000000002</c:v>
                </c:pt>
                <c:pt idx="1791">
                  <c:v>38.857999999999997</c:v>
                </c:pt>
                <c:pt idx="1792">
                  <c:v>39.104999999999997</c:v>
                </c:pt>
                <c:pt idx="1793">
                  <c:v>39.345999999999997</c:v>
                </c:pt>
                <c:pt idx="1794">
                  <c:v>39.591000000000001</c:v>
                </c:pt>
                <c:pt idx="1795">
                  <c:v>39.838999999999999</c:v>
                </c:pt>
                <c:pt idx="1796">
                  <c:v>40.08</c:v>
                </c:pt>
                <c:pt idx="1797">
                  <c:v>40.326999999999998</c:v>
                </c:pt>
                <c:pt idx="1798">
                  <c:v>40.573</c:v>
                </c:pt>
                <c:pt idx="1799">
                  <c:v>40.822000000000003</c:v>
                </c:pt>
                <c:pt idx="1800">
                  <c:v>41.067999999999998</c:v>
                </c:pt>
                <c:pt idx="1801">
                  <c:v>41.314999999999998</c:v>
                </c:pt>
                <c:pt idx="1802">
                  <c:v>41.561</c:v>
                </c:pt>
                <c:pt idx="1803">
                  <c:v>41.805999999999997</c:v>
                </c:pt>
                <c:pt idx="1804">
                  <c:v>42.052999999999997</c:v>
                </c:pt>
                <c:pt idx="1805">
                  <c:v>42.296999999999997</c:v>
                </c:pt>
                <c:pt idx="1806">
                  <c:v>42.545000000000002</c:v>
                </c:pt>
                <c:pt idx="1807">
                  <c:v>42.787999999999997</c:v>
                </c:pt>
                <c:pt idx="1808">
                  <c:v>43.031999999999996</c:v>
                </c:pt>
                <c:pt idx="1809">
                  <c:v>43.277999999999999</c:v>
                </c:pt>
                <c:pt idx="1810">
                  <c:v>43.521999999999998</c:v>
                </c:pt>
                <c:pt idx="1811">
                  <c:v>43.768000000000001</c:v>
                </c:pt>
                <c:pt idx="1812">
                  <c:v>44.012</c:v>
                </c:pt>
                <c:pt idx="1813">
                  <c:v>44.256</c:v>
                </c:pt>
                <c:pt idx="1814">
                  <c:v>44.497</c:v>
                </c:pt>
                <c:pt idx="1815">
                  <c:v>44.744</c:v>
                </c:pt>
                <c:pt idx="1816">
                  <c:v>44.991</c:v>
                </c:pt>
                <c:pt idx="1817">
                  <c:v>45.235999999999997</c:v>
                </c:pt>
                <c:pt idx="1818">
                  <c:v>45.481000000000002</c:v>
                </c:pt>
                <c:pt idx="1819">
                  <c:v>45.722999999999999</c:v>
                </c:pt>
                <c:pt idx="1820">
                  <c:v>45.97</c:v>
                </c:pt>
                <c:pt idx="1821">
                  <c:v>46.216999999999999</c:v>
                </c:pt>
                <c:pt idx="1822">
                  <c:v>46.460999999999999</c:v>
                </c:pt>
                <c:pt idx="1823">
                  <c:v>46.707999999999998</c:v>
                </c:pt>
                <c:pt idx="1824">
                  <c:v>46.947000000000003</c:v>
                </c:pt>
                <c:pt idx="1825">
                  <c:v>47.192999999999998</c:v>
                </c:pt>
                <c:pt idx="1826">
                  <c:v>47.436</c:v>
                </c:pt>
                <c:pt idx="1827">
                  <c:v>47.68</c:v>
                </c:pt>
                <c:pt idx="1828">
                  <c:v>47.926000000000002</c:v>
                </c:pt>
                <c:pt idx="1829">
                  <c:v>48.167999999999999</c:v>
                </c:pt>
                <c:pt idx="1830">
                  <c:v>48.411000000000001</c:v>
                </c:pt>
                <c:pt idx="1831">
                  <c:v>48.652999999999999</c:v>
                </c:pt>
                <c:pt idx="1832">
                  <c:v>48.898000000000003</c:v>
                </c:pt>
                <c:pt idx="1833">
                  <c:v>49.142000000000003</c:v>
                </c:pt>
                <c:pt idx="1834">
                  <c:v>49.389000000000003</c:v>
                </c:pt>
                <c:pt idx="1835">
                  <c:v>49.628999999999998</c:v>
                </c:pt>
                <c:pt idx="1836">
                  <c:v>49.875</c:v>
                </c:pt>
                <c:pt idx="1837">
                  <c:v>50.119</c:v>
                </c:pt>
                <c:pt idx="1838">
                  <c:v>50.366</c:v>
                </c:pt>
                <c:pt idx="1839">
                  <c:v>50.613</c:v>
                </c:pt>
                <c:pt idx="1840">
                  <c:v>50.853999999999999</c:v>
                </c:pt>
                <c:pt idx="1841">
                  <c:v>51.097999999999999</c:v>
                </c:pt>
                <c:pt idx="1842">
                  <c:v>51.343000000000004</c:v>
                </c:pt>
                <c:pt idx="1843">
                  <c:v>51.591000000000001</c:v>
                </c:pt>
                <c:pt idx="1844">
                  <c:v>51.838000000000001</c:v>
                </c:pt>
                <c:pt idx="1845">
                  <c:v>52.081000000000003</c:v>
                </c:pt>
                <c:pt idx="1846">
                  <c:v>52.323999999999998</c:v>
                </c:pt>
                <c:pt idx="1847">
                  <c:v>52.564999999999998</c:v>
                </c:pt>
                <c:pt idx="1848">
                  <c:v>52.807000000000002</c:v>
                </c:pt>
                <c:pt idx="1849">
                  <c:v>53.05</c:v>
                </c:pt>
                <c:pt idx="1850">
                  <c:v>53.295999999999999</c:v>
                </c:pt>
                <c:pt idx="1851">
                  <c:v>53.536000000000001</c:v>
                </c:pt>
                <c:pt idx="1852">
                  <c:v>53.771000000000001</c:v>
                </c:pt>
                <c:pt idx="1853">
                  <c:v>54.018000000000001</c:v>
                </c:pt>
                <c:pt idx="1854">
                  <c:v>54.262</c:v>
                </c:pt>
                <c:pt idx="1855">
                  <c:v>54.51</c:v>
                </c:pt>
                <c:pt idx="1856">
                  <c:v>54.756999999999998</c:v>
                </c:pt>
                <c:pt idx="1857">
                  <c:v>54.993000000000002</c:v>
                </c:pt>
                <c:pt idx="1858">
                  <c:v>55.241999999999997</c:v>
                </c:pt>
                <c:pt idx="1859">
                  <c:v>55.488999999999997</c:v>
                </c:pt>
                <c:pt idx="1860">
                  <c:v>55.734999999999999</c:v>
                </c:pt>
                <c:pt idx="1861">
                  <c:v>55.982999999999997</c:v>
                </c:pt>
                <c:pt idx="1862">
                  <c:v>56.225999999999999</c:v>
                </c:pt>
                <c:pt idx="1863">
                  <c:v>56.472000000000001</c:v>
                </c:pt>
                <c:pt idx="1864">
                  <c:v>56.712000000000003</c:v>
                </c:pt>
                <c:pt idx="1865">
                  <c:v>56.957000000000001</c:v>
                </c:pt>
                <c:pt idx="1866">
                  <c:v>57.198</c:v>
                </c:pt>
                <c:pt idx="1867">
                  <c:v>57.430999999999997</c:v>
                </c:pt>
                <c:pt idx="1868">
                  <c:v>57.5</c:v>
                </c:pt>
                <c:pt idx="1869">
                  <c:v>57.499000000000002</c:v>
                </c:pt>
                <c:pt idx="1870">
                  <c:v>57.497999999999998</c:v>
                </c:pt>
                <c:pt idx="1871">
                  <c:v>57.494999999999997</c:v>
                </c:pt>
                <c:pt idx="1872">
                  <c:v>57.496000000000002</c:v>
                </c:pt>
                <c:pt idx="1873">
                  <c:v>57.494</c:v>
                </c:pt>
                <c:pt idx="1874">
                  <c:v>57.494999999999997</c:v>
                </c:pt>
                <c:pt idx="1875">
                  <c:v>57.494</c:v>
                </c:pt>
                <c:pt idx="1876">
                  <c:v>57.496000000000002</c:v>
                </c:pt>
                <c:pt idx="1877">
                  <c:v>57.49</c:v>
                </c:pt>
                <c:pt idx="1878">
                  <c:v>57.491999999999997</c:v>
                </c:pt>
                <c:pt idx="1879">
                  <c:v>57.491</c:v>
                </c:pt>
                <c:pt idx="1880">
                  <c:v>57.49</c:v>
                </c:pt>
                <c:pt idx="1881">
                  <c:v>57.491999999999997</c:v>
                </c:pt>
                <c:pt idx="1882">
                  <c:v>57.49</c:v>
                </c:pt>
                <c:pt idx="1883">
                  <c:v>57.491999999999997</c:v>
                </c:pt>
                <c:pt idx="1884">
                  <c:v>57.49</c:v>
                </c:pt>
                <c:pt idx="1885">
                  <c:v>57.491</c:v>
                </c:pt>
                <c:pt idx="1886">
                  <c:v>57.49</c:v>
                </c:pt>
                <c:pt idx="1887">
                  <c:v>57.488999999999997</c:v>
                </c:pt>
                <c:pt idx="1888">
                  <c:v>57.49</c:v>
                </c:pt>
                <c:pt idx="1889">
                  <c:v>57.488999999999997</c:v>
                </c:pt>
                <c:pt idx="1890">
                  <c:v>57.49</c:v>
                </c:pt>
                <c:pt idx="1891">
                  <c:v>57.491</c:v>
                </c:pt>
                <c:pt idx="1892">
                  <c:v>57.494</c:v>
                </c:pt>
                <c:pt idx="1893">
                  <c:v>57.488999999999997</c:v>
                </c:pt>
                <c:pt idx="1894">
                  <c:v>57.488</c:v>
                </c:pt>
                <c:pt idx="1895">
                  <c:v>57.488999999999997</c:v>
                </c:pt>
                <c:pt idx="1896">
                  <c:v>57.49</c:v>
                </c:pt>
                <c:pt idx="1897">
                  <c:v>57.491</c:v>
                </c:pt>
                <c:pt idx="1898">
                  <c:v>57.488</c:v>
                </c:pt>
                <c:pt idx="1899">
                  <c:v>57.488999999999997</c:v>
                </c:pt>
                <c:pt idx="1900">
                  <c:v>57.491999999999997</c:v>
                </c:pt>
                <c:pt idx="1901">
                  <c:v>57.49</c:v>
                </c:pt>
                <c:pt idx="1902">
                  <c:v>57.488999999999997</c:v>
                </c:pt>
                <c:pt idx="1903">
                  <c:v>57.491</c:v>
                </c:pt>
                <c:pt idx="1904">
                  <c:v>57.49</c:v>
                </c:pt>
                <c:pt idx="1905">
                  <c:v>57.488</c:v>
                </c:pt>
                <c:pt idx="1906">
                  <c:v>57.491999999999997</c:v>
                </c:pt>
                <c:pt idx="1907">
                  <c:v>57.491</c:v>
                </c:pt>
                <c:pt idx="1908">
                  <c:v>57.485999999999997</c:v>
                </c:pt>
                <c:pt idx="1909">
                  <c:v>57.488</c:v>
                </c:pt>
                <c:pt idx="1910">
                  <c:v>57.488999999999997</c:v>
                </c:pt>
                <c:pt idx="1911">
                  <c:v>57.488</c:v>
                </c:pt>
                <c:pt idx="1912">
                  <c:v>57.485999999999997</c:v>
                </c:pt>
                <c:pt idx="1913">
                  <c:v>57.488</c:v>
                </c:pt>
                <c:pt idx="1914">
                  <c:v>57.488999999999997</c:v>
                </c:pt>
                <c:pt idx="1915">
                  <c:v>57.491</c:v>
                </c:pt>
                <c:pt idx="1916">
                  <c:v>57.488999999999997</c:v>
                </c:pt>
                <c:pt idx="1917">
                  <c:v>57.488</c:v>
                </c:pt>
                <c:pt idx="1918">
                  <c:v>57.488999999999997</c:v>
                </c:pt>
                <c:pt idx="1919">
                  <c:v>57.499000000000002</c:v>
                </c:pt>
                <c:pt idx="1920">
                  <c:v>57.506999999999998</c:v>
                </c:pt>
                <c:pt idx="1921">
                  <c:v>57.515000000000001</c:v>
                </c:pt>
                <c:pt idx="1922">
                  <c:v>57.518000000000001</c:v>
                </c:pt>
                <c:pt idx="1923">
                  <c:v>57.518999999999998</c:v>
                </c:pt>
                <c:pt idx="1924">
                  <c:v>57.517000000000003</c:v>
                </c:pt>
                <c:pt idx="1925">
                  <c:v>57.512</c:v>
                </c:pt>
                <c:pt idx="1926">
                  <c:v>57.502000000000002</c:v>
                </c:pt>
                <c:pt idx="1927">
                  <c:v>57.488999999999997</c:v>
                </c:pt>
                <c:pt idx="1928">
                  <c:v>57.484999999999999</c:v>
                </c:pt>
                <c:pt idx="1929">
                  <c:v>57.485999999999997</c:v>
                </c:pt>
                <c:pt idx="1930">
                  <c:v>57.484999999999999</c:v>
                </c:pt>
                <c:pt idx="1931">
                  <c:v>57.484000000000002</c:v>
                </c:pt>
                <c:pt idx="1932">
                  <c:v>57.485999999999997</c:v>
                </c:pt>
                <c:pt idx="1933">
                  <c:v>57.484999999999999</c:v>
                </c:pt>
                <c:pt idx="1934">
                  <c:v>57.472999999999999</c:v>
                </c:pt>
                <c:pt idx="1935">
                  <c:v>57.456000000000003</c:v>
                </c:pt>
                <c:pt idx="1936">
                  <c:v>57.438000000000002</c:v>
                </c:pt>
                <c:pt idx="1937">
                  <c:v>57.399000000000001</c:v>
                </c:pt>
                <c:pt idx="1938">
                  <c:v>57.381</c:v>
                </c:pt>
                <c:pt idx="1939">
                  <c:v>57.369</c:v>
                </c:pt>
                <c:pt idx="1940">
                  <c:v>57.357999999999997</c:v>
                </c:pt>
                <c:pt idx="1941">
                  <c:v>57.351999999999997</c:v>
                </c:pt>
                <c:pt idx="1942">
                  <c:v>57.348999999999997</c:v>
                </c:pt>
                <c:pt idx="1943">
                  <c:v>57.344000000000001</c:v>
                </c:pt>
                <c:pt idx="1944">
                  <c:v>57.347999999999999</c:v>
                </c:pt>
                <c:pt idx="1945">
                  <c:v>57.351999999999997</c:v>
                </c:pt>
                <c:pt idx="1946">
                  <c:v>57.359000000000002</c:v>
                </c:pt>
                <c:pt idx="1947">
                  <c:v>57.363999999999997</c:v>
                </c:pt>
                <c:pt idx="1948">
                  <c:v>57.371000000000002</c:v>
                </c:pt>
                <c:pt idx="1949">
                  <c:v>57.381</c:v>
                </c:pt>
                <c:pt idx="1950">
                  <c:v>57.390999999999998</c:v>
                </c:pt>
                <c:pt idx="1951">
                  <c:v>57.402999999999999</c:v>
                </c:pt>
                <c:pt idx="1952">
                  <c:v>57.41</c:v>
                </c:pt>
                <c:pt idx="1953">
                  <c:v>57.42</c:v>
                </c:pt>
                <c:pt idx="1954">
                  <c:v>57.432000000000002</c:v>
                </c:pt>
                <c:pt idx="1955">
                  <c:v>57.444000000000003</c:v>
                </c:pt>
                <c:pt idx="1956">
                  <c:v>57.454000000000001</c:v>
                </c:pt>
                <c:pt idx="1957">
                  <c:v>57.463999999999999</c:v>
                </c:pt>
                <c:pt idx="1958">
                  <c:v>57.473999999999997</c:v>
                </c:pt>
                <c:pt idx="1959">
                  <c:v>57.484000000000002</c:v>
                </c:pt>
                <c:pt idx="1960">
                  <c:v>57.491999999999997</c:v>
                </c:pt>
                <c:pt idx="1961">
                  <c:v>57.503999999999998</c:v>
                </c:pt>
                <c:pt idx="1962">
                  <c:v>57.509</c:v>
                </c:pt>
                <c:pt idx="1963">
                  <c:v>57.505000000000003</c:v>
                </c:pt>
                <c:pt idx="1964">
                  <c:v>57.508000000000003</c:v>
                </c:pt>
                <c:pt idx="1965">
                  <c:v>57.511000000000003</c:v>
                </c:pt>
                <c:pt idx="1966">
                  <c:v>57.512</c:v>
                </c:pt>
                <c:pt idx="1967">
                  <c:v>57.509</c:v>
                </c:pt>
                <c:pt idx="1968">
                  <c:v>57.502000000000002</c:v>
                </c:pt>
                <c:pt idx="1969">
                  <c:v>57.5</c:v>
                </c:pt>
                <c:pt idx="1970">
                  <c:v>57.494999999999997</c:v>
                </c:pt>
                <c:pt idx="1971">
                  <c:v>57.49</c:v>
                </c:pt>
                <c:pt idx="1972">
                  <c:v>57.481999999999999</c:v>
                </c:pt>
                <c:pt idx="1973">
                  <c:v>57.473999999999997</c:v>
                </c:pt>
                <c:pt idx="1974">
                  <c:v>57.465000000000003</c:v>
                </c:pt>
                <c:pt idx="1975">
                  <c:v>57.454999999999998</c:v>
                </c:pt>
                <c:pt idx="1976">
                  <c:v>57.445</c:v>
                </c:pt>
                <c:pt idx="1977">
                  <c:v>57.433999999999997</c:v>
                </c:pt>
                <c:pt idx="1978">
                  <c:v>57.423999999999999</c:v>
                </c:pt>
                <c:pt idx="1979">
                  <c:v>57.41</c:v>
                </c:pt>
                <c:pt idx="1980">
                  <c:v>57.399000000000001</c:v>
                </c:pt>
                <c:pt idx="1981">
                  <c:v>57.389000000000003</c:v>
                </c:pt>
                <c:pt idx="1982">
                  <c:v>57.381999999999998</c:v>
                </c:pt>
                <c:pt idx="1983">
                  <c:v>57.363</c:v>
                </c:pt>
                <c:pt idx="1984">
                  <c:v>57.356999999999999</c:v>
                </c:pt>
                <c:pt idx="1985">
                  <c:v>57.347999999999999</c:v>
                </c:pt>
                <c:pt idx="1986">
                  <c:v>57.343000000000004</c:v>
                </c:pt>
                <c:pt idx="1987">
                  <c:v>57.335999999999999</c:v>
                </c:pt>
                <c:pt idx="1988">
                  <c:v>57.332999999999998</c:v>
                </c:pt>
                <c:pt idx="1989">
                  <c:v>57.335000000000001</c:v>
                </c:pt>
                <c:pt idx="1990">
                  <c:v>57.338999999999999</c:v>
                </c:pt>
                <c:pt idx="1991">
                  <c:v>57.341000000000001</c:v>
                </c:pt>
                <c:pt idx="1992">
                  <c:v>57.345999999999997</c:v>
                </c:pt>
                <c:pt idx="1993">
                  <c:v>57.353000000000002</c:v>
                </c:pt>
                <c:pt idx="1994">
                  <c:v>57.357999999999997</c:v>
                </c:pt>
                <c:pt idx="1995">
                  <c:v>57.368000000000002</c:v>
                </c:pt>
                <c:pt idx="1996">
                  <c:v>57.375</c:v>
                </c:pt>
                <c:pt idx="1997">
                  <c:v>57.384</c:v>
                </c:pt>
                <c:pt idx="1998">
                  <c:v>57.393999999999998</c:v>
                </c:pt>
                <c:pt idx="1999">
                  <c:v>57.404000000000003</c:v>
                </c:pt>
                <c:pt idx="2000">
                  <c:v>57.415999999999997</c:v>
                </c:pt>
                <c:pt idx="2001">
                  <c:v>57.43</c:v>
                </c:pt>
                <c:pt idx="2002">
                  <c:v>57.433999999999997</c:v>
                </c:pt>
                <c:pt idx="2003">
                  <c:v>57.448</c:v>
                </c:pt>
                <c:pt idx="2004">
                  <c:v>57.457000000000001</c:v>
                </c:pt>
                <c:pt idx="2005">
                  <c:v>57.466999999999999</c:v>
                </c:pt>
                <c:pt idx="2006">
                  <c:v>57.478000000000002</c:v>
                </c:pt>
                <c:pt idx="2007">
                  <c:v>57.484000000000002</c:v>
                </c:pt>
                <c:pt idx="2008">
                  <c:v>57.494</c:v>
                </c:pt>
                <c:pt idx="2009">
                  <c:v>57.500999999999998</c:v>
                </c:pt>
                <c:pt idx="2010">
                  <c:v>57.502000000000002</c:v>
                </c:pt>
                <c:pt idx="2011">
                  <c:v>57.505000000000003</c:v>
                </c:pt>
                <c:pt idx="2012">
                  <c:v>57.502000000000002</c:v>
                </c:pt>
                <c:pt idx="2013">
                  <c:v>57.503</c:v>
                </c:pt>
                <c:pt idx="2014">
                  <c:v>57.499000000000002</c:v>
                </c:pt>
                <c:pt idx="2015">
                  <c:v>57.497</c:v>
                </c:pt>
                <c:pt idx="2016">
                  <c:v>57.491</c:v>
                </c:pt>
                <c:pt idx="2017">
                  <c:v>57.484999999999999</c:v>
                </c:pt>
                <c:pt idx="2018">
                  <c:v>57.478999999999999</c:v>
                </c:pt>
                <c:pt idx="2019">
                  <c:v>57.470999999999997</c:v>
                </c:pt>
                <c:pt idx="2020">
                  <c:v>57.463999999999999</c:v>
                </c:pt>
                <c:pt idx="2021">
                  <c:v>57.457000000000001</c:v>
                </c:pt>
                <c:pt idx="2022">
                  <c:v>57.444000000000003</c:v>
                </c:pt>
                <c:pt idx="2023">
                  <c:v>57.433</c:v>
                </c:pt>
                <c:pt idx="2024">
                  <c:v>57.423999999999999</c:v>
                </c:pt>
                <c:pt idx="2025">
                  <c:v>57.414000000000001</c:v>
                </c:pt>
                <c:pt idx="2026">
                  <c:v>57.402999999999999</c:v>
                </c:pt>
                <c:pt idx="2027">
                  <c:v>57.387999999999998</c:v>
                </c:pt>
                <c:pt idx="2028">
                  <c:v>57.378</c:v>
                </c:pt>
                <c:pt idx="2029">
                  <c:v>57.368000000000002</c:v>
                </c:pt>
                <c:pt idx="2030">
                  <c:v>57.36</c:v>
                </c:pt>
                <c:pt idx="2031">
                  <c:v>57.350999999999999</c:v>
                </c:pt>
                <c:pt idx="2032">
                  <c:v>57.341999999999999</c:v>
                </c:pt>
                <c:pt idx="2033">
                  <c:v>57.337000000000003</c:v>
                </c:pt>
                <c:pt idx="2034">
                  <c:v>57.334000000000003</c:v>
                </c:pt>
                <c:pt idx="2035">
                  <c:v>57.332999999999998</c:v>
                </c:pt>
                <c:pt idx="2036">
                  <c:v>57.332000000000001</c:v>
                </c:pt>
                <c:pt idx="2037">
                  <c:v>57.331000000000003</c:v>
                </c:pt>
                <c:pt idx="2038">
                  <c:v>57.335999999999999</c:v>
                </c:pt>
                <c:pt idx="2039">
                  <c:v>57.338999999999999</c:v>
                </c:pt>
                <c:pt idx="2040">
                  <c:v>57.344999999999999</c:v>
                </c:pt>
                <c:pt idx="2041">
                  <c:v>57.354999999999997</c:v>
                </c:pt>
                <c:pt idx="2042">
                  <c:v>57.356999999999999</c:v>
                </c:pt>
                <c:pt idx="2043">
                  <c:v>57.368000000000002</c:v>
                </c:pt>
                <c:pt idx="2044">
                  <c:v>57.372999999999998</c:v>
                </c:pt>
                <c:pt idx="2045">
                  <c:v>57.384999999999998</c:v>
                </c:pt>
                <c:pt idx="2046">
                  <c:v>57.393000000000001</c:v>
                </c:pt>
                <c:pt idx="2047">
                  <c:v>57.402000000000001</c:v>
                </c:pt>
                <c:pt idx="2048">
                  <c:v>57.414000000000001</c:v>
                </c:pt>
                <c:pt idx="2049">
                  <c:v>57.424999999999997</c:v>
                </c:pt>
                <c:pt idx="2050">
                  <c:v>57.439</c:v>
                </c:pt>
                <c:pt idx="2051">
                  <c:v>57.448999999999998</c:v>
                </c:pt>
                <c:pt idx="2052">
                  <c:v>57.457999999999998</c:v>
                </c:pt>
                <c:pt idx="2053">
                  <c:v>57.466999999999999</c:v>
                </c:pt>
                <c:pt idx="2054">
                  <c:v>57.475000000000001</c:v>
                </c:pt>
                <c:pt idx="2055">
                  <c:v>57.484999999999999</c:v>
                </c:pt>
                <c:pt idx="2056">
                  <c:v>57.493000000000002</c:v>
                </c:pt>
                <c:pt idx="2057">
                  <c:v>57.494999999999997</c:v>
                </c:pt>
                <c:pt idx="2058">
                  <c:v>57.497999999999998</c:v>
                </c:pt>
                <c:pt idx="2059">
                  <c:v>57.5</c:v>
                </c:pt>
                <c:pt idx="2060">
                  <c:v>57.502000000000002</c:v>
                </c:pt>
                <c:pt idx="2061">
                  <c:v>57.494999999999997</c:v>
                </c:pt>
                <c:pt idx="2062">
                  <c:v>57.49</c:v>
                </c:pt>
                <c:pt idx="2063">
                  <c:v>57.488</c:v>
                </c:pt>
                <c:pt idx="2064">
                  <c:v>57.482999999999997</c:v>
                </c:pt>
                <c:pt idx="2065">
                  <c:v>57.475999999999999</c:v>
                </c:pt>
                <c:pt idx="2066">
                  <c:v>57.465000000000003</c:v>
                </c:pt>
                <c:pt idx="2067">
                  <c:v>57.459000000000003</c:v>
                </c:pt>
                <c:pt idx="2068">
                  <c:v>57.451000000000001</c:v>
                </c:pt>
                <c:pt idx="2069">
                  <c:v>57.444000000000003</c:v>
                </c:pt>
                <c:pt idx="2070">
                  <c:v>57.430999999999997</c:v>
                </c:pt>
                <c:pt idx="2071">
                  <c:v>57.417999999999999</c:v>
                </c:pt>
                <c:pt idx="2072">
                  <c:v>57.406999999999996</c:v>
                </c:pt>
                <c:pt idx="2073">
                  <c:v>57.393999999999998</c:v>
                </c:pt>
                <c:pt idx="2074">
                  <c:v>57.383000000000003</c:v>
                </c:pt>
                <c:pt idx="2075">
                  <c:v>57.371000000000002</c:v>
                </c:pt>
                <c:pt idx="2076">
                  <c:v>57.360999999999997</c:v>
                </c:pt>
                <c:pt idx="2077">
                  <c:v>57.350999999999999</c:v>
                </c:pt>
                <c:pt idx="2078">
                  <c:v>57.341999999999999</c:v>
                </c:pt>
                <c:pt idx="2079">
                  <c:v>57.337000000000003</c:v>
                </c:pt>
                <c:pt idx="2080">
                  <c:v>57.335000000000001</c:v>
                </c:pt>
                <c:pt idx="2081">
                  <c:v>57.328000000000003</c:v>
                </c:pt>
                <c:pt idx="2082">
                  <c:v>57.326999999999998</c:v>
                </c:pt>
                <c:pt idx="2083">
                  <c:v>57.33</c:v>
                </c:pt>
                <c:pt idx="2084">
                  <c:v>57.332999999999998</c:v>
                </c:pt>
                <c:pt idx="2085">
                  <c:v>57.335999999999999</c:v>
                </c:pt>
                <c:pt idx="2086">
                  <c:v>57.344999999999999</c:v>
                </c:pt>
                <c:pt idx="2087">
                  <c:v>57.353000000000002</c:v>
                </c:pt>
                <c:pt idx="2088">
                  <c:v>57.36</c:v>
                </c:pt>
                <c:pt idx="2089">
                  <c:v>57.366999999999997</c:v>
                </c:pt>
                <c:pt idx="2090">
                  <c:v>57.374000000000002</c:v>
                </c:pt>
                <c:pt idx="2091">
                  <c:v>57.384999999999998</c:v>
                </c:pt>
                <c:pt idx="2092">
                  <c:v>57.395000000000003</c:v>
                </c:pt>
                <c:pt idx="2093">
                  <c:v>57.404000000000003</c:v>
                </c:pt>
                <c:pt idx="2094">
                  <c:v>57.417999999999999</c:v>
                </c:pt>
                <c:pt idx="2095">
                  <c:v>57.427999999999997</c:v>
                </c:pt>
                <c:pt idx="2096">
                  <c:v>57.438000000000002</c:v>
                </c:pt>
                <c:pt idx="2097">
                  <c:v>57.448999999999998</c:v>
                </c:pt>
                <c:pt idx="2098">
                  <c:v>57.46</c:v>
                </c:pt>
                <c:pt idx="2099">
                  <c:v>57.472000000000001</c:v>
                </c:pt>
                <c:pt idx="2100">
                  <c:v>57.475000000000001</c:v>
                </c:pt>
                <c:pt idx="2101">
                  <c:v>57.484000000000002</c:v>
                </c:pt>
                <c:pt idx="2102">
                  <c:v>57.491</c:v>
                </c:pt>
                <c:pt idx="2103">
                  <c:v>57.494999999999997</c:v>
                </c:pt>
                <c:pt idx="2104">
                  <c:v>57.496000000000002</c:v>
                </c:pt>
                <c:pt idx="2105">
                  <c:v>57.493000000000002</c:v>
                </c:pt>
                <c:pt idx="2106">
                  <c:v>57.496000000000002</c:v>
                </c:pt>
                <c:pt idx="2107">
                  <c:v>57.494</c:v>
                </c:pt>
                <c:pt idx="2108">
                  <c:v>57.485999999999997</c:v>
                </c:pt>
                <c:pt idx="2109">
                  <c:v>57.481000000000002</c:v>
                </c:pt>
                <c:pt idx="2110">
                  <c:v>57.475000000000001</c:v>
                </c:pt>
                <c:pt idx="2111">
                  <c:v>57.469000000000001</c:v>
                </c:pt>
                <c:pt idx="2112">
                  <c:v>57.462000000000003</c:v>
                </c:pt>
                <c:pt idx="2113">
                  <c:v>57.451999999999998</c:v>
                </c:pt>
                <c:pt idx="2114">
                  <c:v>57.442</c:v>
                </c:pt>
                <c:pt idx="2115">
                  <c:v>57.432000000000002</c:v>
                </c:pt>
                <c:pt idx="2116">
                  <c:v>57.423000000000002</c:v>
                </c:pt>
                <c:pt idx="2117">
                  <c:v>57.411999999999999</c:v>
                </c:pt>
                <c:pt idx="2118">
                  <c:v>57.402000000000001</c:v>
                </c:pt>
                <c:pt idx="2119">
                  <c:v>57.386000000000003</c:v>
                </c:pt>
                <c:pt idx="2120">
                  <c:v>57.375</c:v>
                </c:pt>
                <c:pt idx="2121">
                  <c:v>57.365000000000002</c:v>
                </c:pt>
                <c:pt idx="2122">
                  <c:v>57.353999999999999</c:v>
                </c:pt>
                <c:pt idx="2123">
                  <c:v>57.344000000000001</c:v>
                </c:pt>
                <c:pt idx="2124">
                  <c:v>57.335999999999999</c:v>
                </c:pt>
                <c:pt idx="2125">
                  <c:v>57.332999999999998</c:v>
                </c:pt>
                <c:pt idx="2126">
                  <c:v>57.329000000000001</c:v>
                </c:pt>
                <c:pt idx="2127">
                  <c:v>57.328000000000003</c:v>
                </c:pt>
                <c:pt idx="2128">
                  <c:v>57.325000000000003</c:v>
                </c:pt>
                <c:pt idx="2129">
                  <c:v>57.328000000000003</c:v>
                </c:pt>
                <c:pt idx="2130">
                  <c:v>57.332999999999998</c:v>
                </c:pt>
                <c:pt idx="2131">
                  <c:v>57.34</c:v>
                </c:pt>
                <c:pt idx="2132">
                  <c:v>57.341000000000001</c:v>
                </c:pt>
                <c:pt idx="2133">
                  <c:v>57.353000000000002</c:v>
                </c:pt>
                <c:pt idx="2134">
                  <c:v>57.359000000000002</c:v>
                </c:pt>
                <c:pt idx="2135">
                  <c:v>57.366999999999997</c:v>
                </c:pt>
                <c:pt idx="2136">
                  <c:v>57.378</c:v>
                </c:pt>
                <c:pt idx="2137">
                  <c:v>57.384999999999998</c:v>
                </c:pt>
                <c:pt idx="2138">
                  <c:v>57.396000000000001</c:v>
                </c:pt>
                <c:pt idx="2139">
                  <c:v>57.4</c:v>
                </c:pt>
                <c:pt idx="2140">
                  <c:v>57.398000000000003</c:v>
                </c:pt>
                <c:pt idx="2141">
                  <c:v>57.399000000000001</c:v>
                </c:pt>
                <c:pt idx="2142">
                  <c:v>57.395000000000003</c:v>
                </c:pt>
                <c:pt idx="2143">
                  <c:v>57.390999999999998</c:v>
                </c:pt>
                <c:pt idx="2144">
                  <c:v>57.393999999999998</c:v>
                </c:pt>
                <c:pt idx="2145">
                  <c:v>57.4</c:v>
                </c:pt>
                <c:pt idx="2146">
                  <c:v>57.402000000000001</c:v>
                </c:pt>
                <c:pt idx="2147">
                  <c:v>57.398000000000003</c:v>
                </c:pt>
                <c:pt idx="2148">
                  <c:v>57.4</c:v>
                </c:pt>
                <c:pt idx="2149">
                  <c:v>57.398000000000003</c:v>
                </c:pt>
                <c:pt idx="2150">
                  <c:v>57.4</c:v>
                </c:pt>
                <c:pt idx="2151">
                  <c:v>57.399000000000001</c:v>
                </c:pt>
                <c:pt idx="2152">
                  <c:v>57.396999999999998</c:v>
                </c:pt>
                <c:pt idx="2153">
                  <c:v>57.398000000000003</c:v>
                </c:pt>
                <c:pt idx="2154">
                  <c:v>57.4</c:v>
                </c:pt>
                <c:pt idx="2155">
                  <c:v>57.401000000000003</c:v>
                </c:pt>
                <c:pt idx="2156">
                  <c:v>57.399000000000001</c:v>
                </c:pt>
                <c:pt idx="2157">
                  <c:v>57.398000000000003</c:v>
                </c:pt>
                <c:pt idx="2158">
                  <c:v>57.4</c:v>
                </c:pt>
                <c:pt idx="2159">
                  <c:v>57.396999999999998</c:v>
                </c:pt>
                <c:pt idx="2160">
                  <c:v>57.399000000000001</c:v>
                </c:pt>
                <c:pt idx="2161">
                  <c:v>57.4</c:v>
                </c:pt>
                <c:pt idx="2162">
                  <c:v>57.401000000000003</c:v>
                </c:pt>
                <c:pt idx="2163">
                  <c:v>57.399000000000001</c:v>
                </c:pt>
                <c:pt idx="2164">
                  <c:v>57.4</c:v>
                </c:pt>
                <c:pt idx="2165">
                  <c:v>57.396999999999998</c:v>
                </c:pt>
                <c:pt idx="2166">
                  <c:v>57.398000000000003</c:v>
                </c:pt>
                <c:pt idx="2167">
                  <c:v>57.399000000000001</c:v>
                </c:pt>
                <c:pt idx="2168">
                  <c:v>57.398000000000003</c:v>
                </c:pt>
                <c:pt idx="2169">
                  <c:v>57.402999999999999</c:v>
                </c:pt>
                <c:pt idx="2170">
                  <c:v>57.404000000000003</c:v>
                </c:pt>
                <c:pt idx="2171">
                  <c:v>57.423000000000002</c:v>
                </c:pt>
                <c:pt idx="2172">
                  <c:v>57.438000000000002</c:v>
                </c:pt>
                <c:pt idx="2173">
                  <c:v>57.442</c:v>
                </c:pt>
                <c:pt idx="2174">
                  <c:v>57.445999999999998</c:v>
                </c:pt>
                <c:pt idx="2175">
                  <c:v>57.44</c:v>
                </c:pt>
                <c:pt idx="2176">
                  <c:v>57.433999999999997</c:v>
                </c:pt>
                <c:pt idx="2177">
                  <c:v>57.436999999999998</c:v>
                </c:pt>
                <c:pt idx="2178">
                  <c:v>57.442</c:v>
                </c:pt>
                <c:pt idx="2179">
                  <c:v>57.447000000000003</c:v>
                </c:pt>
                <c:pt idx="2180">
                  <c:v>57.45</c:v>
                </c:pt>
                <c:pt idx="2181">
                  <c:v>57.454999999999998</c:v>
                </c:pt>
                <c:pt idx="2182">
                  <c:v>57.460999999999999</c:v>
                </c:pt>
                <c:pt idx="2183">
                  <c:v>57.469000000000001</c:v>
                </c:pt>
                <c:pt idx="2184">
                  <c:v>57.472999999999999</c:v>
                </c:pt>
                <c:pt idx="2185">
                  <c:v>57.476999999999997</c:v>
                </c:pt>
                <c:pt idx="2186">
                  <c:v>57.482999999999997</c:v>
                </c:pt>
                <c:pt idx="2187">
                  <c:v>57.484999999999999</c:v>
                </c:pt>
                <c:pt idx="2188">
                  <c:v>57.491</c:v>
                </c:pt>
                <c:pt idx="2189">
                  <c:v>57.494</c:v>
                </c:pt>
                <c:pt idx="2190">
                  <c:v>57.488999999999997</c:v>
                </c:pt>
                <c:pt idx="2191">
                  <c:v>57.491999999999997</c:v>
                </c:pt>
                <c:pt idx="2192">
                  <c:v>57.493000000000002</c:v>
                </c:pt>
                <c:pt idx="2193">
                  <c:v>57.491</c:v>
                </c:pt>
                <c:pt idx="2194">
                  <c:v>57.49</c:v>
                </c:pt>
                <c:pt idx="2195">
                  <c:v>57.487000000000002</c:v>
                </c:pt>
                <c:pt idx="2196">
                  <c:v>57.484999999999999</c:v>
                </c:pt>
                <c:pt idx="2197">
                  <c:v>57.482999999999997</c:v>
                </c:pt>
                <c:pt idx="2198">
                  <c:v>57.476999999999997</c:v>
                </c:pt>
                <c:pt idx="2199">
                  <c:v>57.472999999999999</c:v>
                </c:pt>
                <c:pt idx="2200">
                  <c:v>57.47</c:v>
                </c:pt>
                <c:pt idx="2201">
                  <c:v>57.466000000000001</c:v>
                </c:pt>
                <c:pt idx="2202">
                  <c:v>57.462000000000003</c:v>
                </c:pt>
                <c:pt idx="2203">
                  <c:v>57.456000000000003</c:v>
                </c:pt>
                <c:pt idx="2204">
                  <c:v>57.453000000000003</c:v>
                </c:pt>
                <c:pt idx="2205">
                  <c:v>57.447000000000003</c:v>
                </c:pt>
                <c:pt idx="2206">
                  <c:v>57.444000000000003</c:v>
                </c:pt>
                <c:pt idx="2207">
                  <c:v>57.442999999999998</c:v>
                </c:pt>
                <c:pt idx="2208">
                  <c:v>57.44</c:v>
                </c:pt>
                <c:pt idx="2209">
                  <c:v>57.432000000000002</c:v>
                </c:pt>
                <c:pt idx="2210">
                  <c:v>57.43</c:v>
                </c:pt>
                <c:pt idx="2211">
                  <c:v>57.427999999999997</c:v>
                </c:pt>
                <c:pt idx="2212">
                  <c:v>57.436</c:v>
                </c:pt>
                <c:pt idx="2213">
                  <c:v>57.447000000000003</c:v>
                </c:pt>
                <c:pt idx="2214">
                  <c:v>57.445</c:v>
                </c:pt>
                <c:pt idx="2215">
                  <c:v>57.445999999999998</c:v>
                </c:pt>
                <c:pt idx="2216">
                  <c:v>57.448</c:v>
                </c:pt>
                <c:pt idx="2217">
                  <c:v>57.451999999999998</c:v>
                </c:pt>
                <c:pt idx="2218">
                  <c:v>57.453000000000003</c:v>
                </c:pt>
                <c:pt idx="2219">
                  <c:v>57.451999999999998</c:v>
                </c:pt>
                <c:pt idx="2220">
                  <c:v>57.454000000000001</c:v>
                </c:pt>
                <c:pt idx="2221">
                  <c:v>57.457999999999998</c:v>
                </c:pt>
                <c:pt idx="2222">
                  <c:v>57.463999999999999</c:v>
                </c:pt>
                <c:pt idx="2223">
                  <c:v>57.469000000000001</c:v>
                </c:pt>
                <c:pt idx="2224">
                  <c:v>57.47</c:v>
                </c:pt>
                <c:pt idx="2225">
                  <c:v>57.472000000000001</c:v>
                </c:pt>
                <c:pt idx="2226">
                  <c:v>57.476999999999997</c:v>
                </c:pt>
                <c:pt idx="2227">
                  <c:v>57.482999999999997</c:v>
                </c:pt>
                <c:pt idx="2228">
                  <c:v>57.488999999999997</c:v>
                </c:pt>
                <c:pt idx="2229">
                  <c:v>57.491999999999997</c:v>
                </c:pt>
                <c:pt idx="2230">
                  <c:v>57.496000000000002</c:v>
                </c:pt>
                <c:pt idx="2231">
                  <c:v>57.5</c:v>
                </c:pt>
                <c:pt idx="2232">
                  <c:v>57.503999999999998</c:v>
                </c:pt>
                <c:pt idx="2233">
                  <c:v>57.503</c:v>
                </c:pt>
                <c:pt idx="2234">
                  <c:v>57.506</c:v>
                </c:pt>
                <c:pt idx="2235">
                  <c:v>57.508000000000003</c:v>
                </c:pt>
                <c:pt idx="2236">
                  <c:v>57.51</c:v>
                </c:pt>
                <c:pt idx="2237">
                  <c:v>57.508000000000003</c:v>
                </c:pt>
                <c:pt idx="2238">
                  <c:v>57.505000000000003</c:v>
                </c:pt>
                <c:pt idx="2239">
                  <c:v>57.502000000000002</c:v>
                </c:pt>
                <c:pt idx="2240">
                  <c:v>57.499000000000002</c:v>
                </c:pt>
                <c:pt idx="2241">
                  <c:v>57.494</c:v>
                </c:pt>
                <c:pt idx="2242">
                  <c:v>57.49</c:v>
                </c:pt>
                <c:pt idx="2243">
                  <c:v>57.484000000000002</c:v>
                </c:pt>
                <c:pt idx="2244">
                  <c:v>57.484999999999999</c:v>
                </c:pt>
                <c:pt idx="2245">
                  <c:v>57.481999999999999</c:v>
                </c:pt>
                <c:pt idx="2246">
                  <c:v>57.469000000000001</c:v>
                </c:pt>
                <c:pt idx="2247">
                  <c:v>57.466999999999999</c:v>
                </c:pt>
                <c:pt idx="2248">
                  <c:v>57.462000000000003</c:v>
                </c:pt>
                <c:pt idx="2249">
                  <c:v>57.46</c:v>
                </c:pt>
                <c:pt idx="2250">
                  <c:v>57.456000000000003</c:v>
                </c:pt>
                <c:pt idx="2251">
                  <c:v>57.447000000000003</c:v>
                </c:pt>
                <c:pt idx="2252">
                  <c:v>57.445</c:v>
                </c:pt>
                <c:pt idx="2253">
                  <c:v>57.442999999999998</c:v>
                </c:pt>
                <c:pt idx="2254">
                  <c:v>57.44</c:v>
                </c:pt>
                <c:pt idx="2255">
                  <c:v>57.436999999999998</c:v>
                </c:pt>
                <c:pt idx="2256">
                  <c:v>57.436</c:v>
                </c:pt>
                <c:pt idx="2257">
                  <c:v>57.436999999999998</c:v>
                </c:pt>
                <c:pt idx="2258">
                  <c:v>57.436</c:v>
                </c:pt>
                <c:pt idx="2259">
                  <c:v>57.436999999999998</c:v>
                </c:pt>
                <c:pt idx="2260">
                  <c:v>57.44</c:v>
                </c:pt>
                <c:pt idx="2261">
                  <c:v>57.441000000000003</c:v>
                </c:pt>
                <c:pt idx="2262">
                  <c:v>57.445999999999998</c:v>
                </c:pt>
                <c:pt idx="2263">
                  <c:v>57.451999999999998</c:v>
                </c:pt>
                <c:pt idx="2264">
                  <c:v>57.45</c:v>
                </c:pt>
                <c:pt idx="2265">
                  <c:v>57.456000000000003</c:v>
                </c:pt>
                <c:pt idx="2266">
                  <c:v>57.459000000000003</c:v>
                </c:pt>
                <c:pt idx="2267">
                  <c:v>57.465000000000003</c:v>
                </c:pt>
                <c:pt idx="2268">
                  <c:v>57.47</c:v>
                </c:pt>
                <c:pt idx="2269">
                  <c:v>57.472000000000001</c:v>
                </c:pt>
                <c:pt idx="2270">
                  <c:v>57.478000000000002</c:v>
                </c:pt>
                <c:pt idx="2271">
                  <c:v>57.481999999999999</c:v>
                </c:pt>
                <c:pt idx="2272">
                  <c:v>57.488999999999997</c:v>
                </c:pt>
                <c:pt idx="2273">
                  <c:v>57.493000000000002</c:v>
                </c:pt>
                <c:pt idx="2274">
                  <c:v>57.496000000000002</c:v>
                </c:pt>
                <c:pt idx="2275">
                  <c:v>57.499000000000002</c:v>
                </c:pt>
                <c:pt idx="2276">
                  <c:v>57.5</c:v>
                </c:pt>
                <c:pt idx="2277">
                  <c:v>57.500999999999998</c:v>
                </c:pt>
                <c:pt idx="2278">
                  <c:v>57.503</c:v>
                </c:pt>
                <c:pt idx="2279">
                  <c:v>57.502000000000002</c:v>
                </c:pt>
                <c:pt idx="2280">
                  <c:v>57.503999999999998</c:v>
                </c:pt>
                <c:pt idx="2281">
                  <c:v>57.503</c:v>
                </c:pt>
                <c:pt idx="2282">
                  <c:v>57.494</c:v>
                </c:pt>
                <c:pt idx="2283">
                  <c:v>57.491999999999997</c:v>
                </c:pt>
                <c:pt idx="2284">
                  <c:v>57.488999999999997</c:v>
                </c:pt>
                <c:pt idx="2285">
                  <c:v>57.485999999999997</c:v>
                </c:pt>
                <c:pt idx="2286">
                  <c:v>57.481999999999999</c:v>
                </c:pt>
                <c:pt idx="2287">
                  <c:v>57.478000000000002</c:v>
                </c:pt>
                <c:pt idx="2288">
                  <c:v>57.475000000000001</c:v>
                </c:pt>
                <c:pt idx="2289">
                  <c:v>57.472000000000001</c:v>
                </c:pt>
                <c:pt idx="2290">
                  <c:v>57.465000000000003</c:v>
                </c:pt>
                <c:pt idx="2291">
                  <c:v>57.46</c:v>
                </c:pt>
                <c:pt idx="2292">
                  <c:v>57.454000000000001</c:v>
                </c:pt>
                <c:pt idx="2293">
                  <c:v>57.451999999999998</c:v>
                </c:pt>
                <c:pt idx="2294">
                  <c:v>57.447000000000003</c:v>
                </c:pt>
                <c:pt idx="2295">
                  <c:v>57.441000000000003</c:v>
                </c:pt>
                <c:pt idx="2296">
                  <c:v>57.438000000000002</c:v>
                </c:pt>
                <c:pt idx="2297">
                  <c:v>57.436</c:v>
                </c:pt>
                <c:pt idx="2298">
                  <c:v>57.436999999999998</c:v>
                </c:pt>
                <c:pt idx="2299">
                  <c:v>57.432000000000002</c:v>
                </c:pt>
                <c:pt idx="2300">
                  <c:v>57.43</c:v>
                </c:pt>
                <c:pt idx="2301">
                  <c:v>57.432000000000002</c:v>
                </c:pt>
                <c:pt idx="2302">
                  <c:v>57.433</c:v>
                </c:pt>
                <c:pt idx="2303">
                  <c:v>57.436</c:v>
                </c:pt>
                <c:pt idx="2304">
                  <c:v>57.44</c:v>
                </c:pt>
                <c:pt idx="2305">
                  <c:v>57.442999999999998</c:v>
                </c:pt>
                <c:pt idx="2306">
                  <c:v>57.45</c:v>
                </c:pt>
                <c:pt idx="2307">
                  <c:v>57.451999999999998</c:v>
                </c:pt>
                <c:pt idx="2308">
                  <c:v>57.454000000000001</c:v>
                </c:pt>
                <c:pt idx="2309">
                  <c:v>57.457999999999998</c:v>
                </c:pt>
                <c:pt idx="2310">
                  <c:v>57.463999999999999</c:v>
                </c:pt>
                <c:pt idx="2311">
                  <c:v>57.469000000000001</c:v>
                </c:pt>
                <c:pt idx="2312">
                  <c:v>57.472000000000001</c:v>
                </c:pt>
                <c:pt idx="2313">
                  <c:v>57.475999999999999</c:v>
                </c:pt>
                <c:pt idx="2314">
                  <c:v>57.478999999999999</c:v>
                </c:pt>
                <c:pt idx="2315">
                  <c:v>57.482999999999997</c:v>
                </c:pt>
                <c:pt idx="2316">
                  <c:v>57.488999999999997</c:v>
                </c:pt>
                <c:pt idx="2317">
                  <c:v>57.494</c:v>
                </c:pt>
                <c:pt idx="2318">
                  <c:v>57.491999999999997</c:v>
                </c:pt>
                <c:pt idx="2319">
                  <c:v>57.494999999999997</c:v>
                </c:pt>
                <c:pt idx="2320">
                  <c:v>57.497999999999998</c:v>
                </c:pt>
                <c:pt idx="2321">
                  <c:v>57.502000000000002</c:v>
                </c:pt>
                <c:pt idx="2322">
                  <c:v>57.497999999999998</c:v>
                </c:pt>
                <c:pt idx="2323">
                  <c:v>57.5</c:v>
                </c:pt>
                <c:pt idx="2324">
                  <c:v>57.499000000000002</c:v>
                </c:pt>
                <c:pt idx="2325">
                  <c:v>57.500999999999998</c:v>
                </c:pt>
                <c:pt idx="2326">
                  <c:v>57.496000000000002</c:v>
                </c:pt>
                <c:pt idx="2327">
                  <c:v>57.491999999999997</c:v>
                </c:pt>
                <c:pt idx="2328">
                  <c:v>57.488999999999997</c:v>
                </c:pt>
                <c:pt idx="2329">
                  <c:v>57.487000000000002</c:v>
                </c:pt>
                <c:pt idx="2330">
                  <c:v>57.481999999999999</c:v>
                </c:pt>
                <c:pt idx="2331">
                  <c:v>57.478000000000002</c:v>
                </c:pt>
                <c:pt idx="2332">
                  <c:v>57.472999999999999</c:v>
                </c:pt>
                <c:pt idx="2333">
                  <c:v>57.469000000000001</c:v>
                </c:pt>
                <c:pt idx="2334">
                  <c:v>57.463999999999999</c:v>
                </c:pt>
                <c:pt idx="2335">
                  <c:v>57.463000000000001</c:v>
                </c:pt>
                <c:pt idx="2336">
                  <c:v>57.457999999999998</c:v>
                </c:pt>
                <c:pt idx="2337">
                  <c:v>57.448999999999998</c:v>
                </c:pt>
                <c:pt idx="2338">
                  <c:v>57.447000000000003</c:v>
                </c:pt>
                <c:pt idx="2339">
                  <c:v>57.442999999999998</c:v>
                </c:pt>
                <c:pt idx="2340">
                  <c:v>57.44</c:v>
                </c:pt>
                <c:pt idx="2341">
                  <c:v>57.436999999999998</c:v>
                </c:pt>
                <c:pt idx="2342">
                  <c:v>57.435000000000002</c:v>
                </c:pt>
                <c:pt idx="2343">
                  <c:v>57.436</c:v>
                </c:pt>
                <c:pt idx="2344">
                  <c:v>57.433999999999997</c:v>
                </c:pt>
                <c:pt idx="2345">
                  <c:v>57.432000000000002</c:v>
                </c:pt>
                <c:pt idx="2346">
                  <c:v>57.430999999999997</c:v>
                </c:pt>
                <c:pt idx="2347">
                  <c:v>57.433</c:v>
                </c:pt>
                <c:pt idx="2348">
                  <c:v>57.436</c:v>
                </c:pt>
                <c:pt idx="2349">
                  <c:v>57.439</c:v>
                </c:pt>
                <c:pt idx="2350">
                  <c:v>57.44</c:v>
                </c:pt>
                <c:pt idx="2351">
                  <c:v>57.442999999999998</c:v>
                </c:pt>
                <c:pt idx="2352">
                  <c:v>57.447000000000003</c:v>
                </c:pt>
                <c:pt idx="2353">
                  <c:v>57.451000000000001</c:v>
                </c:pt>
                <c:pt idx="2354">
                  <c:v>57.457000000000001</c:v>
                </c:pt>
                <c:pt idx="2355">
                  <c:v>57.457999999999998</c:v>
                </c:pt>
                <c:pt idx="2356">
                  <c:v>57.462000000000003</c:v>
                </c:pt>
                <c:pt idx="2357">
                  <c:v>57.468000000000004</c:v>
                </c:pt>
                <c:pt idx="2358">
                  <c:v>57.47</c:v>
                </c:pt>
                <c:pt idx="2359">
                  <c:v>57.478000000000002</c:v>
                </c:pt>
                <c:pt idx="2360">
                  <c:v>57.478999999999999</c:v>
                </c:pt>
                <c:pt idx="2361">
                  <c:v>57.482999999999997</c:v>
                </c:pt>
                <c:pt idx="2362">
                  <c:v>57.49</c:v>
                </c:pt>
                <c:pt idx="2363">
                  <c:v>57.470999999999997</c:v>
                </c:pt>
                <c:pt idx="2364">
                  <c:v>57.468000000000004</c:v>
                </c:pt>
                <c:pt idx="2365">
                  <c:v>57.465000000000003</c:v>
                </c:pt>
                <c:pt idx="2366">
                  <c:v>57.463999999999999</c:v>
                </c:pt>
                <c:pt idx="2367">
                  <c:v>57.465000000000003</c:v>
                </c:pt>
                <c:pt idx="2368">
                  <c:v>57.463999999999999</c:v>
                </c:pt>
                <c:pt idx="2369">
                  <c:v>57.463000000000001</c:v>
                </c:pt>
                <c:pt idx="2370">
                  <c:v>57.463999999999999</c:v>
                </c:pt>
                <c:pt idx="2371">
                  <c:v>57.466999999999999</c:v>
                </c:pt>
                <c:pt idx="2372">
                  <c:v>57.468000000000004</c:v>
                </c:pt>
                <c:pt idx="2373">
                  <c:v>57.463000000000001</c:v>
                </c:pt>
                <c:pt idx="2374">
                  <c:v>57.465000000000003</c:v>
                </c:pt>
                <c:pt idx="2375">
                  <c:v>57.466000000000001</c:v>
                </c:pt>
                <c:pt idx="2376">
                  <c:v>57.463000000000001</c:v>
                </c:pt>
                <c:pt idx="2377">
                  <c:v>57.463999999999999</c:v>
                </c:pt>
                <c:pt idx="2378">
                  <c:v>57.465000000000003</c:v>
                </c:pt>
                <c:pt idx="2379">
                  <c:v>57.466999999999999</c:v>
                </c:pt>
                <c:pt idx="2380">
                  <c:v>57.465000000000003</c:v>
                </c:pt>
                <c:pt idx="2381">
                  <c:v>57.466000000000001</c:v>
                </c:pt>
                <c:pt idx="2382">
                  <c:v>57.465000000000003</c:v>
                </c:pt>
                <c:pt idx="2383">
                  <c:v>57.463999999999999</c:v>
                </c:pt>
                <c:pt idx="2384">
                  <c:v>57.463000000000001</c:v>
                </c:pt>
                <c:pt idx="2385">
                  <c:v>57.462000000000003</c:v>
                </c:pt>
                <c:pt idx="2386">
                  <c:v>57.465000000000003</c:v>
                </c:pt>
                <c:pt idx="2387">
                  <c:v>57.466000000000001</c:v>
                </c:pt>
                <c:pt idx="2388">
                  <c:v>57.460999999999999</c:v>
                </c:pt>
                <c:pt idx="2389">
                  <c:v>57.463999999999999</c:v>
                </c:pt>
                <c:pt idx="2390">
                  <c:v>57.463000000000001</c:v>
                </c:pt>
                <c:pt idx="2391">
                  <c:v>57.463999999999999</c:v>
                </c:pt>
                <c:pt idx="2392">
                  <c:v>57.465000000000003</c:v>
                </c:pt>
                <c:pt idx="2393">
                  <c:v>57.466000000000001</c:v>
                </c:pt>
                <c:pt idx="2394">
                  <c:v>57.468000000000004</c:v>
                </c:pt>
                <c:pt idx="2395">
                  <c:v>57.465000000000003</c:v>
                </c:pt>
                <c:pt idx="2396">
                  <c:v>57.466000000000001</c:v>
                </c:pt>
                <c:pt idx="2397">
                  <c:v>57.466999999999999</c:v>
                </c:pt>
                <c:pt idx="2398">
                  <c:v>57.466000000000001</c:v>
                </c:pt>
                <c:pt idx="2399">
                  <c:v>57.465000000000003</c:v>
                </c:pt>
                <c:pt idx="2400">
                  <c:v>57.466000000000001</c:v>
                </c:pt>
                <c:pt idx="2401">
                  <c:v>57.466999999999999</c:v>
                </c:pt>
                <c:pt idx="2402">
                  <c:v>57.465000000000003</c:v>
                </c:pt>
                <c:pt idx="2403">
                  <c:v>57.468000000000004</c:v>
                </c:pt>
                <c:pt idx="2404">
                  <c:v>57.466000000000001</c:v>
                </c:pt>
                <c:pt idx="2405">
                  <c:v>57.468000000000004</c:v>
                </c:pt>
                <c:pt idx="2406">
                  <c:v>57.466999999999999</c:v>
                </c:pt>
                <c:pt idx="2407">
                  <c:v>57.468000000000004</c:v>
                </c:pt>
                <c:pt idx="2408">
                  <c:v>57.466999999999999</c:v>
                </c:pt>
                <c:pt idx="2409">
                  <c:v>57.468000000000004</c:v>
                </c:pt>
                <c:pt idx="2410">
                  <c:v>57.466999999999999</c:v>
                </c:pt>
                <c:pt idx="2411">
                  <c:v>57.466000000000001</c:v>
                </c:pt>
                <c:pt idx="2412">
                  <c:v>57.469000000000001</c:v>
                </c:pt>
                <c:pt idx="2413">
                  <c:v>57.472000000000001</c:v>
                </c:pt>
                <c:pt idx="2414">
                  <c:v>57.465000000000003</c:v>
                </c:pt>
                <c:pt idx="2415">
                  <c:v>57.466000000000001</c:v>
                </c:pt>
                <c:pt idx="2416">
                  <c:v>57.468000000000004</c:v>
                </c:pt>
                <c:pt idx="2417">
                  <c:v>57.470999999999997</c:v>
                </c:pt>
                <c:pt idx="2418">
                  <c:v>57.466999999999999</c:v>
                </c:pt>
                <c:pt idx="2419">
                  <c:v>57.469000000000001</c:v>
                </c:pt>
                <c:pt idx="2420">
                  <c:v>57.470999999999997</c:v>
                </c:pt>
                <c:pt idx="2421">
                  <c:v>57.466999999999999</c:v>
                </c:pt>
                <c:pt idx="2422">
                  <c:v>57.469000000000001</c:v>
                </c:pt>
                <c:pt idx="2423">
                  <c:v>57.47</c:v>
                </c:pt>
                <c:pt idx="2424">
                  <c:v>57.466999999999999</c:v>
                </c:pt>
                <c:pt idx="2425">
                  <c:v>57.469000000000001</c:v>
                </c:pt>
                <c:pt idx="2426">
                  <c:v>57.47</c:v>
                </c:pt>
                <c:pt idx="2427">
                  <c:v>57.468000000000004</c:v>
                </c:pt>
                <c:pt idx="2428">
                  <c:v>57.469000000000001</c:v>
                </c:pt>
                <c:pt idx="2429">
                  <c:v>57.468000000000004</c:v>
                </c:pt>
                <c:pt idx="2430">
                  <c:v>57.470999999999997</c:v>
                </c:pt>
                <c:pt idx="2431">
                  <c:v>57.472000000000001</c:v>
                </c:pt>
                <c:pt idx="2432">
                  <c:v>57.468000000000004</c:v>
                </c:pt>
                <c:pt idx="2433">
                  <c:v>57.466999999999999</c:v>
                </c:pt>
                <c:pt idx="2434">
                  <c:v>57.469000000000001</c:v>
                </c:pt>
                <c:pt idx="2435">
                  <c:v>57.47</c:v>
                </c:pt>
                <c:pt idx="2436">
                  <c:v>57.470999999999997</c:v>
                </c:pt>
                <c:pt idx="2437">
                  <c:v>57.472000000000001</c:v>
                </c:pt>
                <c:pt idx="2438">
                  <c:v>57.473999999999997</c:v>
                </c:pt>
                <c:pt idx="2439">
                  <c:v>57.47</c:v>
                </c:pt>
                <c:pt idx="2440">
                  <c:v>57.472000000000001</c:v>
                </c:pt>
                <c:pt idx="2441">
                  <c:v>57.470999999999997</c:v>
                </c:pt>
                <c:pt idx="2442">
                  <c:v>57.47</c:v>
                </c:pt>
                <c:pt idx="2443">
                  <c:v>57.470999999999997</c:v>
                </c:pt>
                <c:pt idx="2444">
                  <c:v>57.472000000000001</c:v>
                </c:pt>
                <c:pt idx="2445">
                  <c:v>57.473999999999997</c:v>
                </c:pt>
                <c:pt idx="2446">
                  <c:v>57.472000000000001</c:v>
                </c:pt>
                <c:pt idx="2447">
                  <c:v>57.472999999999999</c:v>
                </c:pt>
                <c:pt idx="2448">
                  <c:v>57.470999999999997</c:v>
                </c:pt>
                <c:pt idx="2449">
                  <c:v>57.472999999999999</c:v>
                </c:pt>
                <c:pt idx="2450">
                  <c:v>57.473999999999997</c:v>
                </c:pt>
                <c:pt idx="2451">
                  <c:v>57.470999999999997</c:v>
                </c:pt>
                <c:pt idx="2452">
                  <c:v>57.472999999999999</c:v>
                </c:pt>
                <c:pt idx="2453">
                  <c:v>57.475000000000001</c:v>
                </c:pt>
                <c:pt idx="2454">
                  <c:v>57.475999999999999</c:v>
                </c:pt>
                <c:pt idx="2455">
                  <c:v>57.472999999999999</c:v>
                </c:pt>
                <c:pt idx="2456">
                  <c:v>57.475000000000001</c:v>
                </c:pt>
                <c:pt idx="2457">
                  <c:v>57.473999999999997</c:v>
                </c:pt>
                <c:pt idx="2458">
                  <c:v>57.475000000000001</c:v>
                </c:pt>
                <c:pt idx="2459">
                  <c:v>57.475999999999999</c:v>
                </c:pt>
                <c:pt idx="2460">
                  <c:v>57.475000000000001</c:v>
                </c:pt>
                <c:pt idx="2461">
                  <c:v>57.472999999999999</c:v>
                </c:pt>
                <c:pt idx="2462">
                  <c:v>57.475000000000001</c:v>
                </c:pt>
                <c:pt idx="2463">
                  <c:v>57.475999999999999</c:v>
                </c:pt>
                <c:pt idx="2464">
                  <c:v>57.478999999999999</c:v>
                </c:pt>
                <c:pt idx="2465">
                  <c:v>57.473999999999997</c:v>
                </c:pt>
                <c:pt idx="2466">
                  <c:v>57.475000000000001</c:v>
                </c:pt>
                <c:pt idx="2467">
                  <c:v>57.476999999999997</c:v>
                </c:pt>
                <c:pt idx="2468">
                  <c:v>57.475999999999999</c:v>
                </c:pt>
                <c:pt idx="2469">
                  <c:v>57.472999999999999</c:v>
                </c:pt>
                <c:pt idx="2470">
                  <c:v>57.475999999999999</c:v>
                </c:pt>
                <c:pt idx="2471">
                  <c:v>57.478999999999999</c:v>
                </c:pt>
                <c:pt idx="2472">
                  <c:v>57.475000000000001</c:v>
                </c:pt>
                <c:pt idx="2473">
                  <c:v>57.475999999999999</c:v>
                </c:pt>
                <c:pt idx="2474">
                  <c:v>57.476999999999997</c:v>
                </c:pt>
                <c:pt idx="2475">
                  <c:v>57.475999999999999</c:v>
                </c:pt>
                <c:pt idx="2476">
                  <c:v>57.476999999999997</c:v>
                </c:pt>
                <c:pt idx="2477">
                  <c:v>57.475999999999999</c:v>
                </c:pt>
                <c:pt idx="2478">
                  <c:v>57.476999999999997</c:v>
                </c:pt>
                <c:pt idx="2479">
                  <c:v>57.469000000000001</c:v>
                </c:pt>
                <c:pt idx="2480">
                  <c:v>57.463000000000001</c:v>
                </c:pt>
                <c:pt idx="2481">
                  <c:v>57.447000000000003</c:v>
                </c:pt>
                <c:pt idx="2482">
                  <c:v>57.439</c:v>
                </c:pt>
                <c:pt idx="2483">
                  <c:v>57.44</c:v>
                </c:pt>
                <c:pt idx="2484">
                  <c:v>57.439</c:v>
                </c:pt>
                <c:pt idx="2485">
                  <c:v>57.441000000000003</c:v>
                </c:pt>
                <c:pt idx="2486">
                  <c:v>57.442999999999998</c:v>
                </c:pt>
                <c:pt idx="2487">
                  <c:v>57.441000000000003</c:v>
                </c:pt>
                <c:pt idx="2488">
                  <c:v>57.438000000000002</c:v>
                </c:pt>
                <c:pt idx="2489">
                  <c:v>57.441000000000003</c:v>
                </c:pt>
                <c:pt idx="2490">
                  <c:v>57.44</c:v>
                </c:pt>
                <c:pt idx="2491">
                  <c:v>57.439</c:v>
                </c:pt>
                <c:pt idx="2492">
                  <c:v>57.438000000000002</c:v>
                </c:pt>
                <c:pt idx="2493">
                  <c:v>57.436999999999998</c:v>
                </c:pt>
                <c:pt idx="2494">
                  <c:v>57.439</c:v>
                </c:pt>
                <c:pt idx="2495">
                  <c:v>57.442</c:v>
                </c:pt>
                <c:pt idx="2496">
                  <c:v>57.438000000000002</c:v>
                </c:pt>
                <c:pt idx="2497">
                  <c:v>57.436999999999998</c:v>
                </c:pt>
                <c:pt idx="2498">
                  <c:v>57.439</c:v>
                </c:pt>
                <c:pt idx="2499">
                  <c:v>57.441000000000003</c:v>
                </c:pt>
                <c:pt idx="2500">
                  <c:v>57.436999999999998</c:v>
                </c:pt>
                <c:pt idx="2501">
                  <c:v>57.44</c:v>
                </c:pt>
                <c:pt idx="2502">
                  <c:v>57.441000000000003</c:v>
                </c:pt>
                <c:pt idx="2503">
                  <c:v>57.442</c:v>
                </c:pt>
                <c:pt idx="2504">
                  <c:v>57.438000000000002</c:v>
                </c:pt>
                <c:pt idx="2505">
                  <c:v>57.439</c:v>
                </c:pt>
                <c:pt idx="2506">
                  <c:v>57.436999999999998</c:v>
                </c:pt>
                <c:pt idx="2507">
                  <c:v>57.421999999999997</c:v>
                </c:pt>
                <c:pt idx="2508">
                  <c:v>57.404000000000003</c:v>
                </c:pt>
                <c:pt idx="2509">
                  <c:v>57.393999999999998</c:v>
                </c:pt>
                <c:pt idx="2510">
                  <c:v>57.395000000000003</c:v>
                </c:pt>
                <c:pt idx="2511">
                  <c:v>57.405000000000001</c:v>
                </c:pt>
                <c:pt idx="2512">
                  <c:v>57.418999999999997</c:v>
                </c:pt>
                <c:pt idx="2513">
                  <c:v>57.432000000000002</c:v>
                </c:pt>
                <c:pt idx="2514">
                  <c:v>57.427999999999997</c:v>
                </c:pt>
                <c:pt idx="2515">
                  <c:v>57.429000000000002</c:v>
                </c:pt>
                <c:pt idx="2516">
                  <c:v>57.426000000000002</c:v>
                </c:pt>
                <c:pt idx="2517">
                  <c:v>57.43</c:v>
                </c:pt>
                <c:pt idx="2518">
                  <c:v>57.432000000000002</c:v>
                </c:pt>
                <c:pt idx="2519">
                  <c:v>57.430999999999997</c:v>
                </c:pt>
                <c:pt idx="2520">
                  <c:v>57.427999999999997</c:v>
                </c:pt>
                <c:pt idx="2521">
                  <c:v>57.43</c:v>
                </c:pt>
                <c:pt idx="2522">
                  <c:v>57.429000000000002</c:v>
                </c:pt>
                <c:pt idx="2523">
                  <c:v>57.433999999999997</c:v>
                </c:pt>
                <c:pt idx="2524">
                  <c:v>57.436</c:v>
                </c:pt>
                <c:pt idx="2525">
                  <c:v>57.439</c:v>
                </c:pt>
                <c:pt idx="2526">
                  <c:v>57.44</c:v>
                </c:pt>
                <c:pt idx="2527">
                  <c:v>57.442999999999998</c:v>
                </c:pt>
                <c:pt idx="2528">
                  <c:v>57.445</c:v>
                </c:pt>
                <c:pt idx="2529">
                  <c:v>57.445999999999998</c:v>
                </c:pt>
                <c:pt idx="2530">
                  <c:v>57.444000000000003</c:v>
                </c:pt>
                <c:pt idx="2531">
                  <c:v>57.448999999999998</c:v>
                </c:pt>
                <c:pt idx="2532">
                  <c:v>57.45</c:v>
                </c:pt>
                <c:pt idx="2533">
                  <c:v>57.454000000000001</c:v>
                </c:pt>
                <c:pt idx="2534">
                  <c:v>57.456000000000003</c:v>
                </c:pt>
                <c:pt idx="2535">
                  <c:v>57.459000000000003</c:v>
                </c:pt>
                <c:pt idx="2536">
                  <c:v>57.463000000000001</c:v>
                </c:pt>
                <c:pt idx="2537">
                  <c:v>57.466000000000001</c:v>
                </c:pt>
                <c:pt idx="2538">
                  <c:v>57.469000000000001</c:v>
                </c:pt>
                <c:pt idx="2539">
                  <c:v>57.466999999999999</c:v>
                </c:pt>
                <c:pt idx="2540">
                  <c:v>57.47</c:v>
                </c:pt>
                <c:pt idx="2541">
                  <c:v>57.473999999999997</c:v>
                </c:pt>
                <c:pt idx="2542">
                  <c:v>57.476999999999997</c:v>
                </c:pt>
                <c:pt idx="2543">
                  <c:v>57.48</c:v>
                </c:pt>
                <c:pt idx="2544">
                  <c:v>57.478000000000002</c:v>
                </c:pt>
                <c:pt idx="2545">
                  <c:v>57.481000000000002</c:v>
                </c:pt>
                <c:pt idx="2546">
                  <c:v>57.481999999999999</c:v>
                </c:pt>
                <c:pt idx="2547">
                  <c:v>57.484999999999999</c:v>
                </c:pt>
                <c:pt idx="2548">
                  <c:v>57.488</c:v>
                </c:pt>
                <c:pt idx="2549">
                  <c:v>57.482999999999997</c:v>
                </c:pt>
                <c:pt idx="2550">
                  <c:v>57.484000000000002</c:v>
                </c:pt>
                <c:pt idx="2551">
                  <c:v>57.482999999999997</c:v>
                </c:pt>
                <c:pt idx="2552">
                  <c:v>57.484000000000002</c:v>
                </c:pt>
                <c:pt idx="2553">
                  <c:v>57.484999999999999</c:v>
                </c:pt>
                <c:pt idx="2554">
                  <c:v>57.482999999999997</c:v>
                </c:pt>
                <c:pt idx="2555">
                  <c:v>57.484000000000002</c:v>
                </c:pt>
                <c:pt idx="2556">
                  <c:v>57.485999999999997</c:v>
                </c:pt>
                <c:pt idx="2557">
                  <c:v>57.487000000000002</c:v>
                </c:pt>
                <c:pt idx="2558">
                  <c:v>57.488999999999997</c:v>
                </c:pt>
                <c:pt idx="2559">
                  <c:v>57.491</c:v>
                </c:pt>
                <c:pt idx="2560">
                  <c:v>57.494999999999997</c:v>
                </c:pt>
                <c:pt idx="2561">
                  <c:v>57.497</c:v>
                </c:pt>
                <c:pt idx="2562">
                  <c:v>57.499000000000002</c:v>
                </c:pt>
                <c:pt idx="2563">
                  <c:v>57.497999999999998</c:v>
                </c:pt>
                <c:pt idx="2564">
                  <c:v>57.488999999999997</c:v>
                </c:pt>
                <c:pt idx="2565">
                  <c:v>57.484999999999999</c:v>
                </c:pt>
                <c:pt idx="2566">
                  <c:v>57.48</c:v>
                </c:pt>
                <c:pt idx="2567">
                  <c:v>57.478000000000002</c:v>
                </c:pt>
                <c:pt idx="2568">
                  <c:v>57.475000000000001</c:v>
                </c:pt>
                <c:pt idx="2569">
                  <c:v>57.466000000000001</c:v>
                </c:pt>
                <c:pt idx="2570">
                  <c:v>57.465000000000003</c:v>
                </c:pt>
                <c:pt idx="2571">
                  <c:v>57.460999999999999</c:v>
                </c:pt>
                <c:pt idx="2572">
                  <c:v>57.457000000000001</c:v>
                </c:pt>
                <c:pt idx="2573">
                  <c:v>57.45</c:v>
                </c:pt>
                <c:pt idx="2574">
                  <c:v>57.444000000000003</c:v>
                </c:pt>
                <c:pt idx="2575">
                  <c:v>57.442</c:v>
                </c:pt>
                <c:pt idx="2576">
                  <c:v>57.439</c:v>
                </c:pt>
                <c:pt idx="2577">
                  <c:v>57.433</c:v>
                </c:pt>
                <c:pt idx="2578">
                  <c:v>57.427999999999997</c:v>
                </c:pt>
                <c:pt idx="2579">
                  <c:v>57.423999999999999</c:v>
                </c:pt>
                <c:pt idx="2580">
                  <c:v>57.420999999999999</c:v>
                </c:pt>
                <c:pt idx="2581">
                  <c:v>57.417999999999999</c:v>
                </c:pt>
                <c:pt idx="2582">
                  <c:v>57.414000000000001</c:v>
                </c:pt>
                <c:pt idx="2583">
                  <c:v>57.411000000000001</c:v>
                </c:pt>
                <c:pt idx="2584">
                  <c:v>57.396000000000001</c:v>
                </c:pt>
                <c:pt idx="2585">
                  <c:v>57.399000000000001</c:v>
                </c:pt>
                <c:pt idx="2586">
                  <c:v>57.395000000000003</c:v>
                </c:pt>
                <c:pt idx="2587">
                  <c:v>57.371000000000002</c:v>
                </c:pt>
                <c:pt idx="2588">
                  <c:v>57.369</c:v>
                </c:pt>
                <c:pt idx="2589">
                  <c:v>57.368000000000002</c:v>
                </c:pt>
                <c:pt idx="2590">
                  <c:v>57.369</c:v>
                </c:pt>
                <c:pt idx="2591">
                  <c:v>57.37</c:v>
                </c:pt>
                <c:pt idx="2592">
                  <c:v>57.371000000000002</c:v>
                </c:pt>
                <c:pt idx="2593">
                  <c:v>57.366999999999997</c:v>
                </c:pt>
                <c:pt idx="2594">
                  <c:v>57.369</c:v>
                </c:pt>
                <c:pt idx="2595">
                  <c:v>57.387</c:v>
                </c:pt>
                <c:pt idx="2596">
                  <c:v>57.393000000000001</c:v>
                </c:pt>
                <c:pt idx="2597">
                  <c:v>57.384999999999998</c:v>
                </c:pt>
                <c:pt idx="2598">
                  <c:v>57.383000000000003</c:v>
                </c:pt>
                <c:pt idx="2599">
                  <c:v>57.368000000000002</c:v>
                </c:pt>
                <c:pt idx="2600">
                  <c:v>57.357999999999997</c:v>
                </c:pt>
                <c:pt idx="2601">
                  <c:v>57.351999999999997</c:v>
                </c:pt>
                <c:pt idx="2602">
                  <c:v>57.350999999999999</c:v>
                </c:pt>
                <c:pt idx="2603">
                  <c:v>57.353000000000002</c:v>
                </c:pt>
                <c:pt idx="2604">
                  <c:v>57.35</c:v>
                </c:pt>
                <c:pt idx="2605">
                  <c:v>57.351999999999997</c:v>
                </c:pt>
                <c:pt idx="2606">
                  <c:v>57.353000000000002</c:v>
                </c:pt>
                <c:pt idx="2607">
                  <c:v>57.353999999999999</c:v>
                </c:pt>
                <c:pt idx="2608">
                  <c:v>57.351999999999997</c:v>
                </c:pt>
                <c:pt idx="2609">
                  <c:v>57.344000000000001</c:v>
                </c:pt>
                <c:pt idx="2610">
                  <c:v>57.334000000000003</c:v>
                </c:pt>
                <c:pt idx="2611">
                  <c:v>57.325000000000003</c:v>
                </c:pt>
                <c:pt idx="2612">
                  <c:v>57.347999999999999</c:v>
                </c:pt>
                <c:pt idx="2613">
                  <c:v>57.429000000000002</c:v>
                </c:pt>
                <c:pt idx="2614">
                  <c:v>57.457999999999998</c:v>
                </c:pt>
                <c:pt idx="2615">
                  <c:v>57.457000000000001</c:v>
                </c:pt>
                <c:pt idx="2616">
                  <c:v>57.447000000000003</c:v>
                </c:pt>
                <c:pt idx="2617">
                  <c:v>57.433999999999997</c:v>
                </c:pt>
                <c:pt idx="2618">
                  <c:v>57.42</c:v>
                </c:pt>
                <c:pt idx="2619">
                  <c:v>57.414000000000001</c:v>
                </c:pt>
                <c:pt idx="2620">
                  <c:v>57.415999999999997</c:v>
                </c:pt>
                <c:pt idx="2621">
                  <c:v>57.418999999999997</c:v>
                </c:pt>
                <c:pt idx="2622">
                  <c:v>57.414000000000001</c:v>
                </c:pt>
                <c:pt idx="2623">
                  <c:v>57.414999999999999</c:v>
                </c:pt>
                <c:pt idx="2624">
                  <c:v>57.412999999999997</c:v>
                </c:pt>
                <c:pt idx="2625">
                  <c:v>57.414000000000001</c:v>
                </c:pt>
                <c:pt idx="2626">
                  <c:v>57.412999999999997</c:v>
                </c:pt>
                <c:pt idx="2627">
                  <c:v>57.414000000000001</c:v>
                </c:pt>
                <c:pt idx="2628">
                  <c:v>57.411000000000001</c:v>
                </c:pt>
                <c:pt idx="2629">
                  <c:v>57.411999999999999</c:v>
                </c:pt>
                <c:pt idx="2630">
                  <c:v>57.414999999999999</c:v>
                </c:pt>
                <c:pt idx="2631">
                  <c:v>57.411999999999999</c:v>
                </c:pt>
                <c:pt idx="2632">
                  <c:v>57.41</c:v>
                </c:pt>
                <c:pt idx="2633">
                  <c:v>57.412999999999997</c:v>
                </c:pt>
                <c:pt idx="2634">
                  <c:v>57.408999999999999</c:v>
                </c:pt>
                <c:pt idx="2635">
                  <c:v>57.408000000000001</c:v>
                </c:pt>
                <c:pt idx="2636">
                  <c:v>57.412999999999997</c:v>
                </c:pt>
                <c:pt idx="2637">
                  <c:v>57.411999999999999</c:v>
                </c:pt>
                <c:pt idx="2638">
                  <c:v>57.41</c:v>
                </c:pt>
                <c:pt idx="2639">
                  <c:v>57.411000000000001</c:v>
                </c:pt>
                <c:pt idx="2640">
                  <c:v>57.408000000000001</c:v>
                </c:pt>
                <c:pt idx="2641">
                  <c:v>57.408999999999999</c:v>
                </c:pt>
                <c:pt idx="2642">
                  <c:v>57.405999999999999</c:v>
                </c:pt>
                <c:pt idx="2643">
                  <c:v>57.406999999999996</c:v>
                </c:pt>
                <c:pt idx="2644">
                  <c:v>57.405999999999999</c:v>
                </c:pt>
                <c:pt idx="2645">
                  <c:v>57.41</c:v>
                </c:pt>
                <c:pt idx="2646">
                  <c:v>57.405999999999999</c:v>
                </c:pt>
                <c:pt idx="2647">
                  <c:v>57.405000000000001</c:v>
                </c:pt>
                <c:pt idx="2648">
                  <c:v>57.402999999999999</c:v>
                </c:pt>
                <c:pt idx="2649">
                  <c:v>57.404000000000003</c:v>
                </c:pt>
                <c:pt idx="2650">
                  <c:v>57.401000000000003</c:v>
                </c:pt>
                <c:pt idx="2651">
                  <c:v>57.381999999999998</c:v>
                </c:pt>
                <c:pt idx="2652">
                  <c:v>57.356000000000002</c:v>
                </c:pt>
                <c:pt idx="2653">
                  <c:v>57.372</c:v>
                </c:pt>
                <c:pt idx="2654">
                  <c:v>57.408999999999999</c:v>
                </c:pt>
                <c:pt idx="2655">
                  <c:v>57.427</c:v>
                </c:pt>
                <c:pt idx="2656">
                  <c:v>57.436999999999998</c:v>
                </c:pt>
                <c:pt idx="2657">
                  <c:v>57.442999999999998</c:v>
                </c:pt>
                <c:pt idx="2658">
                  <c:v>57.445999999999998</c:v>
                </c:pt>
                <c:pt idx="2659">
                  <c:v>57.447000000000003</c:v>
                </c:pt>
                <c:pt idx="2660">
                  <c:v>57.448</c:v>
                </c:pt>
                <c:pt idx="2661">
                  <c:v>57.451999999999998</c:v>
                </c:pt>
                <c:pt idx="2662">
                  <c:v>57.451000000000001</c:v>
                </c:pt>
                <c:pt idx="2663">
                  <c:v>57.454999999999998</c:v>
                </c:pt>
                <c:pt idx="2664">
                  <c:v>57.459000000000003</c:v>
                </c:pt>
                <c:pt idx="2665">
                  <c:v>57.451999999999998</c:v>
                </c:pt>
                <c:pt idx="2666">
                  <c:v>57.454999999999998</c:v>
                </c:pt>
                <c:pt idx="2667">
                  <c:v>57.454000000000001</c:v>
                </c:pt>
                <c:pt idx="2668">
                  <c:v>57.387</c:v>
                </c:pt>
                <c:pt idx="2669">
                  <c:v>57.36</c:v>
                </c:pt>
                <c:pt idx="2670">
                  <c:v>57.353999999999999</c:v>
                </c:pt>
                <c:pt idx="2671">
                  <c:v>57.354999999999997</c:v>
                </c:pt>
                <c:pt idx="2672">
                  <c:v>57.353000000000002</c:v>
                </c:pt>
                <c:pt idx="2673">
                  <c:v>57.354999999999997</c:v>
                </c:pt>
                <c:pt idx="2674">
                  <c:v>57.353999999999999</c:v>
                </c:pt>
                <c:pt idx="2675">
                  <c:v>57.357999999999997</c:v>
                </c:pt>
                <c:pt idx="2676">
                  <c:v>57.36</c:v>
                </c:pt>
                <c:pt idx="2677">
                  <c:v>57.366999999999997</c:v>
                </c:pt>
                <c:pt idx="2678">
                  <c:v>57.375999999999998</c:v>
                </c:pt>
                <c:pt idx="2679">
                  <c:v>57.383000000000003</c:v>
                </c:pt>
                <c:pt idx="2680">
                  <c:v>57.393000000000001</c:v>
                </c:pt>
                <c:pt idx="2681">
                  <c:v>57.405000000000001</c:v>
                </c:pt>
                <c:pt idx="2682">
                  <c:v>57.42</c:v>
                </c:pt>
                <c:pt idx="2683">
                  <c:v>57.442</c:v>
                </c:pt>
                <c:pt idx="2684">
                  <c:v>57.460999999999999</c:v>
                </c:pt>
                <c:pt idx="2685">
                  <c:v>57.499000000000002</c:v>
                </c:pt>
                <c:pt idx="2686">
                  <c:v>57.573</c:v>
                </c:pt>
                <c:pt idx="2687">
                  <c:v>57.683</c:v>
                </c:pt>
                <c:pt idx="2688">
                  <c:v>57.808</c:v>
                </c:pt>
                <c:pt idx="2689">
                  <c:v>57.933999999999997</c:v>
                </c:pt>
                <c:pt idx="2690">
                  <c:v>58.055</c:v>
                </c:pt>
                <c:pt idx="2691">
                  <c:v>58.161000000000001</c:v>
                </c:pt>
                <c:pt idx="2692">
                  <c:v>58.244999999999997</c:v>
                </c:pt>
                <c:pt idx="2693">
                  <c:v>58.314</c:v>
                </c:pt>
                <c:pt idx="2694">
                  <c:v>58.366</c:v>
                </c:pt>
                <c:pt idx="2695">
                  <c:v>58.398000000000003</c:v>
                </c:pt>
                <c:pt idx="2696">
                  <c:v>58.420999999999999</c:v>
                </c:pt>
                <c:pt idx="2697">
                  <c:v>58.429000000000002</c:v>
                </c:pt>
                <c:pt idx="2698">
                  <c:v>58.427999999999997</c:v>
                </c:pt>
                <c:pt idx="2699">
                  <c:v>58.42</c:v>
                </c:pt>
                <c:pt idx="2700">
                  <c:v>58.405999999999999</c:v>
                </c:pt>
                <c:pt idx="2701">
                  <c:v>58.390999999999998</c:v>
                </c:pt>
                <c:pt idx="2702">
                  <c:v>58.375</c:v>
                </c:pt>
                <c:pt idx="2703">
                  <c:v>58.354999999999997</c:v>
                </c:pt>
                <c:pt idx="2704">
                  <c:v>58.323999999999998</c:v>
                </c:pt>
                <c:pt idx="2705">
                  <c:v>58.295000000000002</c:v>
                </c:pt>
                <c:pt idx="2706">
                  <c:v>58.264000000000003</c:v>
                </c:pt>
                <c:pt idx="2707">
                  <c:v>58.225999999999999</c:v>
                </c:pt>
                <c:pt idx="2708">
                  <c:v>58.189</c:v>
                </c:pt>
                <c:pt idx="2709">
                  <c:v>58.145000000000003</c:v>
                </c:pt>
                <c:pt idx="2710">
                  <c:v>58.106999999999999</c:v>
                </c:pt>
                <c:pt idx="2711">
                  <c:v>58.064</c:v>
                </c:pt>
                <c:pt idx="2712">
                  <c:v>58.024000000000001</c:v>
                </c:pt>
                <c:pt idx="2713">
                  <c:v>57.981999999999999</c:v>
                </c:pt>
                <c:pt idx="2714">
                  <c:v>57.945</c:v>
                </c:pt>
                <c:pt idx="2715">
                  <c:v>57.91</c:v>
                </c:pt>
                <c:pt idx="2716">
                  <c:v>57.883000000000003</c:v>
                </c:pt>
                <c:pt idx="2717">
                  <c:v>57.86</c:v>
                </c:pt>
                <c:pt idx="2718">
                  <c:v>57.843000000000004</c:v>
                </c:pt>
                <c:pt idx="2719">
                  <c:v>57.837000000000003</c:v>
                </c:pt>
                <c:pt idx="2720">
                  <c:v>57.832999999999998</c:v>
                </c:pt>
                <c:pt idx="2721">
                  <c:v>57.835999999999999</c:v>
                </c:pt>
                <c:pt idx="2722">
                  <c:v>57.841999999999999</c:v>
                </c:pt>
                <c:pt idx="2723">
                  <c:v>57.847999999999999</c:v>
                </c:pt>
                <c:pt idx="2724">
                  <c:v>57.857999999999997</c:v>
                </c:pt>
                <c:pt idx="2725">
                  <c:v>57.874000000000002</c:v>
                </c:pt>
                <c:pt idx="2726">
                  <c:v>57.893000000000001</c:v>
                </c:pt>
                <c:pt idx="2727">
                  <c:v>57.914000000000001</c:v>
                </c:pt>
                <c:pt idx="2728">
                  <c:v>57.938000000000002</c:v>
                </c:pt>
                <c:pt idx="2729">
                  <c:v>57.966999999999999</c:v>
                </c:pt>
                <c:pt idx="2730">
                  <c:v>58</c:v>
                </c:pt>
                <c:pt idx="2731">
                  <c:v>58.039000000000001</c:v>
                </c:pt>
                <c:pt idx="2732">
                  <c:v>58.075000000000003</c:v>
                </c:pt>
                <c:pt idx="2733">
                  <c:v>58.112000000000002</c:v>
                </c:pt>
                <c:pt idx="2734">
                  <c:v>58.152000000000001</c:v>
                </c:pt>
                <c:pt idx="2735">
                  <c:v>58.191000000000003</c:v>
                </c:pt>
                <c:pt idx="2736">
                  <c:v>58.228999999999999</c:v>
                </c:pt>
                <c:pt idx="2737">
                  <c:v>58.265999999999998</c:v>
                </c:pt>
                <c:pt idx="2738">
                  <c:v>58.3</c:v>
                </c:pt>
                <c:pt idx="2739">
                  <c:v>58.331000000000003</c:v>
                </c:pt>
                <c:pt idx="2740">
                  <c:v>58.357999999999997</c:v>
                </c:pt>
                <c:pt idx="2741">
                  <c:v>58.381999999999998</c:v>
                </c:pt>
                <c:pt idx="2742">
                  <c:v>58.401000000000003</c:v>
                </c:pt>
                <c:pt idx="2743">
                  <c:v>58.405999999999999</c:v>
                </c:pt>
                <c:pt idx="2744">
                  <c:v>58.41</c:v>
                </c:pt>
                <c:pt idx="2745">
                  <c:v>58.408999999999999</c:v>
                </c:pt>
                <c:pt idx="2746">
                  <c:v>58.402000000000001</c:v>
                </c:pt>
                <c:pt idx="2747">
                  <c:v>58.390999999999998</c:v>
                </c:pt>
                <c:pt idx="2748">
                  <c:v>58.38</c:v>
                </c:pt>
                <c:pt idx="2749">
                  <c:v>58.366</c:v>
                </c:pt>
                <c:pt idx="2750">
                  <c:v>58.347999999999999</c:v>
                </c:pt>
                <c:pt idx="2751">
                  <c:v>58.325000000000003</c:v>
                </c:pt>
                <c:pt idx="2752">
                  <c:v>58.295999999999999</c:v>
                </c:pt>
                <c:pt idx="2753">
                  <c:v>58.268000000000001</c:v>
                </c:pt>
                <c:pt idx="2754">
                  <c:v>58.235999999999997</c:v>
                </c:pt>
                <c:pt idx="2755">
                  <c:v>58.201000000000001</c:v>
                </c:pt>
                <c:pt idx="2756">
                  <c:v>58.161999999999999</c:v>
                </c:pt>
                <c:pt idx="2757">
                  <c:v>58.122999999999998</c:v>
                </c:pt>
                <c:pt idx="2758">
                  <c:v>58.084000000000003</c:v>
                </c:pt>
                <c:pt idx="2759">
                  <c:v>58.043999999999997</c:v>
                </c:pt>
                <c:pt idx="2760">
                  <c:v>58.006</c:v>
                </c:pt>
                <c:pt idx="2761">
                  <c:v>57.972000000000001</c:v>
                </c:pt>
                <c:pt idx="2762">
                  <c:v>57.930999999999997</c:v>
                </c:pt>
                <c:pt idx="2763">
                  <c:v>57.902999999999999</c:v>
                </c:pt>
                <c:pt idx="2764">
                  <c:v>57.88</c:v>
                </c:pt>
                <c:pt idx="2765">
                  <c:v>57.863999999999997</c:v>
                </c:pt>
                <c:pt idx="2766">
                  <c:v>57.85</c:v>
                </c:pt>
                <c:pt idx="2767">
                  <c:v>57.844999999999999</c:v>
                </c:pt>
                <c:pt idx="2768">
                  <c:v>57.848999999999997</c:v>
                </c:pt>
                <c:pt idx="2769">
                  <c:v>57.859000000000002</c:v>
                </c:pt>
                <c:pt idx="2770">
                  <c:v>57.866</c:v>
                </c:pt>
                <c:pt idx="2771">
                  <c:v>57.878</c:v>
                </c:pt>
                <c:pt idx="2772">
                  <c:v>57.893999999999998</c:v>
                </c:pt>
                <c:pt idx="2773">
                  <c:v>57.912999999999997</c:v>
                </c:pt>
                <c:pt idx="2774">
                  <c:v>57.936999999999998</c:v>
                </c:pt>
                <c:pt idx="2775">
                  <c:v>57.962000000000003</c:v>
                </c:pt>
                <c:pt idx="2776">
                  <c:v>57.991999999999997</c:v>
                </c:pt>
                <c:pt idx="2777">
                  <c:v>58.024999999999999</c:v>
                </c:pt>
                <c:pt idx="2778">
                  <c:v>58.061999999999998</c:v>
                </c:pt>
                <c:pt idx="2779">
                  <c:v>58.1</c:v>
                </c:pt>
                <c:pt idx="2780">
                  <c:v>58.136000000000003</c:v>
                </c:pt>
                <c:pt idx="2781">
                  <c:v>58.173999999999999</c:v>
                </c:pt>
                <c:pt idx="2782">
                  <c:v>58.212000000000003</c:v>
                </c:pt>
                <c:pt idx="2783">
                  <c:v>58.249000000000002</c:v>
                </c:pt>
                <c:pt idx="2784">
                  <c:v>58.283999999999999</c:v>
                </c:pt>
                <c:pt idx="2785">
                  <c:v>58.311999999999998</c:v>
                </c:pt>
                <c:pt idx="2786">
                  <c:v>58.34</c:v>
                </c:pt>
                <c:pt idx="2787">
                  <c:v>58.362000000000002</c:v>
                </c:pt>
                <c:pt idx="2788">
                  <c:v>58.381999999999998</c:v>
                </c:pt>
                <c:pt idx="2789">
                  <c:v>58.392000000000003</c:v>
                </c:pt>
                <c:pt idx="2790">
                  <c:v>58.396999999999998</c:v>
                </c:pt>
                <c:pt idx="2791">
                  <c:v>58.399000000000001</c:v>
                </c:pt>
                <c:pt idx="2792">
                  <c:v>58.393999999999998</c:v>
                </c:pt>
                <c:pt idx="2793">
                  <c:v>58.386000000000003</c:v>
                </c:pt>
                <c:pt idx="2794">
                  <c:v>58.374000000000002</c:v>
                </c:pt>
                <c:pt idx="2795">
                  <c:v>58.362000000000002</c:v>
                </c:pt>
                <c:pt idx="2796">
                  <c:v>58.344000000000001</c:v>
                </c:pt>
                <c:pt idx="2797">
                  <c:v>58.323</c:v>
                </c:pt>
                <c:pt idx="2798">
                  <c:v>58.302999999999997</c:v>
                </c:pt>
                <c:pt idx="2799">
                  <c:v>58.273000000000003</c:v>
                </c:pt>
                <c:pt idx="2800">
                  <c:v>58.243000000000002</c:v>
                </c:pt>
                <c:pt idx="2801">
                  <c:v>58.21</c:v>
                </c:pt>
                <c:pt idx="2802">
                  <c:v>58.176000000000002</c:v>
                </c:pt>
                <c:pt idx="2803">
                  <c:v>58.137999999999998</c:v>
                </c:pt>
                <c:pt idx="2804">
                  <c:v>58.098999999999997</c:v>
                </c:pt>
                <c:pt idx="2805">
                  <c:v>58.061999999999998</c:v>
                </c:pt>
                <c:pt idx="2806">
                  <c:v>58.023000000000003</c:v>
                </c:pt>
                <c:pt idx="2807">
                  <c:v>57.988</c:v>
                </c:pt>
                <c:pt idx="2808">
                  <c:v>57.954999999999998</c:v>
                </c:pt>
                <c:pt idx="2809">
                  <c:v>57.921999999999997</c:v>
                </c:pt>
                <c:pt idx="2810">
                  <c:v>57.893000000000001</c:v>
                </c:pt>
                <c:pt idx="2811">
                  <c:v>57.875</c:v>
                </c:pt>
                <c:pt idx="2812">
                  <c:v>57.859000000000002</c:v>
                </c:pt>
                <c:pt idx="2813">
                  <c:v>57.851999999999997</c:v>
                </c:pt>
                <c:pt idx="2814">
                  <c:v>57.848999999999997</c:v>
                </c:pt>
                <c:pt idx="2815">
                  <c:v>57.847000000000001</c:v>
                </c:pt>
                <c:pt idx="2816">
                  <c:v>57.853000000000002</c:v>
                </c:pt>
                <c:pt idx="2817">
                  <c:v>57.866</c:v>
                </c:pt>
                <c:pt idx="2818">
                  <c:v>57.875999999999998</c:v>
                </c:pt>
                <c:pt idx="2819">
                  <c:v>57.884</c:v>
                </c:pt>
                <c:pt idx="2820">
                  <c:v>57.905000000000001</c:v>
                </c:pt>
                <c:pt idx="2821">
                  <c:v>57.923999999999999</c:v>
                </c:pt>
                <c:pt idx="2822">
                  <c:v>57.948999999999998</c:v>
                </c:pt>
                <c:pt idx="2823">
                  <c:v>57.973999999999997</c:v>
                </c:pt>
                <c:pt idx="2824">
                  <c:v>58.005000000000003</c:v>
                </c:pt>
                <c:pt idx="2825">
                  <c:v>58.04</c:v>
                </c:pt>
                <c:pt idx="2826">
                  <c:v>58.078000000000003</c:v>
                </c:pt>
                <c:pt idx="2827">
                  <c:v>58.113999999999997</c:v>
                </c:pt>
                <c:pt idx="2828">
                  <c:v>58.151000000000003</c:v>
                </c:pt>
                <c:pt idx="2829">
                  <c:v>58.188000000000002</c:v>
                </c:pt>
                <c:pt idx="2830">
                  <c:v>58.222999999999999</c:v>
                </c:pt>
                <c:pt idx="2831">
                  <c:v>58.258000000000003</c:v>
                </c:pt>
                <c:pt idx="2832">
                  <c:v>58.29</c:v>
                </c:pt>
                <c:pt idx="2833">
                  <c:v>58.314999999999998</c:v>
                </c:pt>
                <c:pt idx="2834">
                  <c:v>58.34</c:v>
                </c:pt>
                <c:pt idx="2835">
                  <c:v>58.356999999999999</c:v>
                </c:pt>
                <c:pt idx="2836">
                  <c:v>58.372999999999998</c:v>
                </c:pt>
                <c:pt idx="2837">
                  <c:v>58.381</c:v>
                </c:pt>
                <c:pt idx="2838">
                  <c:v>58.378</c:v>
                </c:pt>
                <c:pt idx="2839">
                  <c:v>58.372</c:v>
                </c:pt>
                <c:pt idx="2840">
                  <c:v>58.366</c:v>
                </c:pt>
                <c:pt idx="2841">
                  <c:v>58.351999999999997</c:v>
                </c:pt>
                <c:pt idx="2842">
                  <c:v>58.338999999999999</c:v>
                </c:pt>
                <c:pt idx="2843">
                  <c:v>58.320999999999998</c:v>
                </c:pt>
                <c:pt idx="2844">
                  <c:v>58.302</c:v>
                </c:pt>
                <c:pt idx="2845">
                  <c:v>58.277000000000001</c:v>
                </c:pt>
                <c:pt idx="2846">
                  <c:v>58.249000000000002</c:v>
                </c:pt>
                <c:pt idx="2847">
                  <c:v>58.219000000000001</c:v>
                </c:pt>
                <c:pt idx="2848">
                  <c:v>58.183999999999997</c:v>
                </c:pt>
                <c:pt idx="2849">
                  <c:v>58.149000000000001</c:v>
                </c:pt>
                <c:pt idx="2850">
                  <c:v>58.112000000000002</c:v>
                </c:pt>
                <c:pt idx="2851">
                  <c:v>58.073</c:v>
                </c:pt>
                <c:pt idx="2852">
                  <c:v>58.033999999999999</c:v>
                </c:pt>
                <c:pt idx="2853">
                  <c:v>57.997999999999998</c:v>
                </c:pt>
                <c:pt idx="2854">
                  <c:v>57.966000000000001</c:v>
                </c:pt>
                <c:pt idx="2855">
                  <c:v>57.933</c:v>
                </c:pt>
                <c:pt idx="2856">
                  <c:v>57.902999999999999</c:v>
                </c:pt>
                <c:pt idx="2857">
                  <c:v>57.878</c:v>
                </c:pt>
                <c:pt idx="2858">
                  <c:v>57.860999999999997</c:v>
                </c:pt>
                <c:pt idx="2859">
                  <c:v>57.851999999999997</c:v>
                </c:pt>
                <c:pt idx="2860">
                  <c:v>57.843000000000004</c:v>
                </c:pt>
                <c:pt idx="2861">
                  <c:v>57.841000000000001</c:v>
                </c:pt>
                <c:pt idx="2862">
                  <c:v>57.847999999999999</c:v>
                </c:pt>
                <c:pt idx="2863">
                  <c:v>57.853000000000002</c:v>
                </c:pt>
                <c:pt idx="2864">
                  <c:v>57.863999999999997</c:v>
                </c:pt>
                <c:pt idx="2865">
                  <c:v>57.872</c:v>
                </c:pt>
                <c:pt idx="2866">
                  <c:v>57.886000000000003</c:v>
                </c:pt>
                <c:pt idx="2867">
                  <c:v>57.906999999999996</c:v>
                </c:pt>
                <c:pt idx="2868">
                  <c:v>57.927999999999997</c:v>
                </c:pt>
                <c:pt idx="2869">
                  <c:v>57.953000000000003</c:v>
                </c:pt>
                <c:pt idx="2870">
                  <c:v>57.978999999999999</c:v>
                </c:pt>
                <c:pt idx="2871">
                  <c:v>58.012</c:v>
                </c:pt>
                <c:pt idx="2872">
                  <c:v>58.046999999999997</c:v>
                </c:pt>
                <c:pt idx="2873">
                  <c:v>58.084000000000003</c:v>
                </c:pt>
                <c:pt idx="2874">
                  <c:v>58.124000000000002</c:v>
                </c:pt>
                <c:pt idx="2875">
                  <c:v>58.152999999999999</c:v>
                </c:pt>
                <c:pt idx="2876">
                  <c:v>58.191000000000003</c:v>
                </c:pt>
                <c:pt idx="2877">
                  <c:v>58.225999999999999</c:v>
                </c:pt>
                <c:pt idx="2878">
                  <c:v>58.261000000000003</c:v>
                </c:pt>
                <c:pt idx="2879">
                  <c:v>58.287999999999997</c:v>
                </c:pt>
                <c:pt idx="2880">
                  <c:v>58.311999999999998</c:v>
                </c:pt>
                <c:pt idx="2881">
                  <c:v>58.335000000000001</c:v>
                </c:pt>
                <c:pt idx="2882">
                  <c:v>58.350999999999999</c:v>
                </c:pt>
                <c:pt idx="2883">
                  <c:v>58.363999999999997</c:v>
                </c:pt>
                <c:pt idx="2884">
                  <c:v>58.365000000000002</c:v>
                </c:pt>
                <c:pt idx="2885">
                  <c:v>58.363</c:v>
                </c:pt>
                <c:pt idx="2886">
                  <c:v>58.356000000000002</c:v>
                </c:pt>
                <c:pt idx="2887">
                  <c:v>58.344999999999999</c:v>
                </c:pt>
                <c:pt idx="2888">
                  <c:v>58.332000000000001</c:v>
                </c:pt>
                <c:pt idx="2889">
                  <c:v>58.317</c:v>
                </c:pt>
                <c:pt idx="2890">
                  <c:v>58.298000000000002</c:v>
                </c:pt>
                <c:pt idx="2891">
                  <c:v>58.277999999999999</c:v>
                </c:pt>
                <c:pt idx="2892">
                  <c:v>58.256</c:v>
                </c:pt>
                <c:pt idx="2893">
                  <c:v>58.220999999999997</c:v>
                </c:pt>
                <c:pt idx="2894">
                  <c:v>58.192</c:v>
                </c:pt>
                <c:pt idx="2895">
                  <c:v>58.156999999999996</c:v>
                </c:pt>
                <c:pt idx="2896">
                  <c:v>58.125</c:v>
                </c:pt>
                <c:pt idx="2897">
                  <c:v>58.087000000000003</c:v>
                </c:pt>
                <c:pt idx="2898">
                  <c:v>58.05</c:v>
                </c:pt>
                <c:pt idx="2899">
                  <c:v>58.012999999999998</c:v>
                </c:pt>
                <c:pt idx="2900">
                  <c:v>57.978999999999999</c:v>
                </c:pt>
                <c:pt idx="2901">
                  <c:v>57.945999999999998</c:v>
                </c:pt>
                <c:pt idx="2902">
                  <c:v>57.915999999999997</c:v>
                </c:pt>
                <c:pt idx="2903">
                  <c:v>57.889000000000003</c:v>
                </c:pt>
                <c:pt idx="2904">
                  <c:v>57.868000000000002</c:v>
                </c:pt>
                <c:pt idx="2905">
                  <c:v>57.853999999999999</c:v>
                </c:pt>
                <c:pt idx="2906">
                  <c:v>57.845999999999997</c:v>
                </c:pt>
                <c:pt idx="2907">
                  <c:v>57.84</c:v>
                </c:pt>
                <c:pt idx="2908">
                  <c:v>57.844000000000001</c:v>
                </c:pt>
                <c:pt idx="2909">
                  <c:v>57.854999999999997</c:v>
                </c:pt>
                <c:pt idx="2910">
                  <c:v>57.863999999999997</c:v>
                </c:pt>
                <c:pt idx="2911">
                  <c:v>57.871000000000002</c:v>
                </c:pt>
                <c:pt idx="2912">
                  <c:v>57.889000000000003</c:v>
                </c:pt>
                <c:pt idx="2913">
                  <c:v>57.911000000000001</c:v>
                </c:pt>
                <c:pt idx="2914">
                  <c:v>57.932000000000002</c:v>
                </c:pt>
                <c:pt idx="2915">
                  <c:v>57.957999999999998</c:v>
                </c:pt>
                <c:pt idx="2916">
                  <c:v>57.985999999999997</c:v>
                </c:pt>
                <c:pt idx="2917">
                  <c:v>58.021999999999998</c:v>
                </c:pt>
                <c:pt idx="2918">
                  <c:v>58.052999999999997</c:v>
                </c:pt>
                <c:pt idx="2919">
                  <c:v>58.09</c:v>
                </c:pt>
                <c:pt idx="2920">
                  <c:v>58.124000000000002</c:v>
                </c:pt>
                <c:pt idx="2921">
                  <c:v>58.16</c:v>
                </c:pt>
                <c:pt idx="2922">
                  <c:v>58.194000000000003</c:v>
                </c:pt>
                <c:pt idx="2923">
                  <c:v>58.228999999999999</c:v>
                </c:pt>
                <c:pt idx="2924">
                  <c:v>58.259</c:v>
                </c:pt>
                <c:pt idx="2925">
                  <c:v>58.286000000000001</c:v>
                </c:pt>
                <c:pt idx="2926">
                  <c:v>58.308</c:v>
                </c:pt>
                <c:pt idx="2927">
                  <c:v>58.325000000000003</c:v>
                </c:pt>
                <c:pt idx="2928">
                  <c:v>58.341000000000001</c:v>
                </c:pt>
                <c:pt idx="2929">
                  <c:v>58.35</c:v>
                </c:pt>
                <c:pt idx="2930">
                  <c:v>58.348999999999997</c:v>
                </c:pt>
                <c:pt idx="2931">
                  <c:v>58.347000000000001</c:v>
                </c:pt>
                <c:pt idx="2932">
                  <c:v>58.343000000000004</c:v>
                </c:pt>
                <c:pt idx="2933">
                  <c:v>58.335999999999999</c:v>
                </c:pt>
                <c:pt idx="2934">
                  <c:v>58.323</c:v>
                </c:pt>
                <c:pt idx="2935">
                  <c:v>58.311</c:v>
                </c:pt>
                <c:pt idx="2936">
                  <c:v>58.295999999999999</c:v>
                </c:pt>
                <c:pt idx="2937">
                  <c:v>58.277999999999999</c:v>
                </c:pt>
                <c:pt idx="2938">
                  <c:v>58.256</c:v>
                </c:pt>
                <c:pt idx="2939">
                  <c:v>58.223999999999997</c:v>
                </c:pt>
                <c:pt idx="2940">
                  <c:v>58.198999999999998</c:v>
                </c:pt>
                <c:pt idx="2941">
                  <c:v>58.167999999999999</c:v>
                </c:pt>
                <c:pt idx="2942">
                  <c:v>58.134</c:v>
                </c:pt>
                <c:pt idx="2943">
                  <c:v>58.095999999999997</c:v>
                </c:pt>
                <c:pt idx="2944">
                  <c:v>58.06</c:v>
                </c:pt>
                <c:pt idx="2945">
                  <c:v>58.024000000000001</c:v>
                </c:pt>
                <c:pt idx="2946">
                  <c:v>57.99</c:v>
                </c:pt>
                <c:pt idx="2947">
                  <c:v>57.957000000000001</c:v>
                </c:pt>
                <c:pt idx="2948">
                  <c:v>57.926000000000002</c:v>
                </c:pt>
                <c:pt idx="2949">
                  <c:v>57.893999999999998</c:v>
                </c:pt>
                <c:pt idx="2950">
                  <c:v>57.874000000000002</c:v>
                </c:pt>
                <c:pt idx="2951">
                  <c:v>57.854999999999997</c:v>
                </c:pt>
                <c:pt idx="2952">
                  <c:v>57.843000000000004</c:v>
                </c:pt>
                <c:pt idx="2953">
                  <c:v>57.837000000000003</c:v>
                </c:pt>
                <c:pt idx="2954">
                  <c:v>57.835000000000001</c:v>
                </c:pt>
                <c:pt idx="2955">
                  <c:v>57.837000000000003</c:v>
                </c:pt>
                <c:pt idx="2956">
                  <c:v>57.844000000000001</c:v>
                </c:pt>
                <c:pt idx="2957">
                  <c:v>57.851999999999997</c:v>
                </c:pt>
                <c:pt idx="2958">
                  <c:v>57.862000000000002</c:v>
                </c:pt>
                <c:pt idx="2959">
                  <c:v>57.877000000000002</c:v>
                </c:pt>
                <c:pt idx="2960">
                  <c:v>57.893000000000001</c:v>
                </c:pt>
                <c:pt idx="2961">
                  <c:v>57.914999999999999</c:v>
                </c:pt>
                <c:pt idx="2962">
                  <c:v>57.935000000000002</c:v>
                </c:pt>
                <c:pt idx="2963">
                  <c:v>57.963999999999999</c:v>
                </c:pt>
                <c:pt idx="2964">
                  <c:v>57.993000000000002</c:v>
                </c:pt>
                <c:pt idx="2965">
                  <c:v>58.024999999999999</c:v>
                </c:pt>
                <c:pt idx="2966">
                  <c:v>58.061</c:v>
                </c:pt>
                <c:pt idx="2967">
                  <c:v>58.097999999999999</c:v>
                </c:pt>
                <c:pt idx="2968">
                  <c:v>58.128</c:v>
                </c:pt>
                <c:pt idx="2969">
                  <c:v>58.164000000000001</c:v>
                </c:pt>
                <c:pt idx="2970">
                  <c:v>58.198</c:v>
                </c:pt>
                <c:pt idx="2971">
                  <c:v>58.231999999999999</c:v>
                </c:pt>
                <c:pt idx="2972">
                  <c:v>58.26</c:v>
                </c:pt>
                <c:pt idx="2973">
                  <c:v>58.283000000000001</c:v>
                </c:pt>
                <c:pt idx="2974">
                  <c:v>58.304000000000002</c:v>
                </c:pt>
                <c:pt idx="2975">
                  <c:v>58.323999999999998</c:v>
                </c:pt>
                <c:pt idx="2976">
                  <c:v>58.331000000000003</c:v>
                </c:pt>
                <c:pt idx="2977">
                  <c:v>58.335000000000001</c:v>
                </c:pt>
                <c:pt idx="2978">
                  <c:v>58.332999999999998</c:v>
                </c:pt>
                <c:pt idx="2979">
                  <c:v>58.326000000000001</c:v>
                </c:pt>
                <c:pt idx="2980">
                  <c:v>58.317999999999998</c:v>
                </c:pt>
                <c:pt idx="2981">
                  <c:v>58.305999999999997</c:v>
                </c:pt>
                <c:pt idx="2982">
                  <c:v>58.292000000000002</c:v>
                </c:pt>
                <c:pt idx="2983">
                  <c:v>58.274999999999999</c:v>
                </c:pt>
                <c:pt idx="2984">
                  <c:v>58.256</c:v>
                </c:pt>
                <c:pt idx="2985">
                  <c:v>58.234000000000002</c:v>
                </c:pt>
                <c:pt idx="2986">
                  <c:v>58.201000000000001</c:v>
                </c:pt>
                <c:pt idx="2987">
                  <c:v>58.174999999999997</c:v>
                </c:pt>
                <c:pt idx="2988">
                  <c:v>58.142000000000003</c:v>
                </c:pt>
                <c:pt idx="2989">
                  <c:v>58.110999999999997</c:v>
                </c:pt>
                <c:pt idx="2990">
                  <c:v>58.075000000000003</c:v>
                </c:pt>
                <c:pt idx="2991">
                  <c:v>58.037999999999997</c:v>
                </c:pt>
                <c:pt idx="2992">
                  <c:v>58.005000000000003</c:v>
                </c:pt>
                <c:pt idx="2993">
                  <c:v>57.972000000000001</c:v>
                </c:pt>
                <c:pt idx="2994">
                  <c:v>57.939</c:v>
                </c:pt>
                <c:pt idx="2995">
                  <c:v>57.906999999999996</c:v>
                </c:pt>
                <c:pt idx="2996">
                  <c:v>57.883000000000003</c:v>
                </c:pt>
                <c:pt idx="2997">
                  <c:v>57.862000000000002</c:v>
                </c:pt>
                <c:pt idx="2998">
                  <c:v>57.845999999999997</c:v>
                </c:pt>
                <c:pt idx="2999">
                  <c:v>57.835000000000001</c:v>
                </c:pt>
                <c:pt idx="3000">
                  <c:v>57.832000000000001</c:v>
                </c:pt>
                <c:pt idx="3001">
                  <c:v>57.834000000000003</c:v>
                </c:pt>
                <c:pt idx="3002">
                  <c:v>57.844000000000001</c:v>
                </c:pt>
                <c:pt idx="3003">
                  <c:v>57.851999999999997</c:v>
                </c:pt>
                <c:pt idx="3004">
                  <c:v>57.862000000000002</c:v>
                </c:pt>
                <c:pt idx="3005">
                  <c:v>57.877000000000002</c:v>
                </c:pt>
                <c:pt idx="3006">
                  <c:v>57.895000000000003</c:v>
                </c:pt>
                <c:pt idx="3007">
                  <c:v>57.918999999999997</c:v>
                </c:pt>
                <c:pt idx="3008">
                  <c:v>57.938000000000002</c:v>
                </c:pt>
                <c:pt idx="3009">
                  <c:v>57.994</c:v>
                </c:pt>
                <c:pt idx="3010">
                  <c:v>58.002000000000002</c:v>
                </c:pt>
                <c:pt idx="3011">
                  <c:v>57.948</c:v>
                </c:pt>
                <c:pt idx="3012">
                  <c:v>57.877000000000002</c:v>
                </c:pt>
                <c:pt idx="3013">
                  <c:v>57.828000000000003</c:v>
                </c:pt>
                <c:pt idx="3014">
                  <c:v>57.823</c:v>
                </c:pt>
                <c:pt idx="3015">
                  <c:v>57.822000000000003</c:v>
                </c:pt>
                <c:pt idx="3016">
                  <c:v>57.820999999999998</c:v>
                </c:pt>
                <c:pt idx="3017">
                  <c:v>57.817999999999998</c:v>
                </c:pt>
                <c:pt idx="3018">
                  <c:v>57.819000000000003</c:v>
                </c:pt>
                <c:pt idx="3019">
                  <c:v>57.814999999999998</c:v>
                </c:pt>
                <c:pt idx="3020">
                  <c:v>57.819000000000003</c:v>
                </c:pt>
                <c:pt idx="3021">
                  <c:v>57.814</c:v>
                </c:pt>
                <c:pt idx="3022">
                  <c:v>57.811999999999998</c:v>
                </c:pt>
                <c:pt idx="3023">
                  <c:v>57.813000000000002</c:v>
                </c:pt>
                <c:pt idx="3024">
                  <c:v>57.811999999999998</c:v>
                </c:pt>
                <c:pt idx="3025">
                  <c:v>57.813000000000002</c:v>
                </c:pt>
                <c:pt idx="3026">
                  <c:v>57.81</c:v>
                </c:pt>
                <c:pt idx="3027">
                  <c:v>57.811</c:v>
                </c:pt>
                <c:pt idx="3028">
                  <c:v>57.811999999999998</c:v>
                </c:pt>
                <c:pt idx="3029">
                  <c:v>57.808999999999997</c:v>
                </c:pt>
                <c:pt idx="3030">
                  <c:v>57.81</c:v>
                </c:pt>
                <c:pt idx="3031">
                  <c:v>57.808999999999997</c:v>
                </c:pt>
                <c:pt idx="3032">
                  <c:v>57.808</c:v>
                </c:pt>
                <c:pt idx="3033">
                  <c:v>57.81</c:v>
                </c:pt>
                <c:pt idx="3034">
                  <c:v>57.808</c:v>
                </c:pt>
                <c:pt idx="3035">
                  <c:v>57.805</c:v>
                </c:pt>
                <c:pt idx="3036">
                  <c:v>57.807000000000002</c:v>
                </c:pt>
                <c:pt idx="3037">
                  <c:v>57.808999999999997</c:v>
                </c:pt>
                <c:pt idx="3038">
                  <c:v>57.804000000000002</c:v>
                </c:pt>
                <c:pt idx="3039">
                  <c:v>57.811</c:v>
                </c:pt>
                <c:pt idx="3040">
                  <c:v>57.877000000000002</c:v>
                </c:pt>
                <c:pt idx="3041">
                  <c:v>57.966000000000001</c:v>
                </c:pt>
                <c:pt idx="3042">
                  <c:v>57.994</c:v>
                </c:pt>
                <c:pt idx="3043">
                  <c:v>57.936</c:v>
                </c:pt>
                <c:pt idx="3044">
                  <c:v>57.84</c:v>
                </c:pt>
                <c:pt idx="3045">
                  <c:v>57.808</c:v>
                </c:pt>
                <c:pt idx="3046">
                  <c:v>57.628</c:v>
                </c:pt>
                <c:pt idx="3047">
                  <c:v>57.222999999999999</c:v>
                </c:pt>
                <c:pt idx="3048">
                  <c:v>57.228999999999999</c:v>
                </c:pt>
                <c:pt idx="3049">
                  <c:v>57.316000000000003</c:v>
                </c:pt>
                <c:pt idx="3050">
                  <c:v>57.314999999999998</c:v>
                </c:pt>
                <c:pt idx="3051">
                  <c:v>57.304000000000002</c:v>
                </c:pt>
                <c:pt idx="3052">
                  <c:v>57.290999999999997</c:v>
                </c:pt>
                <c:pt idx="3053">
                  <c:v>57.277999999999999</c:v>
                </c:pt>
                <c:pt idx="3054">
                  <c:v>57.262</c:v>
                </c:pt>
                <c:pt idx="3055">
                  <c:v>57.243000000000002</c:v>
                </c:pt>
                <c:pt idx="3056">
                  <c:v>57.226999999999997</c:v>
                </c:pt>
                <c:pt idx="3057">
                  <c:v>57.197000000000003</c:v>
                </c:pt>
                <c:pt idx="3058">
                  <c:v>57.170999999999999</c:v>
                </c:pt>
                <c:pt idx="3059">
                  <c:v>57.137</c:v>
                </c:pt>
                <c:pt idx="3060">
                  <c:v>57.143999999999998</c:v>
                </c:pt>
                <c:pt idx="3061">
                  <c:v>57.26</c:v>
                </c:pt>
                <c:pt idx="3062">
                  <c:v>57.694000000000003</c:v>
                </c:pt>
                <c:pt idx="3063">
                  <c:v>57.905000000000001</c:v>
                </c:pt>
                <c:pt idx="3064">
                  <c:v>58.03</c:v>
                </c:pt>
                <c:pt idx="3065">
                  <c:v>58.101999999999997</c:v>
                </c:pt>
                <c:pt idx="3066">
                  <c:v>58.140999999999998</c:v>
                </c:pt>
                <c:pt idx="3067">
                  <c:v>58.161000000000001</c:v>
                </c:pt>
                <c:pt idx="3068">
                  <c:v>58.167999999999999</c:v>
                </c:pt>
                <c:pt idx="3069">
                  <c:v>58.15</c:v>
                </c:pt>
                <c:pt idx="3070">
                  <c:v>58.128999999999998</c:v>
                </c:pt>
                <c:pt idx="3071">
                  <c:v>58.1</c:v>
                </c:pt>
                <c:pt idx="3072">
                  <c:v>58.066000000000003</c:v>
                </c:pt>
                <c:pt idx="3073">
                  <c:v>58.027000000000001</c:v>
                </c:pt>
                <c:pt idx="3074">
                  <c:v>57.975000000000001</c:v>
                </c:pt>
                <c:pt idx="3075">
                  <c:v>57.906999999999996</c:v>
                </c:pt>
                <c:pt idx="3076">
                  <c:v>57.831000000000003</c:v>
                </c:pt>
                <c:pt idx="3077">
                  <c:v>57.747999999999998</c:v>
                </c:pt>
                <c:pt idx="3078">
                  <c:v>57.649000000000001</c:v>
                </c:pt>
                <c:pt idx="3079">
                  <c:v>57.536999999999999</c:v>
                </c:pt>
                <c:pt idx="3080">
                  <c:v>57.408999999999999</c:v>
                </c:pt>
                <c:pt idx="3081">
                  <c:v>57.268000000000001</c:v>
                </c:pt>
                <c:pt idx="3082">
                  <c:v>57.106000000000002</c:v>
                </c:pt>
                <c:pt idx="3083">
                  <c:v>56.921999999999997</c:v>
                </c:pt>
                <c:pt idx="3084">
                  <c:v>56.77</c:v>
                </c:pt>
                <c:pt idx="3085">
                  <c:v>57.024999999999999</c:v>
                </c:pt>
                <c:pt idx="3086">
                  <c:v>57.350999999999999</c:v>
                </c:pt>
                <c:pt idx="3087">
                  <c:v>57.707999999999998</c:v>
                </c:pt>
                <c:pt idx="3088">
                  <c:v>57.997999999999998</c:v>
                </c:pt>
                <c:pt idx="3089">
                  <c:v>58.176000000000002</c:v>
                </c:pt>
                <c:pt idx="3090">
                  <c:v>58.268000000000001</c:v>
                </c:pt>
                <c:pt idx="3091">
                  <c:v>58.320999999999998</c:v>
                </c:pt>
                <c:pt idx="3092">
                  <c:v>58.35</c:v>
                </c:pt>
                <c:pt idx="3093">
                  <c:v>58.344999999999999</c:v>
                </c:pt>
                <c:pt idx="3094">
                  <c:v>58.32</c:v>
                </c:pt>
                <c:pt idx="3095">
                  <c:v>58.293999999999997</c:v>
                </c:pt>
                <c:pt idx="3096">
                  <c:v>58.256999999999998</c:v>
                </c:pt>
                <c:pt idx="3097">
                  <c:v>58.21</c:v>
                </c:pt>
                <c:pt idx="3098">
                  <c:v>58.151000000000003</c:v>
                </c:pt>
                <c:pt idx="3099">
                  <c:v>58.082000000000001</c:v>
                </c:pt>
                <c:pt idx="3100">
                  <c:v>57.948</c:v>
                </c:pt>
                <c:pt idx="3101">
                  <c:v>57.811999999999998</c:v>
                </c:pt>
                <c:pt idx="3102">
                  <c:v>57.795000000000002</c:v>
                </c:pt>
                <c:pt idx="3103">
                  <c:v>57.784999999999997</c:v>
                </c:pt>
                <c:pt idx="3104">
                  <c:v>57.787999999999997</c:v>
                </c:pt>
                <c:pt idx="3105">
                  <c:v>57.795999999999999</c:v>
                </c:pt>
                <c:pt idx="3106">
                  <c:v>57.789000000000001</c:v>
                </c:pt>
                <c:pt idx="3107">
                  <c:v>57.786999999999999</c:v>
                </c:pt>
                <c:pt idx="3108">
                  <c:v>57.774999999999999</c:v>
                </c:pt>
                <c:pt idx="3109">
                  <c:v>57.768000000000001</c:v>
                </c:pt>
                <c:pt idx="3110">
                  <c:v>57.767000000000003</c:v>
                </c:pt>
                <c:pt idx="3111">
                  <c:v>57.759</c:v>
                </c:pt>
                <c:pt idx="3112">
                  <c:v>57.76</c:v>
                </c:pt>
                <c:pt idx="3113">
                  <c:v>57.758000000000003</c:v>
                </c:pt>
                <c:pt idx="3114">
                  <c:v>57.756</c:v>
                </c:pt>
                <c:pt idx="3115">
                  <c:v>57.756999999999998</c:v>
                </c:pt>
                <c:pt idx="3116">
                  <c:v>57.755000000000003</c:v>
                </c:pt>
                <c:pt idx="3117">
                  <c:v>57.756</c:v>
                </c:pt>
                <c:pt idx="3118">
                  <c:v>57.753</c:v>
                </c:pt>
                <c:pt idx="3119">
                  <c:v>57.752000000000002</c:v>
                </c:pt>
                <c:pt idx="3120">
                  <c:v>57.750999999999998</c:v>
                </c:pt>
                <c:pt idx="3121">
                  <c:v>57.752000000000002</c:v>
                </c:pt>
                <c:pt idx="3122">
                  <c:v>57.747</c:v>
                </c:pt>
                <c:pt idx="3123">
                  <c:v>57.749000000000002</c:v>
                </c:pt>
                <c:pt idx="3124">
                  <c:v>57.747</c:v>
                </c:pt>
                <c:pt idx="3125">
                  <c:v>57.752000000000002</c:v>
                </c:pt>
                <c:pt idx="3126">
                  <c:v>57.747</c:v>
                </c:pt>
                <c:pt idx="3127">
                  <c:v>57.744</c:v>
                </c:pt>
                <c:pt idx="3128">
                  <c:v>57.746000000000002</c:v>
                </c:pt>
                <c:pt idx="3129">
                  <c:v>57.747</c:v>
                </c:pt>
                <c:pt idx="3130">
                  <c:v>57.746000000000002</c:v>
                </c:pt>
                <c:pt idx="3131">
                  <c:v>57.741999999999997</c:v>
                </c:pt>
                <c:pt idx="3132">
                  <c:v>57.744999999999997</c:v>
                </c:pt>
                <c:pt idx="3133">
                  <c:v>57.743000000000002</c:v>
                </c:pt>
                <c:pt idx="3134">
                  <c:v>57.741999999999997</c:v>
                </c:pt>
                <c:pt idx="3135">
                  <c:v>57.743000000000002</c:v>
                </c:pt>
                <c:pt idx="3136">
                  <c:v>57.741</c:v>
                </c:pt>
                <c:pt idx="3137">
                  <c:v>57.738999999999997</c:v>
                </c:pt>
                <c:pt idx="3138">
                  <c:v>57.74</c:v>
                </c:pt>
                <c:pt idx="3139">
                  <c:v>57.738</c:v>
                </c:pt>
                <c:pt idx="3140">
                  <c:v>57.743000000000002</c:v>
                </c:pt>
                <c:pt idx="3141">
                  <c:v>57.737000000000002</c:v>
                </c:pt>
                <c:pt idx="3142">
                  <c:v>57.735999999999997</c:v>
                </c:pt>
                <c:pt idx="3143">
                  <c:v>57.737000000000002</c:v>
                </c:pt>
                <c:pt idx="3144">
                  <c:v>57.738</c:v>
                </c:pt>
                <c:pt idx="3145">
                  <c:v>57.734999999999999</c:v>
                </c:pt>
                <c:pt idx="3146">
                  <c:v>57.735999999999997</c:v>
                </c:pt>
                <c:pt idx="3147">
                  <c:v>57.738</c:v>
                </c:pt>
                <c:pt idx="3148">
                  <c:v>57.735999999999997</c:v>
                </c:pt>
                <c:pt idx="3149">
                  <c:v>57.737000000000002</c:v>
                </c:pt>
                <c:pt idx="3150">
                  <c:v>57.732999999999997</c:v>
                </c:pt>
                <c:pt idx="3151">
                  <c:v>57.735999999999997</c:v>
                </c:pt>
                <c:pt idx="3152">
                  <c:v>57.731999999999999</c:v>
                </c:pt>
                <c:pt idx="3153">
                  <c:v>57.734999999999999</c:v>
                </c:pt>
                <c:pt idx="3154">
                  <c:v>57.734000000000002</c:v>
                </c:pt>
                <c:pt idx="3155">
                  <c:v>57.728999999999999</c:v>
                </c:pt>
                <c:pt idx="3156">
                  <c:v>57.73</c:v>
                </c:pt>
                <c:pt idx="3157">
                  <c:v>57.731000000000002</c:v>
                </c:pt>
                <c:pt idx="3158">
                  <c:v>57.731999999999999</c:v>
                </c:pt>
                <c:pt idx="3159">
                  <c:v>57.73</c:v>
                </c:pt>
                <c:pt idx="3160">
                  <c:v>57.728999999999999</c:v>
                </c:pt>
                <c:pt idx="3161">
                  <c:v>57.731000000000002</c:v>
                </c:pt>
                <c:pt idx="3162">
                  <c:v>57.73</c:v>
                </c:pt>
                <c:pt idx="3163">
                  <c:v>57.728000000000002</c:v>
                </c:pt>
                <c:pt idx="3164">
                  <c:v>57.73</c:v>
                </c:pt>
                <c:pt idx="3165">
                  <c:v>57.728000000000002</c:v>
                </c:pt>
                <c:pt idx="3166">
                  <c:v>57.728999999999999</c:v>
                </c:pt>
                <c:pt idx="3167">
                  <c:v>57.726999999999997</c:v>
                </c:pt>
                <c:pt idx="3168">
                  <c:v>57.731000000000002</c:v>
                </c:pt>
                <c:pt idx="3169">
                  <c:v>57.731999999999999</c:v>
                </c:pt>
                <c:pt idx="3170">
                  <c:v>57.723999999999997</c:v>
                </c:pt>
                <c:pt idx="3171">
                  <c:v>57.725000000000001</c:v>
                </c:pt>
                <c:pt idx="3172">
                  <c:v>57.728000000000002</c:v>
                </c:pt>
                <c:pt idx="3173">
                  <c:v>57.725999999999999</c:v>
                </c:pt>
                <c:pt idx="3174">
                  <c:v>57.723999999999997</c:v>
                </c:pt>
                <c:pt idx="3175">
                  <c:v>57.725999999999999</c:v>
                </c:pt>
                <c:pt idx="3176">
                  <c:v>57.728000000000002</c:v>
                </c:pt>
                <c:pt idx="3177">
                  <c:v>57.722999999999999</c:v>
                </c:pt>
                <c:pt idx="3178">
                  <c:v>57.725000000000001</c:v>
                </c:pt>
                <c:pt idx="3179">
                  <c:v>57.718000000000004</c:v>
                </c:pt>
                <c:pt idx="3180">
                  <c:v>57.720999999999997</c:v>
                </c:pt>
                <c:pt idx="3181">
                  <c:v>57.72</c:v>
                </c:pt>
                <c:pt idx="3182">
                  <c:v>57.72</c:v>
                </c:pt>
                <c:pt idx="3183">
                  <c:v>57.728999999999999</c:v>
                </c:pt>
                <c:pt idx="3184">
                  <c:v>57.731999999999999</c:v>
                </c:pt>
                <c:pt idx="3185">
                  <c:v>57.914999999999999</c:v>
                </c:pt>
                <c:pt idx="3186">
                  <c:v>57.737000000000002</c:v>
                </c:pt>
                <c:pt idx="3187">
                  <c:v>57.640999999999998</c:v>
                </c:pt>
                <c:pt idx="3188">
                  <c:v>57.58</c:v>
                </c:pt>
                <c:pt idx="3189">
                  <c:v>57.523000000000003</c:v>
                </c:pt>
                <c:pt idx="3190">
                  <c:v>57.381999999999998</c:v>
                </c:pt>
                <c:pt idx="3191">
                  <c:v>57.289000000000001</c:v>
                </c:pt>
                <c:pt idx="3192">
                  <c:v>57.186999999999998</c:v>
                </c:pt>
                <c:pt idx="3193">
                  <c:v>56.95</c:v>
                </c:pt>
                <c:pt idx="3194">
                  <c:v>56.826999999999998</c:v>
                </c:pt>
                <c:pt idx="3195">
                  <c:v>56.709000000000003</c:v>
                </c:pt>
                <c:pt idx="3196">
                  <c:v>56.734999999999999</c:v>
                </c:pt>
                <c:pt idx="3197">
                  <c:v>57.030999999999999</c:v>
                </c:pt>
                <c:pt idx="3198">
                  <c:v>57.34</c:v>
                </c:pt>
                <c:pt idx="3199">
                  <c:v>57.709000000000003</c:v>
                </c:pt>
                <c:pt idx="3200">
                  <c:v>57.798000000000002</c:v>
                </c:pt>
                <c:pt idx="3201">
                  <c:v>57.859000000000002</c:v>
                </c:pt>
                <c:pt idx="3202">
                  <c:v>57.893000000000001</c:v>
                </c:pt>
                <c:pt idx="3203">
                  <c:v>57.91</c:v>
                </c:pt>
                <c:pt idx="3204">
                  <c:v>57.917000000000002</c:v>
                </c:pt>
                <c:pt idx="3205">
                  <c:v>57.914999999999999</c:v>
                </c:pt>
                <c:pt idx="3206">
                  <c:v>57.906999999999996</c:v>
                </c:pt>
                <c:pt idx="3207">
                  <c:v>57.899000000000001</c:v>
                </c:pt>
                <c:pt idx="3208">
                  <c:v>57.878999999999998</c:v>
                </c:pt>
                <c:pt idx="3209">
                  <c:v>57.81</c:v>
                </c:pt>
                <c:pt idx="3210">
                  <c:v>57.738</c:v>
                </c:pt>
                <c:pt idx="3211">
                  <c:v>57.652000000000001</c:v>
                </c:pt>
                <c:pt idx="3212">
                  <c:v>57.551000000000002</c:v>
                </c:pt>
                <c:pt idx="3213">
                  <c:v>57.484000000000002</c:v>
                </c:pt>
                <c:pt idx="3214">
                  <c:v>57.472999999999999</c:v>
                </c:pt>
                <c:pt idx="3215">
                  <c:v>57.468000000000004</c:v>
                </c:pt>
                <c:pt idx="3216">
                  <c:v>57.466999999999999</c:v>
                </c:pt>
                <c:pt idx="3217">
                  <c:v>57.463000000000001</c:v>
                </c:pt>
                <c:pt idx="3218">
                  <c:v>57.46</c:v>
                </c:pt>
                <c:pt idx="3219">
                  <c:v>57.459000000000003</c:v>
                </c:pt>
                <c:pt idx="3220">
                  <c:v>57.457000000000001</c:v>
                </c:pt>
                <c:pt idx="3221">
                  <c:v>57.454000000000001</c:v>
                </c:pt>
                <c:pt idx="3222">
                  <c:v>57.451999999999998</c:v>
                </c:pt>
                <c:pt idx="3223">
                  <c:v>57.454000000000001</c:v>
                </c:pt>
                <c:pt idx="3224">
                  <c:v>57.454999999999998</c:v>
                </c:pt>
                <c:pt idx="3225">
                  <c:v>57.447000000000003</c:v>
                </c:pt>
                <c:pt idx="3226">
                  <c:v>57.448</c:v>
                </c:pt>
                <c:pt idx="3227">
                  <c:v>57.448999999999998</c:v>
                </c:pt>
                <c:pt idx="3228">
                  <c:v>57.447000000000003</c:v>
                </c:pt>
                <c:pt idx="3229">
                  <c:v>57.445</c:v>
                </c:pt>
                <c:pt idx="3230">
                  <c:v>57.448</c:v>
                </c:pt>
                <c:pt idx="3231">
                  <c:v>57.447000000000003</c:v>
                </c:pt>
                <c:pt idx="3232">
                  <c:v>57.445</c:v>
                </c:pt>
                <c:pt idx="3233">
                  <c:v>57.444000000000003</c:v>
                </c:pt>
                <c:pt idx="3234">
                  <c:v>57.442999999999998</c:v>
                </c:pt>
                <c:pt idx="3235">
                  <c:v>57.444000000000003</c:v>
                </c:pt>
                <c:pt idx="3236">
                  <c:v>57.442999999999998</c:v>
                </c:pt>
                <c:pt idx="3237">
                  <c:v>57.442</c:v>
                </c:pt>
                <c:pt idx="3238">
                  <c:v>57.441000000000003</c:v>
                </c:pt>
                <c:pt idx="3239">
                  <c:v>57.444000000000003</c:v>
                </c:pt>
                <c:pt idx="3240">
                  <c:v>57.442</c:v>
                </c:pt>
                <c:pt idx="3241">
                  <c:v>57.436999999999998</c:v>
                </c:pt>
                <c:pt idx="3242">
                  <c:v>57.438000000000002</c:v>
                </c:pt>
                <c:pt idx="3243">
                  <c:v>57.436</c:v>
                </c:pt>
                <c:pt idx="3244">
                  <c:v>57.436999999999998</c:v>
                </c:pt>
                <c:pt idx="3245">
                  <c:v>57.438000000000002</c:v>
                </c:pt>
                <c:pt idx="3246">
                  <c:v>57.439</c:v>
                </c:pt>
                <c:pt idx="3247">
                  <c:v>57.436999999999998</c:v>
                </c:pt>
                <c:pt idx="3248">
                  <c:v>57.436</c:v>
                </c:pt>
                <c:pt idx="3249">
                  <c:v>57.436999999999998</c:v>
                </c:pt>
                <c:pt idx="3250">
                  <c:v>57.435000000000002</c:v>
                </c:pt>
                <c:pt idx="3251">
                  <c:v>57.433999999999997</c:v>
                </c:pt>
                <c:pt idx="3252">
                  <c:v>57.432000000000002</c:v>
                </c:pt>
                <c:pt idx="3253">
                  <c:v>57.433999999999997</c:v>
                </c:pt>
                <c:pt idx="3254">
                  <c:v>57.435000000000002</c:v>
                </c:pt>
                <c:pt idx="3255">
                  <c:v>57.432000000000002</c:v>
                </c:pt>
                <c:pt idx="3256">
                  <c:v>57.433</c:v>
                </c:pt>
                <c:pt idx="3257">
                  <c:v>57.451000000000001</c:v>
                </c:pt>
                <c:pt idx="3258">
                  <c:v>57.493000000000002</c:v>
                </c:pt>
                <c:pt idx="3259">
                  <c:v>57.529000000000003</c:v>
                </c:pt>
                <c:pt idx="3260">
                  <c:v>57.558999999999997</c:v>
                </c:pt>
                <c:pt idx="3261">
                  <c:v>57.581000000000003</c:v>
                </c:pt>
                <c:pt idx="3262">
                  <c:v>57.591999999999999</c:v>
                </c:pt>
                <c:pt idx="3263">
                  <c:v>57.593000000000004</c:v>
                </c:pt>
                <c:pt idx="3264">
                  <c:v>57.472999999999999</c:v>
                </c:pt>
                <c:pt idx="3265">
                  <c:v>57.451999999999998</c:v>
                </c:pt>
                <c:pt idx="3266">
                  <c:v>57.459000000000003</c:v>
                </c:pt>
                <c:pt idx="3267">
                  <c:v>57.466000000000001</c:v>
                </c:pt>
                <c:pt idx="3268">
                  <c:v>57.478999999999999</c:v>
                </c:pt>
                <c:pt idx="3269">
                  <c:v>57.491</c:v>
                </c:pt>
                <c:pt idx="3270">
                  <c:v>57.506999999999998</c:v>
                </c:pt>
                <c:pt idx="3271">
                  <c:v>57.529000000000003</c:v>
                </c:pt>
                <c:pt idx="3272">
                  <c:v>57.543999999999997</c:v>
                </c:pt>
                <c:pt idx="3273">
                  <c:v>57.567</c:v>
                </c:pt>
                <c:pt idx="3274">
                  <c:v>57.591000000000001</c:v>
                </c:pt>
                <c:pt idx="3275">
                  <c:v>57.619</c:v>
                </c:pt>
                <c:pt idx="3276">
                  <c:v>57.649000000000001</c:v>
                </c:pt>
                <c:pt idx="3277">
                  <c:v>57.68</c:v>
                </c:pt>
                <c:pt idx="3278">
                  <c:v>57.710999999999999</c:v>
                </c:pt>
                <c:pt idx="3279">
                  <c:v>57.741999999999997</c:v>
                </c:pt>
                <c:pt idx="3280">
                  <c:v>57.774999999999999</c:v>
                </c:pt>
                <c:pt idx="3281">
                  <c:v>57.802</c:v>
                </c:pt>
                <c:pt idx="3282">
                  <c:v>57.828000000000003</c:v>
                </c:pt>
                <c:pt idx="3283">
                  <c:v>57.850999999999999</c:v>
                </c:pt>
                <c:pt idx="3284">
                  <c:v>57.871000000000002</c:v>
                </c:pt>
                <c:pt idx="3285">
                  <c:v>57.887999999999998</c:v>
                </c:pt>
                <c:pt idx="3286">
                  <c:v>57.896000000000001</c:v>
                </c:pt>
                <c:pt idx="3287">
                  <c:v>57.9</c:v>
                </c:pt>
                <c:pt idx="3288">
                  <c:v>57.896000000000001</c:v>
                </c:pt>
                <c:pt idx="3289">
                  <c:v>57.89</c:v>
                </c:pt>
                <c:pt idx="3290">
                  <c:v>57.875</c:v>
                </c:pt>
                <c:pt idx="3291">
                  <c:v>57.862000000000002</c:v>
                </c:pt>
                <c:pt idx="3292">
                  <c:v>57.85</c:v>
                </c:pt>
                <c:pt idx="3293">
                  <c:v>57.832000000000001</c:v>
                </c:pt>
                <c:pt idx="3294">
                  <c:v>57.811999999999998</c:v>
                </c:pt>
                <c:pt idx="3295">
                  <c:v>57.789000000000001</c:v>
                </c:pt>
                <c:pt idx="3296">
                  <c:v>57.767000000000003</c:v>
                </c:pt>
                <c:pt idx="3297">
                  <c:v>57.74</c:v>
                </c:pt>
                <c:pt idx="3298">
                  <c:v>57.715000000000003</c:v>
                </c:pt>
                <c:pt idx="3299">
                  <c:v>57.682000000000002</c:v>
                </c:pt>
                <c:pt idx="3300">
                  <c:v>57.652999999999999</c:v>
                </c:pt>
                <c:pt idx="3301">
                  <c:v>57.624000000000002</c:v>
                </c:pt>
                <c:pt idx="3302">
                  <c:v>57.595999999999997</c:v>
                </c:pt>
                <c:pt idx="3303">
                  <c:v>57.567999999999998</c:v>
                </c:pt>
                <c:pt idx="3304">
                  <c:v>57.542999999999999</c:v>
                </c:pt>
                <c:pt idx="3305">
                  <c:v>57.521999999999998</c:v>
                </c:pt>
                <c:pt idx="3306">
                  <c:v>57.503999999999998</c:v>
                </c:pt>
                <c:pt idx="3307">
                  <c:v>57.493000000000002</c:v>
                </c:pt>
                <c:pt idx="3308">
                  <c:v>57.488</c:v>
                </c:pt>
                <c:pt idx="3309">
                  <c:v>57.481000000000002</c:v>
                </c:pt>
                <c:pt idx="3310">
                  <c:v>57.478000000000002</c:v>
                </c:pt>
                <c:pt idx="3311">
                  <c:v>57.481999999999999</c:v>
                </c:pt>
                <c:pt idx="3312">
                  <c:v>57.49</c:v>
                </c:pt>
                <c:pt idx="3313">
                  <c:v>57.496000000000002</c:v>
                </c:pt>
                <c:pt idx="3314">
                  <c:v>57.505000000000003</c:v>
                </c:pt>
                <c:pt idx="3315">
                  <c:v>57.518999999999998</c:v>
                </c:pt>
                <c:pt idx="3316">
                  <c:v>57.536000000000001</c:v>
                </c:pt>
                <c:pt idx="3317">
                  <c:v>57.554000000000002</c:v>
                </c:pt>
                <c:pt idx="3318">
                  <c:v>57.570999999999998</c:v>
                </c:pt>
                <c:pt idx="3319">
                  <c:v>57.593000000000004</c:v>
                </c:pt>
                <c:pt idx="3320">
                  <c:v>57.616</c:v>
                </c:pt>
                <c:pt idx="3321">
                  <c:v>57.643999999999998</c:v>
                </c:pt>
                <c:pt idx="3322">
                  <c:v>57.668999999999997</c:v>
                </c:pt>
                <c:pt idx="3323">
                  <c:v>57.695999999999998</c:v>
                </c:pt>
                <c:pt idx="3324">
                  <c:v>57.722999999999999</c:v>
                </c:pt>
                <c:pt idx="3325">
                  <c:v>57.753999999999998</c:v>
                </c:pt>
                <c:pt idx="3326">
                  <c:v>57.783000000000001</c:v>
                </c:pt>
                <c:pt idx="3327">
                  <c:v>57.808</c:v>
                </c:pt>
                <c:pt idx="3328">
                  <c:v>57.829000000000001</c:v>
                </c:pt>
                <c:pt idx="3329">
                  <c:v>57.85</c:v>
                </c:pt>
                <c:pt idx="3330">
                  <c:v>57.868000000000002</c:v>
                </c:pt>
                <c:pt idx="3331">
                  <c:v>57.883000000000003</c:v>
                </c:pt>
                <c:pt idx="3332">
                  <c:v>57.892000000000003</c:v>
                </c:pt>
                <c:pt idx="3333">
                  <c:v>57.896999999999998</c:v>
                </c:pt>
                <c:pt idx="3334">
                  <c:v>57.9</c:v>
                </c:pt>
                <c:pt idx="3335">
                  <c:v>57.898000000000003</c:v>
                </c:pt>
                <c:pt idx="3336">
                  <c:v>57.890999999999998</c:v>
                </c:pt>
                <c:pt idx="3337">
                  <c:v>57.881</c:v>
                </c:pt>
                <c:pt idx="3338">
                  <c:v>57.87</c:v>
                </c:pt>
                <c:pt idx="3339">
                  <c:v>57.856000000000002</c:v>
                </c:pt>
                <c:pt idx="3340">
                  <c:v>57.841999999999999</c:v>
                </c:pt>
                <c:pt idx="3341">
                  <c:v>57.823999999999998</c:v>
                </c:pt>
                <c:pt idx="3342">
                  <c:v>57.802999999999997</c:v>
                </c:pt>
                <c:pt idx="3343">
                  <c:v>57.78</c:v>
                </c:pt>
                <c:pt idx="3344">
                  <c:v>57.756999999999998</c:v>
                </c:pt>
                <c:pt idx="3345">
                  <c:v>57.731999999999999</c:v>
                </c:pt>
                <c:pt idx="3346">
                  <c:v>57.704000000000001</c:v>
                </c:pt>
                <c:pt idx="3347">
                  <c:v>57.67</c:v>
                </c:pt>
                <c:pt idx="3348">
                  <c:v>57.643999999999998</c:v>
                </c:pt>
                <c:pt idx="3349">
                  <c:v>57.616</c:v>
                </c:pt>
                <c:pt idx="3350">
                  <c:v>57.59</c:v>
                </c:pt>
                <c:pt idx="3351">
                  <c:v>57.563000000000002</c:v>
                </c:pt>
                <c:pt idx="3352">
                  <c:v>57.540999999999997</c:v>
                </c:pt>
                <c:pt idx="3353">
                  <c:v>57.521999999999998</c:v>
                </c:pt>
                <c:pt idx="3354">
                  <c:v>57.506</c:v>
                </c:pt>
                <c:pt idx="3355">
                  <c:v>57.496000000000002</c:v>
                </c:pt>
                <c:pt idx="3356">
                  <c:v>57.488999999999997</c:v>
                </c:pt>
                <c:pt idx="3357">
                  <c:v>57.494</c:v>
                </c:pt>
                <c:pt idx="3358">
                  <c:v>57.497999999999998</c:v>
                </c:pt>
                <c:pt idx="3359">
                  <c:v>57.509</c:v>
                </c:pt>
                <c:pt idx="3360">
                  <c:v>57.518999999999998</c:v>
                </c:pt>
                <c:pt idx="3361">
                  <c:v>57.533000000000001</c:v>
                </c:pt>
                <c:pt idx="3362">
                  <c:v>57.552</c:v>
                </c:pt>
                <c:pt idx="3363">
                  <c:v>57.567999999999998</c:v>
                </c:pt>
                <c:pt idx="3364">
                  <c:v>57.585000000000001</c:v>
                </c:pt>
                <c:pt idx="3365">
                  <c:v>57.607999999999997</c:v>
                </c:pt>
                <c:pt idx="3366">
                  <c:v>57.634999999999998</c:v>
                </c:pt>
                <c:pt idx="3367">
                  <c:v>57.655999999999999</c:v>
                </c:pt>
                <c:pt idx="3368">
                  <c:v>57.64</c:v>
                </c:pt>
                <c:pt idx="3369">
                  <c:v>57.612000000000002</c:v>
                </c:pt>
                <c:pt idx="3370">
                  <c:v>57.561999999999998</c:v>
                </c:pt>
                <c:pt idx="3371">
                  <c:v>57.518000000000001</c:v>
                </c:pt>
                <c:pt idx="3372">
                  <c:v>57.487000000000002</c:v>
                </c:pt>
                <c:pt idx="3373">
                  <c:v>57.481000000000002</c:v>
                </c:pt>
                <c:pt idx="3374">
                  <c:v>57.478000000000002</c:v>
                </c:pt>
                <c:pt idx="3375">
                  <c:v>57.476999999999997</c:v>
                </c:pt>
                <c:pt idx="3376">
                  <c:v>57.478000000000002</c:v>
                </c:pt>
                <c:pt idx="3377">
                  <c:v>57.476999999999997</c:v>
                </c:pt>
                <c:pt idx="3378">
                  <c:v>57.475999999999999</c:v>
                </c:pt>
                <c:pt idx="3379">
                  <c:v>57.478000000000002</c:v>
                </c:pt>
                <c:pt idx="3380">
                  <c:v>57.48</c:v>
                </c:pt>
                <c:pt idx="3381">
                  <c:v>57.470999999999997</c:v>
                </c:pt>
                <c:pt idx="3382">
                  <c:v>57.47</c:v>
                </c:pt>
                <c:pt idx="3383">
                  <c:v>57.468000000000004</c:v>
                </c:pt>
                <c:pt idx="3384">
                  <c:v>57.475999999999999</c:v>
                </c:pt>
                <c:pt idx="3385">
                  <c:v>57.511000000000003</c:v>
                </c:pt>
                <c:pt idx="3386">
                  <c:v>57.545000000000002</c:v>
                </c:pt>
                <c:pt idx="3387">
                  <c:v>57.576000000000001</c:v>
                </c:pt>
                <c:pt idx="3388">
                  <c:v>57.616</c:v>
                </c:pt>
                <c:pt idx="3389">
                  <c:v>57.628999999999998</c:v>
                </c:pt>
                <c:pt idx="3390">
                  <c:v>57.613999999999997</c:v>
                </c:pt>
                <c:pt idx="3391">
                  <c:v>57.597000000000001</c:v>
                </c:pt>
                <c:pt idx="3392">
                  <c:v>57.58</c:v>
                </c:pt>
                <c:pt idx="3393">
                  <c:v>57.564</c:v>
                </c:pt>
                <c:pt idx="3394">
                  <c:v>57.545000000000002</c:v>
                </c:pt>
                <c:pt idx="3395">
                  <c:v>57.526000000000003</c:v>
                </c:pt>
                <c:pt idx="3396">
                  <c:v>57.512999999999998</c:v>
                </c:pt>
                <c:pt idx="3397">
                  <c:v>57.499000000000002</c:v>
                </c:pt>
                <c:pt idx="3398">
                  <c:v>57.488999999999997</c:v>
                </c:pt>
                <c:pt idx="3399">
                  <c:v>57.482999999999997</c:v>
                </c:pt>
                <c:pt idx="3400">
                  <c:v>57.472999999999999</c:v>
                </c:pt>
                <c:pt idx="3401">
                  <c:v>57.470999999999997</c:v>
                </c:pt>
                <c:pt idx="3402">
                  <c:v>57.472000000000001</c:v>
                </c:pt>
                <c:pt idx="3403">
                  <c:v>57.476999999999997</c:v>
                </c:pt>
                <c:pt idx="3404">
                  <c:v>57.481000000000002</c:v>
                </c:pt>
                <c:pt idx="3405">
                  <c:v>57.487000000000002</c:v>
                </c:pt>
                <c:pt idx="3406">
                  <c:v>57.497999999999998</c:v>
                </c:pt>
                <c:pt idx="3407">
                  <c:v>57.51</c:v>
                </c:pt>
                <c:pt idx="3408">
                  <c:v>57.527000000000001</c:v>
                </c:pt>
                <c:pt idx="3409">
                  <c:v>57.539000000000001</c:v>
                </c:pt>
                <c:pt idx="3410">
                  <c:v>57.558</c:v>
                </c:pt>
                <c:pt idx="3411">
                  <c:v>57.58</c:v>
                </c:pt>
                <c:pt idx="3412">
                  <c:v>57.600999999999999</c:v>
                </c:pt>
                <c:pt idx="3413">
                  <c:v>57.627000000000002</c:v>
                </c:pt>
                <c:pt idx="3414">
                  <c:v>57.652000000000001</c:v>
                </c:pt>
                <c:pt idx="3415">
                  <c:v>57.680999999999997</c:v>
                </c:pt>
                <c:pt idx="3416">
                  <c:v>57.707999999999998</c:v>
                </c:pt>
                <c:pt idx="3417">
                  <c:v>57.738</c:v>
                </c:pt>
                <c:pt idx="3418">
                  <c:v>57.767000000000003</c:v>
                </c:pt>
                <c:pt idx="3419">
                  <c:v>57.789000000000001</c:v>
                </c:pt>
                <c:pt idx="3420">
                  <c:v>57.814999999999998</c:v>
                </c:pt>
                <c:pt idx="3421">
                  <c:v>57.834000000000003</c:v>
                </c:pt>
                <c:pt idx="3422">
                  <c:v>57.851999999999997</c:v>
                </c:pt>
                <c:pt idx="3423">
                  <c:v>57.866</c:v>
                </c:pt>
                <c:pt idx="3424">
                  <c:v>57.872999999999998</c:v>
                </c:pt>
                <c:pt idx="3425">
                  <c:v>57.88</c:v>
                </c:pt>
                <c:pt idx="3426">
                  <c:v>57.881</c:v>
                </c:pt>
                <c:pt idx="3427">
                  <c:v>57.878</c:v>
                </c:pt>
                <c:pt idx="3428">
                  <c:v>57.871000000000002</c:v>
                </c:pt>
                <c:pt idx="3429">
                  <c:v>57.863</c:v>
                </c:pt>
                <c:pt idx="3430">
                  <c:v>57.851999999999997</c:v>
                </c:pt>
                <c:pt idx="3431">
                  <c:v>57.841999999999999</c:v>
                </c:pt>
                <c:pt idx="3432">
                  <c:v>57.826000000000001</c:v>
                </c:pt>
                <c:pt idx="3433">
                  <c:v>57.808</c:v>
                </c:pt>
                <c:pt idx="3434">
                  <c:v>57.79</c:v>
                </c:pt>
                <c:pt idx="3435">
                  <c:v>57.768000000000001</c:v>
                </c:pt>
                <c:pt idx="3436">
                  <c:v>57.746000000000002</c:v>
                </c:pt>
                <c:pt idx="3437">
                  <c:v>57.723999999999997</c:v>
                </c:pt>
                <c:pt idx="3438">
                  <c:v>57.692999999999998</c:v>
                </c:pt>
                <c:pt idx="3439">
                  <c:v>57.665999999999997</c:v>
                </c:pt>
                <c:pt idx="3440">
                  <c:v>57.64</c:v>
                </c:pt>
                <c:pt idx="3441">
                  <c:v>57.613</c:v>
                </c:pt>
                <c:pt idx="3442">
                  <c:v>57.588999999999999</c:v>
                </c:pt>
                <c:pt idx="3443">
                  <c:v>57.561999999999998</c:v>
                </c:pt>
                <c:pt idx="3444">
                  <c:v>57.542000000000002</c:v>
                </c:pt>
                <c:pt idx="3445">
                  <c:v>57.523000000000003</c:v>
                </c:pt>
                <c:pt idx="3446">
                  <c:v>57.511000000000003</c:v>
                </c:pt>
                <c:pt idx="3447">
                  <c:v>57.496000000000002</c:v>
                </c:pt>
                <c:pt idx="3448">
                  <c:v>57.49</c:v>
                </c:pt>
                <c:pt idx="3449">
                  <c:v>57.485999999999997</c:v>
                </c:pt>
                <c:pt idx="3450">
                  <c:v>57.488</c:v>
                </c:pt>
                <c:pt idx="3451">
                  <c:v>57.49</c:v>
                </c:pt>
                <c:pt idx="3452">
                  <c:v>57.497999999999998</c:v>
                </c:pt>
                <c:pt idx="3453">
                  <c:v>57.505000000000003</c:v>
                </c:pt>
                <c:pt idx="3454">
                  <c:v>57.515000000000001</c:v>
                </c:pt>
                <c:pt idx="3455">
                  <c:v>57.530999999999999</c:v>
                </c:pt>
                <c:pt idx="3456">
                  <c:v>57.546999999999997</c:v>
                </c:pt>
                <c:pt idx="3457">
                  <c:v>57.558</c:v>
                </c:pt>
                <c:pt idx="3458">
                  <c:v>57.579000000000001</c:v>
                </c:pt>
                <c:pt idx="3459">
                  <c:v>57.6</c:v>
                </c:pt>
                <c:pt idx="3460">
                  <c:v>57.622999999999998</c:v>
                </c:pt>
                <c:pt idx="3461">
                  <c:v>57.646999999999998</c:v>
                </c:pt>
                <c:pt idx="3462">
                  <c:v>57.670999999999999</c:v>
                </c:pt>
                <c:pt idx="3463">
                  <c:v>57.701000000000001</c:v>
                </c:pt>
                <c:pt idx="3464">
                  <c:v>57.726999999999997</c:v>
                </c:pt>
                <c:pt idx="3465">
                  <c:v>57.755000000000003</c:v>
                </c:pt>
                <c:pt idx="3466">
                  <c:v>57.776000000000003</c:v>
                </c:pt>
                <c:pt idx="3467">
                  <c:v>57.801000000000002</c:v>
                </c:pt>
                <c:pt idx="3468">
                  <c:v>57.819000000000003</c:v>
                </c:pt>
                <c:pt idx="3469">
                  <c:v>57.838000000000001</c:v>
                </c:pt>
                <c:pt idx="3470">
                  <c:v>57.850999999999999</c:v>
                </c:pt>
                <c:pt idx="3471">
                  <c:v>57.86</c:v>
                </c:pt>
                <c:pt idx="3472">
                  <c:v>57.866999999999997</c:v>
                </c:pt>
                <c:pt idx="3473">
                  <c:v>57.868000000000002</c:v>
                </c:pt>
                <c:pt idx="3474">
                  <c:v>57.869</c:v>
                </c:pt>
                <c:pt idx="3475">
                  <c:v>57.866</c:v>
                </c:pt>
                <c:pt idx="3476">
                  <c:v>57.856999999999999</c:v>
                </c:pt>
                <c:pt idx="3477">
                  <c:v>57.847000000000001</c:v>
                </c:pt>
                <c:pt idx="3478">
                  <c:v>57.835999999999999</c:v>
                </c:pt>
                <c:pt idx="3479">
                  <c:v>57.825000000000003</c:v>
                </c:pt>
                <c:pt idx="3480">
                  <c:v>57.808999999999997</c:v>
                </c:pt>
                <c:pt idx="3481">
                  <c:v>57.79</c:v>
                </c:pt>
                <c:pt idx="3482">
                  <c:v>57.771000000000001</c:v>
                </c:pt>
                <c:pt idx="3483">
                  <c:v>57.753</c:v>
                </c:pt>
                <c:pt idx="3484">
                  <c:v>57.728000000000002</c:v>
                </c:pt>
                <c:pt idx="3485">
                  <c:v>57.704000000000001</c:v>
                </c:pt>
                <c:pt idx="3486">
                  <c:v>57.674999999999997</c:v>
                </c:pt>
                <c:pt idx="3487">
                  <c:v>57.65</c:v>
                </c:pt>
                <c:pt idx="3488">
                  <c:v>57.624000000000002</c:v>
                </c:pt>
                <c:pt idx="3489">
                  <c:v>57.597999999999999</c:v>
                </c:pt>
                <c:pt idx="3490">
                  <c:v>57.572000000000003</c:v>
                </c:pt>
                <c:pt idx="3491">
                  <c:v>57.548999999999999</c:v>
                </c:pt>
                <c:pt idx="3492">
                  <c:v>57.53</c:v>
                </c:pt>
                <c:pt idx="3493">
                  <c:v>57.515000000000001</c:v>
                </c:pt>
                <c:pt idx="3494">
                  <c:v>57.527000000000001</c:v>
                </c:pt>
                <c:pt idx="3495">
                  <c:v>57.625999999999998</c:v>
                </c:pt>
                <c:pt idx="3496">
                  <c:v>57.587000000000003</c:v>
                </c:pt>
                <c:pt idx="3497">
                  <c:v>57.543999999999997</c:v>
                </c:pt>
                <c:pt idx="3498">
                  <c:v>57.503</c:v>
                </c:pt>
                <c:pt idx="3499">
                  <c:v>57.481000000000002</c:v>
                </c:pt>
                <c:pt idx="3500">
                  <c:v>57.482999999999997</c:v>
                </c:pt>
                <c:pt idx="3501">
                  <c:v>57.481000000000002</c:v>
                </c:pt>
                <c:pt idx="3502">
                  <c:v>57.476999999999997</c:v>
                </c:pt>
                <c:pt idx="3503">
                  <c:v>57.473999999999997</c:v>
                </c:pt>
                <c:pt idx="3504">
                  <c:v>57.472999999999999</c:v>
                </c:pt>
                <c:pt idx="3505">
                  <c:v>57.472000000000001</c:v>
                </c:pt>
                <c:pt idx="3506">
                  <c:v>57.470999999999997</c:v>
                </c:pt>
                <c:pt idx="3507">
                  <c:v>57.469000000000001</c:v>
                </c:pt>
                <c:pt idx="3508">
                  <c:v>57.466999999999999</c:v>
                </c:pt>
                <c:pt idx="3509">
                  <c:v>57.47</c:v>
                </c:pt>
                <c:pt idx="3510">
                  <c:v>57.470999999999997</c:v>
                </c:pt>
                <c:pt idx="3511">
                  <c:v>57.466000000000001</c:v>
                </c:pt>
                <c:pt idx="3512">
                  <c:v>57.465000000000003</c:v>
                </c:pt>
                <c:pt idx="3513">
                  <c:v>57.463000000000001</c:v>
                </c:pt>
                <c:pt idx="3514">
                  <c:v>57.465000000000003</c:v>
                </c:pt>
                <c:pt idx="3515">
                  <c:v>57.466999999999999</c:v>
                </c:pt>
                <c:pt idx="3516">
                  <c:v>57.462000000000003</c:v>
                </c:pt>
                <c:pt idx="3517">
                  <c:v>57.463000000000001</c:v>
                </c:pt>
                <c:pt idx="3518">
                  <c:v>57.460999999999999</c:v>
                </c:pt>
                <c:pt idx="3519">
                  <c:v>57.459000000000003</c:v>
                </c:pt>
                <c:pt idx="3520">
                  <c:v>57.46</c:v>
                </c:pt>
                <c:pt idx="3521">
                  <c:v>57.457999999999998</c:v>
                </c:pt>
                <c:pt idx="3522">
                  <c:v>57.460999999999999</c:v>
                </c:pt>
                <c:pt idx="3523">
                  <c:v>57.463000000000001</c:v>
                </c:pt>
                <c:pt idx="3524">
                  <c:v>57.456000000000003</c:v>
                </c:pt>
                <c:pt idx="3525">
                  <c:v>57.459000000000003</c:v>
                </c:pt>
                <c:pt idx="3526">
                  <c:v>57.457999999999998</c:v>
                </c:pt>
                <c:pt idx="3527">
                  <c:v>57.459000000000003</c:v>
                </c:pt>
                <c:pt idx="3528">
                  <c:v>57.457999999999998</c:v>
                </c:pt>
                <c:pt idx="3529">
                  <c:v>57.459000000000003</c:v>
                </c:pt>
                <c:pt idx="3530">
                  <c:v>57.456000000000003</c:v>
                </c:pt>
                <c:pt idx="3531">
                  <c:v>57.457000000000001</c:v>
                </c:pt>
                <c:pt idx="3532">
                  <c:v>57.456000000000003</c:v>
                </c:pt>
                <c:pt idx="3533">
                  <c:v>57.457999999999998</c:v>
                </c:pt>
                <c:pt idx="3534">
                  <c:v>57.456000000000003</c:v>
                </c:pt>
                <c:pt idx="3535">
                  <c:v>57.454000000000001</c:v>
                </c:pt>
                <c:pt idx="3536">
                  <c:v>57.454999999999998</c:v>
                </c:pt>
                <c:pt idx="3537">
                  <c:v>57.457000000000001</c:v>
                </c:pt>
                <c:pt idx="3538">
                  <c:v>57.457999999999998</c:v>
                </c:pt>
                <c:pt idx="3539">
                  <c:v>57.453000000000003</c:v>
                </c:pt>
                <c:pt idx="3540">
                  <c:v>57.454000000000001</c:v>
                </c:pt>
                <c:pt idx="3541">
                  <c:v>57.453000000000003</c:v>
                </c:pt>
                <c:pt idx="3542">
                  <c:v>57.454000000000001</c:v>
                </c:pt>
                <c:pt idx="3543">
                  <c:v>57.454999999999998</c:v>
                </c:pt>
                <c:pt idx="3544">
                  <c:v>57.456000000000003</c:v>
                </c:pt>
                <c:pt idx="3545">
                  <c:v>57.454999999999998</c:v>
                </c:pt>
                <c:pt idx="3546">
                  <c:v>57.453000000000003</c:v>
                </c:pt>
                <c:pt idx="3547">
                  <c:v>57.451999999999998</c:v>
                </c:pt>
                <c:pt idx="3548">
                  <c:v>57.453000000000003</c:v>
                </c:pt>
                <c:pt idx="3549">
                  <c:v>57.451000000000001</c:v>
                </c:pt>
                <c:pt idx="3550">
                  <c:v>57.454000000000001</c:v>
                </c:pt>
                <c:pt idx="3551">
                  <c:v>57.451000000000001</c:v>
                </c:pt>
                <c:pt idx="3552">
                  <c:v>57.453000000000003</c:v>
                </c:pt>
                <c:pt idx="3553">
                  <c:v>57.451000000000001</c:v>
                </c:pt>
                <c:pt idx="3554">
                  <c:v>57.448999999999998</c:v>
                </c:pt>
                <c:pt idx="3555">
                  <c:v>57.451000000000001</c:v>
                </c:pt>
                <c:pt idx="3556">
                  <c:v>57.448</c:v>
                </c:pt>
                <c:pt idx="3557">
                  <c:v>57.451000000000001</c:v>
                </c:pt>
                <c:pt idx="3558">
                  <c:v>57.45</c:v>
                </c:pt>
                <c:pt idx="3559">
                  <c:v>57.448</c:v>
                </c:pt>
                <c:pt idx="3560">
                  <c:v>57.448999999999998</c:v>
                </c:pt>
                <c:pt idx="3561">
                  <c:v>57.448</c:v>
                </c:pt>
                <c:pt idx="3562">
                  <c:v>57.445</c:v>
                </c:pt>
                <c:pt idx="3563">
                  <c:v>57.447000000000003</c:v>
                </c:pt>
                <c:pt idx="3564">
                  <c:v>57.448999999999998</c:v>
                </c:pt>
                <c:pt idx="3565">
                  <c:v>57.448</c:v>
                </c:pt>
                <c:pt idx="3566">
                  <c:v>57.445</c:v>
                </c:pt>
                <c:pt idx="3567">
                  <c:v>57.444000000000003</c:v>
                </c:pt>
                <c:pt idx="3568">
                  <c:v>57.445999999999998</c:v>
                </c:pt>
                <c:pt idx="3569">
                  <c:v>57.442</c:v>
                </c:pt>
                <c:pt idx="3570">
                  <c:v>57.445999999999998</c:v>
                </c:pt>
                <c:pt idx="3571">
                  <c:v>57.445</c:v>
                </c:pt>
                <c:pt idx="3572">
                  <c:v>57.442999999999998</c:v>
                </c:pt>
                <c:pt idx="3573">
                  <c:v>57.444000000000003</c:v>
                </c:pt>
                <c:pt idx="3574">
                  <c:v>57.442999999999998</c:v>
                </c:pt>
                <c:pt idx="3575">
                  <c:v>57.445</c:v>
                </c:pt>
                <c:pt idx="3576">
                  <c:v>57.441000000000003</c:v>
                </c:pt>
                <c:pt idx="3577">
                  <c:v>57.442</c:v>
                </c:pt>
                <c:pt idx="3578">
                  <c:v>57.441000000000003</c:v>
                </c:pt>
                <c:pt idx="3579">
                  <c:v>57.442999999999998</c:v>
                </c:pt>
                <c:pt idx="3580">
                  <c:v>57.441000000000003</c:v>
                </c:pt>
                <c:pt idx="3581">
                  <c:v>57.439</c:v>
                </c:pt>
                <c:pt idx="3582">
                  <c:v>57.441000000000003</c:v>
                </c:pt>
                <c:pt idx="3583">
                  <c:v>57.442</c:v>
                </c:pt>
                <c:pt idx="3584">
                  <c:v>57.44</c:v>
                </c:pt>
                <c:pt idx="3585">
                  <c:v>57.439</c:v>
                </c:pt>
                <c:pt idx="3586">
                  <c:v>57.442</c:v>
                </c:pt>
                <c:pt idx="3587">
                  <c:v>57.442999999999998</c:v>
                </c:pt>
                <c:pt idx="3588">
                  <c:v>57.439</c:v>
                </c:pt>
                <c:pt idx="3589">
                  <c:v>57.424999999999997</c:v>
                </c:pt>
                <c:pt idx="3590">
                  <c:v>57.33</c:v>
                </c:pt>
                <c:pt idx="3591">
                  <c:v>57.215000000000003</c:v>
                </c:pt>
                <c:pt idx="3592">
                  <c:v>57.088999999999999</c:v>
                </c:pt>
                <c:pt idx="3593">
                  <c:v>56.954000000000001</c:v>
                </c:pt>
                <c:pt idx="3594">
                  <c:v>56.823</c:v>
                </c:pt>
                <c:pt idx="3595">
                  <c:v>56.688000000000002</c:v>
                </c:pt>
                <c:pt idx="3596">
                  <c:v>56.555999999999997</c:v>
                </c:pt>
                <c:pt idx="3597">
                  <c:v>56.423000000000002</c:v>
                </c:pt>
                <c:pt idx="3598">
                  <c:v>56.284999999999997</c:v>
                </c:pt>
                <c:pt idx="3599">
                  <c:v>56.14</c:v>
                </c:pt>
                <c:pt idx="3600">
                  <c:v>55.99</c:v>
                </c:pt>
                <c:pt idx="3601">
                  <c:v>55.826000000000001</c:v>
                </c:pt>
                <c:pt idx="3602">
                  <c:v>55.651000000000003</c:v>
                </c:pt>
                <c:pt idx="3603">
                  <c:v>55.442</c:v>
                </c:pt>
                <c:pt idx="3604">
                  <c:v>55.216000000000001</c:v>
                </c:pt>
                <c:pt idx="3605">
                  <c:v>54.994</c:v>
                </c:pt>
                <c:pt idx="3606">
                  <c:v>54.8</c:v>
                </c:pt>
                <c:pt idx="3607">
                  <c:v>54.616</c:v>
                </c:pt>
                <c:pt idx="3608">
                  <c:v>54.439</c:v>
                </c:pt>
                <c:pt idx="3609">
                  <c:v>54.268000000000001</c:v>
                </c:pt>
                <c:pt idx="3610">
                  <c:v>54.100999999999999</c:v>
                </c:pt>
                <c:pt idx="3611">
                  <c:v>53.933999999999997</c:v>
                </c:pt>
                <c:pt idx="3612">
                  <c:v>53.773000000000003</c:v>
                </c:pt>
                <c:pt idx="3613">
                  <c:v>53.649000000000001</c:v>
                </c:pt>
                <c:pt idx="3614">
                  <c:v>53.55</c:v>
                </c:pt>
                <c:pt idx="3615">
                  <c:v>53.485999999999997</c:v>
                </c:pt>
                <c:pt idx="3616">
                  <c:v>53.448</c:v>
                </c:pt>
                <c:pt idx="3617">
                  <c:v>53.408999999999999</c:v>
                </c:pt>
                <c:pt idx="3618">
                  <c:v>53.39</c:v>
                </c:pt>
                <c:pt idx="3619">
                  <c:v>53.384999999999998</c:v>
                </c:pt>
                <c:pt idx="3620">
                  <c:v>53.383000000000003</c:v>
                </c:pt>
                <c:pt idx="3621">
                  <c:v>53.38</c:v>
                </c:pt>
                <c:pt idx="3622">
                  <c:v>53.351999999999997</c:v>
                </c:pt>
                <c:pt idx="3623">
                  <c:v>53.323</c:v>
                </c:pt>
                <c:pt idx="3624">
                  <c:v>53.317</c:v>
                </c:pt>
                <c:pt idx="3625">
                  <c:v>53.320999999999998</c:v>
                </c:pt>
                <c:pt idx="3626">
                  <c:v>53.314999999999998</c:v>
                </c:pt>
                <c:pt idx="3627">
                  <c:v>53.31</c:v>
                </c:pt>
                <c:pt idx="3628">
                  <c:v>53.311</c:v>
                </c:pt>
                <c:pt idx="3629">
                  <c:v>53.31</c:v>
                </c:pt>
                <c:pt idx="3630">
                  <c:v>53.311</c:v>
                </c:pt>
                <c:pt idx="3631">
                  <c:v>53.308999999999997</c:v>
                </c:pt>
                <c:pt idx="3632">
                  <c:v>53.307000000000002</c:v>
                </c:pt>
                <c:pt idx="3633">
                  <c:v>53.302</c:v>
                </c:pt>
                <c:pt idx="3634">
                  <c:v>53.281999999999996</c:v>
                </c:pt>
                <c:pt idx="3635">
                  <c:v>53.253</c:v>
                </c:pt>
                <c:pt idx="3636">
                  <c:v>53.207999999999998</c:v>
                </c:pt>
                <c:pt idx="3637">
                  <c:v>53.18</c:v>
                </c:pt>
                <c:pt idx="3638">
                  <c:v>53.167999999999999</c:v>
                </c:pt>
                <c:pt idx="3639">
                  <c:v>53.152000000000001</c:v>
                </c:pt>
                <c:pt idx="3640">
                  <c:v>53.151000000000003</c:v>
                </c:pt>
                <c:pt idx="3641">
                  <c:v>53.149000000000001</c:v>
                </c:pt>
                <c:pt idx="3642">
                  <c:v>53.151000000000003</c:v>
                </c:pt>
                <c:pt idx="3643">
                  <c:v>53.156999999999996</c:v>
                </c:pt>
                <c:pt idx="3644">
                  <c:v>53.152999999999999</c:v>
                </c:pt>
                <c:pt idx="3645">
                  <c:v>53.149000000000001</c:v>
                </c:pt>
                <c:pt idx="3646">
                  <c:v>53.095999999999997</c:v>
                </c:pt>
                <c:pt idx="3647">
                  <c:v>53.030999999999999</c:v>
                </c:pt>
                <c:pt idx="3648">
                  <c:v>52.856999999999999</c:v>
                </c:pt>
                <c:pt idx="3649">
                  <c:v>52.609000000000002</c:v>
                </c:pt>
                <c:pt idx="3650">
                  <c:v>52.341000000000001</c:v>
                </c:pt>
                <c:pt idx="3651">
                  <c:v>52.075000000000003</c:v>
                </c:pt>
                <c:pt idx="3652">
                  <c:v>51.819000000000003</c:v>
                </c:pt>
                <c:pt idx="3653">
                  <c:v>51.557000000000002</c:v>
                </c:pt>
                <c:pt idx="3654">
                  <c:v>51.280999999999999</c:v>
                </c:pt>
                <c:pt idx="3655">
                  <c:v>51.008000000000003</c:v>
                </c:pt>
                <c:pt idx="3656">
                  <c:v>50.731999999999999</c:v>
                </c:pt>
                <c:pt idx="3657">
                  <c:v>50.459000000000003</c:v>
                </c:pt>
                <c:pt idx="3658">
                  <c:v>50.186</c:v>
                </c:pt>
                <c:pt idx="3659">
                  <c:v>49.906999999999996</c:v>
                </c:pt>
                <c:pt idx="3660">
                  <c:v>49.637</c:v>
                </c:pt>
                <c:pt idx="3661">
                  <c:v>49.36</c:v>
                </c:pt>
                <c:pt idx="3662">
                  <c:v>49.088000000000001</c:v>
                </c:pt>
                <c:pt idx="3663">
                  <c:v>48.813000000000002</c:v>
                </c:pt>
                <c:pt idx="3664">
                  <c:v>48.536999999999999</c:v>
                </c:pt>
                <c:pt idx="3665">
                  <c:v>48.262</c:v>
                </c:pt>
                <c:pt idx="3666">
                  <c:v>47.987000000000002</c:v>
                </c:pt>
                <c:pt idx="3667">
                  <c:v>47.713999999999999</c:v>
                </c:pt>
                <c:pt idx="3668">
                  <c:v>47.436</c:v>
                </c:pt>
                <c:pt idx="3669">
                  <c:v>47.16</c:v>
                </c:pt>
                <c:pt idx="3670">
                  <c:v>46.884</c:v>
                </c:pt>
                <c:pt idx="3671">
                  <c:v>46.607999999999997</c:v>
                </c:pt>
                <c:pt idx="3672">
                  <c:v>46.334000000000003</c:v>
                </c:pt>
                <c:pt idx="3673">
                  <c:v>46.061</c:v>
                </c:pt>
                <c:pt idx="3674">
                  <c:v>45.780999999999999</c:v>
                </c:pt>
                <c:pt idx="3675">
                  <c:v>45.506999999999998</c:v>
                </c:pt>
                <c:pt idx="3676">
                  <c:v>45.232999999999997</c:v>
                </c:pt>
                <c:pt idx="3677">
                  <c:v>44.959000000000003</c:v>
                </c:pt>
                <c:pt idx="3678">
                  <c:v>44.680999999999997</c:v>
                </c:pt>
                <c:pt idx="3679">
                  <c:v>44.404000000000003</c:v>
                </c:pt>
                <c:pt idx="3680">
                  <c:v>44.128</c:v>
                </c:pt>
                <c:pt idx="3681">
                  <c:v>43.86</c:v>
                </c:pt>
                <c:pt idx="3682">
                  <c:v>43.581000000000003</c:v>
                </c:pt>
                <c:pt idx="3683">
                  <c:v>43.308</c:v>
                </c:pt>
                <c:pt idx="3684">
                  <c:v>43.033000000000001</c:v>
                </c:pt>
                <c:pt idx="3685">
                  <c:v>42.762</c:v>
                </c:pt>
                <c:pt idx="3686">
                  <c:v>42.493000000000002</c:v>
                </c:pt>
                <c:pt idx="3687">
                  <c:v>42.219000000000001</c:v>
                </c:pt>
                <c:pt idx="3688">
                  <c:v>41.945</c:v>
                </c:pt>
                <c:pt idx="3689">
                  <c:v>41.673999999999999</c:v>
                </c:pt>
                <c:pt idx="3690">
                  <c:v>41.4</c:v>
                </c:pt>
                <c:pt idx="3691">
                  <c:v>41.131999999999998</c:v>
                </c:pt>
                <c:pt idx="3692">
                  <c:v>40.857999999999997</c:v>
                </c:pt>
                <c:pt idx="3693">
                  <c:v>40.582999999999998</c:v>
                </c:pt>
                <c:pt idx="3694">
                  <c:v>40.313000000000002</c:v>
                </c:pt>
                <c:pt idx="3695">
                  <c:v>40.036999999999999</c:v>
                </c:pt>
                <c:pt idx="3696">
                  <c:v>39.768999999999998</c:v>
                </c:pt>
                <c:pt idx="3697">
                  <c:v>39.497</c:v>
                </c:pt>
                <c:pt idx="3698">
                  <c:v>39.341000000000001</c:v>
                </c:pt>
                <c:pt idx="3699">
                  <c:v>39.338999999999999</c:v>
                </c:pt>
                <c:pt idx="3700">
                  <c:v>39.340000000000003</c:v>
                </c:pt>
                <c:pt idx="3701">
                  <c:v>39.341000000000001</c:v>
                </c:pt>
                <c:pt idx="3702">
                  <c:v>39.338000000000001</c:v>
                </c:pt>
                <c:pt idx="3703">
                  <c:v>39.340000000000003</c:v>
                </c:pt>
                <c:pt idx="3704">
                  <c:v>39.338999999999999</c:v>
                </c:pt>
                <c:pt idx="3705">
                  <c:v>39.340000000000003</c:v>
                </c:pt>
                <c:pt idx="3706">
                  <c:v>39.350999999999999</c:v>
                </c:pt>
                <c:pt idx="3707">
                  <c:v>39.351999999999997</c:v>
                </c:pt>
                <c:pt idx="3708">
                  <c:v>39.350999999999999</c:v>
                </c:pt>
                <c:pt idx="3709">
                  <c:v>39.353000000000002</c:v>
                </c:pt>
                <c:pt idx="3710">
                  <c:v>39.356000000000002</c:v>
                </c:pt>
                <c:pt idx="3711">
                  <c:v>39.348999999999997</c:v>
                </c:pt>
                <c:pt idx="3712">
                  <c:v>39.351999999999997</c:v>
                </c:pt>
                <c:pt idx="3713">
                  <c:v>39.353999999999999</c:v>
                </c:pt>
                <c:pt idx="3714">
                  <c:v>39.350999999999999</c:v>
                </c:pt>
                <c:pt idx="3715">
                  <c:v>39.363</c:v>
                </c:pt>
                <c:pt idx="3716">
                  <c:v>39.369</c:v>
                </c:pt>
                <c:pt idx="3717">
                  <c:v>39.377000000000002</c:v>
                </c:pt>
                <c:pt idx="3718">
                  <c:v>39.378</c:v>
                </c:pt>
                <c:pt idx="3719">
                  <c:v>39.374000000000002</c:v>
                </c:pt>
                <c:pt idx="3720">
                  <c:v>39.372999999999998</c:v>
                </c:pt>
                <c:pt idx="3721">
                  <c:v>39.375</c:v>
                </c:pt>
                <c:pt idx="3722">
                  <c:v>39.374000000000002</c:v>
                </c:pt>
                <c:pt idx="3723">
                  <c:v>39.375999999999998</c:v>
                </c:pt>
                <c:pt idx="3724">
                  <c:v>39.372999999999998</c:v>
                </c:pt>
                <c:pt idx="3725">
                  <c:v>39.375999999999998</c:v>
                </c:pt>
                <c:pt idx="3726">
                  <c:v>39.386000000000003</c:v>
                </c:pt>
                <c:pt idx="3727">
                  <c:v>39.39</c:v>
                </c:pt>
                <c:pt idx="3728">
                  <c:v>39.384999999999998</c:v>
                </c:pt>
                <c:pt idx="3729">
                  <c:v>39.395000000000003</c:v>
                </c:pt>
                <c:pt idx="3730">
                  <c:v>39.402999999999999</c:v>
                </c:pt>
                <c:pt idx="3731">
                  <c:v>39.423999999999999</c:v>
                </c:pt>
                <c:pt idx="3732">
                  <c:v>39.439</c:v>
                </c:pt>
                <c:pt idx="3733">
                  <c:v>39.476999999999997</c:v>
                </c:pt>
                <c:pt idx="3734">
                  <c:v>39.539000000000001</c:v>
                </c:pt>
                <c:pt idx="3735">
                  <c:v>39.628999999999998</c:v>
                </c:pt>
                <c:pt idx="3736">
                  <c:v>39.735999999999997</c:v>
                </c:pt>
                <c:pt idx="3737">
                  <c:v>39.860999999999997</c:v>
                </c:pt>
                <c:pt idx="3738">
                  <c:v>40.003</c:v>
                </c:pt>
                <c:pt idx="3739">
                  <c:v>40.164000000000001</c:v>
                </c:pt>
                <c:pt idx="3740">
                  <c:v>40.341999999999999</c:v>
                </c:pt>
                <c:pt idx="3741">
                  <c:v>40.520000000000003</c:v>
                </c:pt>
                <c:pt idx="3742">
                  <c:v>40.707999999999998</c:v>
                </c:pt>
                <c:pt idx="3743">
                  <c:v>40.896999999999998</c:v>
                </c:pt>
                <c:pt idx="3744">
                  <c:v>41.082999999999998</c:v>
                </c:pt>
                <c:pt idx="3745">
                  <c:v>41.277000000000001</c:v>
                </c:pt>
                <c:pt idx="3746">
                  <c:v>41.476999999999997</c:v>
                </c:pt>
                <c:pt idx="3747">
                  <c:v>41.7</c:v>
                </c:pt>
                <c:pt idx="3748">
                  <c:v>41.936999999999998</c:v>
                </c:pt>
                <c:pt idx="3749">
                  <c:v>42.177</c:v>
                </c:pt>
                <c:pt idx="3750">
                  <c:v>42.389000000000003</c:v>
                </c:pt>
                <c:pt idx="3751">
                  <c:v>42.555999999999997</c:v>
                </c:pt>
                <c:pt idx="3752">
                  <c:v>42.712000000000003</c:v>
                </c:pt>
                <c:pt idx="3753">
                  <c:v>42.859000000000002</c:v>
                </c:pt>
                <c:pt idx="3754">
                  <c:v>43.002000000000002</c:v>
                </c:pt>
                <c:pt idx="3755">
                  <c:v>43.137999999999998</c:v>
                </c:pt>
                <c:pt idx="3756">
                  <c:v>43.3</c:v>
                </c:pt>
                <c:pt idx="3757">
                  <c:v>43.545999999999999</c:v>
                </c:pt>
                <c:pt idx="3758">
                  <c:v>43.801000000000002</c:v>
                </c:pt>
                <c:pt idx="3759">
                  <c:v>44.055</c:v>
                </c:pt>
                <c:pt idx="3760">
                  <c:v>44.308999999999997</c:v>
                </c:pt>
                <c:pt idx="3761">
                  <c:v>44.567</c:v>
                </c:pt>
                <c:pt idx="3762">
                  <c:v>44.823</c:v>
                </c:pt>
                <c:pt idx="3763">
                  <c:v>45.079000000000001</c:v>
                </c:pt>
                <c:pt idx="3764">
                  <c:v>45.337000000000003</c:v>
                </c:pt>
                <c:pt idx="3765">
                  <c:v>45.594000000000001</c:v>
                </c:pt>
                <c:pt idx="3766">
                  <c:v>45.844000000000001</c:v>
                </c:pt>
                <c:pt idx="3767">
                  <c:v>46.100999999999999</c:v>
                </c:pt>
                <c:pt idx="3768">
                  <c:v>46.356999999999999</c:v>
                </c:pt>
                <c:pt idx="3769">
                  <c:v>46.612000000000002</c:v>
                </c:pt>
                <c:pt idx="3770">
                  <c:v>46.863999999999997</c:v>
                </c:pt>
                <c:pt idx="3771">
                  <c:v>47.116999999999997</c:v>
                </c:pt>
                <c:pt idx="3772">
                  <c:v>47.369</c:v>
                </c:pt>
                <c:pt idx="3773">
                  <c:v>47.622999999999998</c:v>
                </c:pt>
                <c:pt idx="3774">
                  <c:v>47.875999999999998</c:v>
                </c:pt>
                <c:pt idx="3775">
                  <c:v>48.125999999999998</c:v>
                </c:pt>
                <c:pt idx="3776">
                  <c:v>48.381</c:v>
                </c:pt>
                <c:pt idx="3777">
                  <c:v>48.631</c:v>
                </c:pt>
                <c:pt idx="3778">
                  <c:v>48.887</c:v>
                </c:pt>
                <c:pt idx="3779">
                  <c:v>49.140999999999998</c:v>
                </c:pt>
                <c:pt idx="3780">
                  <c:v>49.268999999999998</c:v>
                </c:pt>
                <c:pt idx="3781">
                  <c:v>49.271000000000001</c:v>
                </c:pt>
                <c:pt idx="3782">
                  <c:v>49.268999999999998</c:v>
                </c:pt>
                <c:pt idx="3783">
                  <c:v>49.273000000000003</c:v>
                </c:pt>
                <c:pt idx="3784">
                  <c:v>49.267000000000003</c:v>
                </c:pt>
                <c:pt idx="3785">
                  <c:v>49.265999999999998</c:v>
                </c:pt>
                <c:pt idx="3786">
                  <c:v>49.268999999999998</c:v>
                </c:pt>
                <c:pt idx="3787">
                  <c:v>49.268000000000001</c:v>
                </c:pt>
                <c:pt idx="3788">
                  <c:v>49.267000000000003</c:v>
                </c:pt>
                <c:pt idx="3789">
                  <c:v>49.268999999999998</c:v>
                </c:pt>
                <c:pt idx="3790">
                  <c:v>49.271999999999998</c:v>
                </c:pt>
                <c:pt idx="3791">
                  <c:v>49.268999999999998</c:v>
                </c:pt>
                <c:pt idx="3792">
                  <c:v>49.267000000000003</c:v>
                </c:pt>
                <c:pt idx="3793">
                  <c:v>49.268000000000001</c:v>
                </c:pt>
                <c:pt idx="3794">
                  <c:v>49.268999999999998</c:v>
                </c:pt>
                <c:pt idx="3795">
                  <c:v>49.267000000000003</c:v>
                </c:pt>
                <c:pt idx="3796">
                  <c:v>49.265000000000001</c:v>
                </c:pt>
                <c:pt idx="3797">
                  <c:v>49.296999999999997</c:v>
                </c:pt>
                <c:pt idx="3798">
                  <c:v>49.518000000000001</c:v>
                </c:pt>
                <c:pt idx="3799">
                  <c:v>49.773000000000003</c:v>
                </c:pt>
                <c:pt idx="3800">
                  <c:v>50.029000000000003</c:v>
                </c:pt>
                <c:pt idx="3801">
                  <c:v>50.286999999999999</c:v>
                </c:pt>
                <c:pt idx="3802">
                  <c:v>50.545000000000002</c:v>
                </c:pt>
                <c:pt idx="3803">
                  <c:v>50.796999999999997</c:v>
                </c:pt>
                <c:pt idx="3804">
                  <c:v>51.054000000000002</c:v>
                </c:pt>
                <c:pt idx="3805">
                  <c:v>51.308999999999997</c:v>
                </c:pt>
                <c:pt idx="3806">
                  <c:v>51.567999999999998</c:v>
                </c:pt>
                <c:pt idx="3807">
                  <c:v>51.819000000000003</c:v>
                </c:pt>
                <c:pt idx="3808">
                  <c:v>52.076000000000001</c:v>
                </c:pt>
                <c:pt idx="3809">
                  <c:v>52.262999999999998</c:v>
                </c:pt>
                <c:pt idx="3810">
                  <c:v>52.27</c:v>
                </c:pt>
                <c:pt idx="3811">
                  <c:v>52.271000000000001</c:v>
                </c:pt>
                <c:pt idx="3812">
                  <c:v>52.268999999999998</c:v>
                </c:pt>
                <c:pt idx="3813">
                  <c:v>52.27</c:v>
                </c:pt>
                <c:pt idx="3814">
                  <c:v>52.268000000000001</c:v>
                </c:pt>
                <c:pt idx="3815">
                  <c:v>52.201000000000001</c:v>
                </c:pt>
                <c:pt idx="3816">
                  <c:v>52.076999999999998</c:v>
                </c:pt>
                <c:pt idx="3817">
                  <c:v>51.944000000000003</c:v>
                </c:pt>
                <c:pt idx="3818">
                  <c:v>51.813000000000002</c:v>
                </c:pt>
                <c:pt idx="3819">
                  <c:v>51.682000000000002</c:v>
                </c:pt>
                <c:pt idx="3820">
                  <c:v>51.557000000000002</c:v>
                </c:pt>
                <c:pt idx="3821">
                  <c:v>51.433</c:v>
                </c:pt>
                <c:pt idx="3822">
                  <c:v>51.302999999999997</c:v>
                </c:pt>
                <c:pt idx="3823">
                  <c:v>51.183999999999997</c:v>
                </c:pt>
                <c:pt idx="3824">
                  <c:v>51.061999999999998</c:v>
                </c:pt>
                <c:pt idx="3825">
                  <c:v>50.936</c:v>
                </c:pt>
                <c:pt idx="3826">
                  <c:v>50.796999999999997</c:v>
                </c:pt>
                <c:pt idx="3827">
                  <c:v>50.637</c:v>
                </c:pt>
                <c:pt idx="3828">
                  <c:v>50.43</c:v>
                </c:pt>
                <c:pt idx="3829">
                  <c:v>50.2</c:v>
                </c:pt>
                <c:pt idx="3830">
                  <c:v>49.984999999999999</c:v>
                </c:pt>
                <c:pt idx="3831">
                  <c:v>49.790999999999997</c:v>
                </c:pt>
                <c:pt idx="3832">
                  <c:v>49.61</c:v>
                </c:pt>
                <c:pt idx="3833">
                  <c:v>49.433</c:v>
                </c:pt>
                <c:pt idx="3834">
                  <c:v>49.258000000000003</c:v>
                </c:pt>
                <c:pt idx="3835">
                  <c:v>49.085999999999999</c:v>
                </c:pt>
                <c:pt idx="3836">
                  <c:v>48.917999999999999</c:v>
                </c:pt>
                <c:pt idx="3837">
                  <c:v>48.765000000000001</c:v>
                </c:pt>
                <c:pt idx="3838">
                  <c:v>48.649000000000001</c:v>
                </c:pt>
                <c:pt idx="3839">
                  <c:v>48.564</c:v>
                </c:pt>
                <c:pt idx="3840">
                  <c:v>48.506</c:v>
                </c:pt>
                <c:pt idx="3841">
                  <c:v>48.454000000000001</c:v>
                </c:pt>
                <c:pt idx="3842">
                  <c:v>48.42</c:v>
                </c:pt>
                <c:pt idx="3843">
                  <c:v>48.417000000000002</c:v>
                </c:pt>
                <c:pt idx="3844">
                  <c:v>48.411000000000001</c:v>
                </c:pt>
                <c:pt idx="3845">
                  <c:v>48.378</c:v>
                </c:pt>
                <c:pt idx="3846">
                  <c:v>48.356000000000002</c:v>
                </c:pt>
                <c:pt idx="3847">
                  <c:v>48.354999999999997</c:v>
                </c:pt>
                <c:pt idx="3848">
                  <c:v>48.353000000000002</c:v>
                </c:pt>
                <c:pt idx="3849">
                  <c:v>48.350999999999999</c:v>
                </c:pt>
                <c:pt idx="3850">
                  <c:v>48.343000000000004</c:v>
                </c:pt>
                <c:pt idx="3851">
                  <c:v>48.341999999999999</c:v>
                </c:pt>
                <c:pt idx="3852">
                  <c:v>48.343000000000004</c:v>
                </c:pt>
                <c:pt idx="3853">
                  <c:v>48.341000000000001</c:v>
                </c:pt>
                <c:pt idx="3854">
                  <c:v>48.334000000000003</c:v>
                </c:pt>
                <c:pt idx="3855">
                  <c:v>48.335999999999999</c:v>
                </c:pt>
                <c:pt idx="3856">
                  <c:v>48.331000000000003</c:v>
                </c:pt>
                <c:pt idx="3857">
                  <c:v>48.295000000000002</c:v>
                </c:pt>
                <c:pt idx="3858">
                  <c:v>48.249000000000002</c:v>
                </c:pt>
                <c:pt idx="3859">
                  <c:v>48.198999999999998</c:v>
                </c:pt>
                <c:pt idx="3860">
                  <c:v>48.176000000000002</c:v>
                </c:pt>
                <c:pt idx="3861">
                  <c:v>48.17</c:v>
                </c:pt>
                <c:pt idx="3862">
                  <c:v>48.171999999999997</c:v>
                </c:pt>
                <c:pt idx="3863">
                  <c:v>48.17</c:v>
                </c:pt>
                <c:pt idx="3864">
                  <c:v>48.170999999999999</c:v>
                </c:pt>
                <c:pt idx="3865">
                  <c:v>48.17</c:v>
                </c:pt>
                <c:pt idx="3866">
                  <c:v>48.170999999999999</c:v>
                </c:pt>
                <c:pt idx="3867">
                  <c:v>48.171999999999997</c:v>
                </c:pt>
                <c:pt idx="3868">
                  <c:v>48.170999999999999</c:v>
                </c:pt>
                <c:pt idx="3869">
                  <c:v>48.17</c:v>
                </c:pt>
                <c:pt idx="3870">
                  <c:v>48.118000000000002</c:v>
                </c:pt>
                <c:pt idx="3871">
                  <c:v>47.930999999999997</c:v>
                </c:pt>
                <c:pt idx="3872">
                  <c:v>47.679000000000002</c:v>
                </c:pt>
                <c:pt idx="3873">
                  <c:v>47.404000000000003</c:v>
                </c:pt>
                <c:pt idx="3874">
                  <c:v>47.13</c:v>
                </c:pt>
                <c:pt idx="3875">
                  <c:v>46.857999999999997</c:v>
                </c:pt>
                <c:pt idx="3876">
                  <c:v>46.585000000000001</c:v>
                </c:pt>
                <c:pt idx="3877">
                  <c:v>46.311999999999998</c:v>
                </c:pt>
                <c:pt idx="3878">
                  <c:v>46.037999999999997</c:v>
                </c:pt>
                <c:pt idx="3879">
                  <c:v>45.762999999999998</c:v>
                </c:pt>
                <c:pt idx="3880">
                  <c:v>45.484000000000002</c:v>
                </c:pt>
                <c:pt idx="3881">
                  <c:v>45.213000000000001</c:v>
                </c:pt>
                <c:pt idx="3882">
                  <c:v>44.936999999999998</c:v>
                </c:pt>
                <c:pt idx="3883">
                  <c:v>44.662999999999997</c:v>
                </c:pt>
                <c:pt idx="3884">
                  <c:v>44.387</c:v>
                </c:pt>
                <c:pt idx="3885">
                  <c:v>44.110999999999997</c:v>
                </c:pt>
                <c:pt idx="3886">
                  <c:v>43.838999999999999</c:v>
                </c:pt>
                <c:pt idx="3887">
                  <c:v>43.564999999999998</c:v>
                </c:pt>
                <c:pt idx="3888">
                  <c:v>43.292000000000002</c:v>
                </c:pt>
                <c:pt idx="3889">
                  <c:v>43.018000000000001</c:v>
                </c:pt>
                <c:pt idx="3890">
                  <c:v>42.746000000000002</c:v>
                </c:pt>
                <c:pt idx="3891">
                  <c:v>42.476999999999997</c:v>
                </c:pt>
                <c:pt idx="3892">
                  <c:v>42.206000000000003</c:v>
                </c:pt>
                <c:pt idx="3893">
                  <c:v>41.929000000000002</c:v>
                </c:pt>
                <c:pt idx="3894">
                  <c:v>41.655999999999999</c:v>
                </c:pt>
                <c:pt idx="3895">
                  <c:v>41.384</c:v>
                </c:pt>
                <c:pt idx="3896">
                  <c:v>41.115000000000002</c:v>
                </c:pt>
                <c:pt idx="3897">
                  <c:v>40.843000000000004</c:v>
                </c:pt>
                <c:pt idx="3898">
                  <c:v>40.570999999999998</c:v>
                </c:pt>
                <c:pt idx="3899">
                  <c:v>40.302999999999997</c:v>
                </c:pt>
                <c:pt idx="3900">
                  <c:v>40.033000000000001</c:v>
                </c:pt>
                <c:pt idx="3901">
                  <c:v>39.765999999999998</c:v>
                </c:pt>
                <c:pt idx="3902">
                  <c:v>39.494999999999997</c:v>
                </c:pt>
                <c:pt idx="3903">
                  <c:v>39.225999999999999</c:v>
                </c:pt>
                <c:pt idx="3904">
                  <c:v>38.962000000000003</c:v>
                </c:pt>
                <c:pt idx="3905">
                  <c:v>38.685000000000002</c:v>
                </c:pt>
                <c:pt idx="3906">
                  <c:v>38.412999999999997</c:v>
                </c:pt>
                <c:pt idx="3907">
                  <c:v>38.142000000000003</c:v>
                </c:pt>
                <c:pt idx="3908">
                  <c:v>37.869999999999997</c:v>
                </c:pt>
                <c:pt idx="3909">
                  <c:v>37.601999999999997</c:v>
                </c:pt>
                <c:pt idx="3910">
                  <c:v>37.335000000000001</c:v>
                </c:pt>
                <c:pt idx="3911">
                  <c:v>37.067999999999998</c:v>
                </c:pt>
                <c:pt idx="3912">
                  <c:v>36.789000000000001</c:v>
                </c:pt>
                <c:pt idx="3913">
                  <c:v>36.518999999999998</c:v>
                </c:pt>
                <c:pt idx="3914">
                  <c:v>36.247999999999998</c:v>
                </c:pt>
                <c:pt idx="3915">
                  <c:v>35.978000000000002</c:v>
                </c:pt>
                <c:pt idx="3916">
                  <c:v>35.706000000000003</c:v>
                </c:pt>
                <c:pt idx="3917">
                  <c:v>35.433</c:v>
                </c:pt>
                <c:pt idx="3918">
                  <c:v>35.164000000000001</c:v>
                </c:pt>
                <c:pt idx="3919">
                  <c:v>34.892000000000003</c:v>
                </c:pt>
                <c:pt idx="3920">
                  <c:v>34.622999999999998</c:v>
                </c:pt>
                <c:pt idx="3921">
                  <c:v>34.353999999999999</c:v>
                </c:pt>
                <c:pt idx="3922">
                  <c:v>34.08</c:v>
                </c:pt>
                <c:pt idx="3923">
                  <c:v>33.814</c:v>
                </c:pt>
                <c:pt idx="3924">
                  <c:v>33.546999999999997</c:v>
                </c:pt>
                <c:pt idx="3925">
                  <c:v>33.279000000000003</c:v>
                </c:pt>
                <c:pt idx="3926">
                  <c:v>33.014000000000003</c:v>
                </c:pt>
                <c:pt idx="3927">
                  <c:v>32.746000000000002</c:v>
                </c:pt>
                <c:pt idx="3928">
                  <c:v>32.478000000000002</c:v>
                </c:pt>
                <c:pt idx="3929">
                  <c:v>32.213999999999999</c:v>
                </c:pt>
                <c:pt idx="3930">
                  <c:v>31.952000000000002</c:v>
                </c:pt>
                <c:pt idx="3931">
                  <c:v>31.684999999999999</c:v>
                </c:pt>
                <c:pt idx="3932">
                  <c:v>31.417999999999999</c:v>
                </c:pt>
                <c:pt idx="3933">
                  <c:v>31.146999999999998</c:v>
                </c:pt>
                <c:pt idx="3934">
                  <c:v>30.882000000000001</c:v>
                </c:pt>
                <c:pt idx="3935">
                  <c:v>30.617999999999999</c:v>
                </c:pt>
                <c:pt idx="3936">
                  <c:v>30.350999999999999</c:v>
                </c:pt>
                <c:pt idx="3937">
                  <c:v>30.085000000000001</c:v>
                </c:pt>
                <c:pt idx="3938">
                  <c:v>29.821999999999999</c:v>
                </c:pt>
                <c:pt idx="3939">
                  <c:v>29.552</c:v>
                </c:pt>
                <c:pt idx="3940">
                  <c:v>29.288</c:v>
                </c:pt>
                <c:pt idx="3941">
                  <c:v>29.024000000000001</c:v>
                </c:pt>
                <c:pt idx="3942">
                  <c:v>28.763000000000002</c:v>
                </c:pt>
                <c:pt idx="3943">
                  <c:v>28.497</c:v>
                </c:pt>
                <c:pt idx="3944">
                  <c:v>28.228000000000002</c:v>
                </c:pt>
                <c:pt idx="3945">
                  <c:v>27.963999999999999</c:v>
                </c:pt>
                <c:pt idx="3946">
                  <c:v>27.699000000000002</c:v>
                </c:pt>
                <c:pt idx="3947">
                  <c:v>27.439</c:v>
                </c:pt>
                <c:pt idx="3948">
                  <c:v>27.178000000000001</c:v>
                </c:pt>
                <c:pt idx="3949">
                  <c:v>26.916</c:v>
                </c:pt>
                <c:pt idx="3950">
                  <c:v>26.658999999999999</c:v>
                </c:pt>
                <c:pt idx="3951">
                  <c:v>26.393999999999998</c:v>
                </c:pt>
                <c:pt idx="3952">
                  <c:v>26.13</c:v>
                </c:pt>
                <c:pt idx="3953">
                  <c:v>25.870999999999999</c:v>
                </c:pt>
                <c:pt idx="3954">
                  <c:v>25.61</c:v>
                </c:pt>
                <c:pt idx="3955">
                  <c:v>25.344999999999999</c:v>
                </c:pt>
                <c:pt idx="3956">
                  <c:v>25.085999999999999</c:v>
                </c:pt>
                <c:pt idx="3957">
                  <c:v>24.826000000000001</c:v>
                </c:pt>
                <c:pt idx="3958">
                  <c:v>24.568000000000001</c:v>
                </c:pt>
                <c:pt idx="3959">
                  <c:v>24.31</c:v>
                </c:pt>
                <c:pt idx="3960">
                  <c:v>24.047999999999998</c:v>
                </c:pt>
                <c:pt idx="3961">
                  <c:v>23.789000000000001</c:v>
                </c:pt>
                <c:pt idx="3962">
                  <c:v>23.532</c:v>
                </c:pt>
                <c:pt idx="3963">
                  <c:v>23.271999999999998</c:v>
                </c:pt>
                <c:pt idx="3964">
                  <c:v>23.012</c:v>
                </c:pt>
                <c:pt idx="3965">
                  <c:v>22.753</c:v>
                </c:pt>
                <c:pt idx="3966">
                  <c:v>22.492000000000001</c:v>
                </c:pt>
                <c:pt idx="3967">
                  <c:v>22.239000000000001</c:v>
                </c:pt>
                <c:pt idx="3968">
                  <c:v>21.986000000000001</c:v>
                </c:pt>
                <c:pt idx="3969">
                  <c:v>21.738</c:v>
                </c:pt>
                <c:pt idx="3970">
                  <c:v>21.489000000000001</c:v>
                </c:pt>
                <c:pt idx="3971">
                  <c:v>21.236999999999998</c:v>
                </c:pt>
                <c:pt idx="3972">
                  <c:v>20.99</c:v>
                </c:pt>
                <c:pt idx="3973">
                  <c:v>20.736000000000001</c:v>
                </c:pt>
                <c:pt idx="3974">
                  <c:v>20.492999999999999</c:v>
                </c:pt>
                <c:pt idx="3975">
                  <c:v>20.242999999999999</c:v>
                </c:pt>
                <c:pt idx="3976">
                  <c:v>19.989000000000001</c:v>
                </c:pt>
                <c:pt idx="3977">
                  <c:v>19.741</c:v>
                </c:pt>
                <c:pt idx="3978">
                  <c:v>19.492000000000001</c:v>
                </c:pt>
                <c:pt idx="3979">
                  <c:v>19.239000000000001</c:v>
                </c:pt>
                <c:pt idx="3980">
                  <c:v>18.991</c:v>
                </c:pt>
                <c:pt idx="3981">
                  <c:v>18.748999999999999</c:v>
                </c:pt>
                <c:pt idx="3982">
                  <c:v>18.506</c:v>
                </c:pt>
                <c:pt idx="3983">
                  <c:v>18.257000000000001</c:v>
                </c:pt>
                <c:pt idx="3984">
                  <c:v>18.009</c:v>
                </c:pt>
                <c:pt idx="3985">
                  <c:v>17.762</c:v>
                </c:pt>
                <c:pt idx="3986">
                  <c:v>17.507999999999999</c:v>
                </c:pt>
                <c:pt idx="3987">
                  <c:v>17.268000000000001</c:v>
                </c:pt>
                <c:pt idx="3988">
                  <c:v>17.024000000000001</c:v>
                </c:pt>
                <c:pt idx="3989">
                  <c:v>16.785</c:v>
                </c:pt>
                <c:pt idx="3990">
                  <c:v>16.536000000000001</c:v>
                </c:pt>
                <c:pt idx="3991">
                  <c:v>16.292000000000002</c:v>
                </c:pt>
                <c:pt idx="3992">
                  <c:v>16.042999999999999</c:v>
                </c:pt>
                <c:pt idx="3993">
                  <c:v>15.794</c:v>
                </c:pt>
                <c:pt idx="3994">
                  <c:v>15.547000000000001</c:v>
                </c:pt>
                <c:pt idx="3995">
                  <c:v>15.301</c:v>
                </c:pt>
                <c:pt idx="3996">
                  <c:v>15.058</c:v>
                </c:pt>
                <c:pt idx="3997">
                  <c:v>14.811999999999999</c:v>
                </c:pt>
                <c:pt idx="3998">
                  <c:v>14.571</c:v>
                </c:pt>
                <c:pt idx="3999">
                  <c:v>14.327999999999999</c:v>
                </c:pt>
                <c:pt idx="4000">
                  <c:v>14.04</c:v>
                </c:pt>
                <c:pt idx="4001">
                  <c:v>13.757999999999999</c:v>
                </c:pt>
                <c:pt idx="4002">
                  <c:v>13.282</c:v>
                </c:pt>
                <c:pt idx="4003">
                  <c:v>12.522</c:v>
                </c:pt>
                <c:pt idx="4004">
                  <c:v>12.241</c:v>
                </c:pt>
                <c:pt idx="4005">
                  <c:v>11.986000000000001</c:v>
                </c:pt>
                <c:pt idx="4006">
                  <c:v>11.367000000000001</c:v>
                </c:pt>
                <c:pt idx="4007">
                  <c:v>11.071999999999999</c:v>
                </c:pt>
                <c:pt idx="4008">
                  <c:v>10.835000000000001</c:v>
                </c:pt>
                <c:pt idx="4009">
                  <c:v>10.583</c:v>
                </c:pt>
                <c:pt idx="4010">
                  <c:v>10.163</c:v>
                </c:pt>
                <c:pt idx="4011">
                  <c:v>9.1280000000000001</c:v>
                </c:pt>
                <c:pt idx="4012">
                  <c:v>8.8510000000000009</c:v>
                </c:pt>
                <c:pt idx="4013">
                  <c:v>8.6050000000000004</c:v>
                </c:pt>
                <c:pt idx="4014">
                  <c:v>8.3650000000000002</c:v>
                </c:pt>
                <c:pt idx="4015">
                  <c:v>8.14</c:v>
                </c:pt>
                <c:pt idx="4016">
                  <c:v>7.91</c:v>
                </c:pt>
                <c:pt idx="4017">
                  <c:v>7.6630000000000003</c:v>
                </c:pt>
                <c:pt idx="4018">
                  <c:v>7.4249999999999998</c:v>
                </c:pt>
                <c:pt idx="4019">
                  <c:v>7.173</c:v>
                </c:pt>
                <c:pt idx="4020">
                  <c:v>6.9320000000000004</c:v>
                </c:pt>
                <c:pt idx="4021">
                  <c:v>6.6920000000000002</c:v>
                </c:pt>
                <c:pt idx="4022">
                  <c:v>6.4569999999999999</c:v>
                </c:pt>
                <c:pt idx="4023">
                  <c:v>6.2229999999999999</c:v>
                </c:pt>
                <c:pt idx="4024">
                  <c:v>5.9870000000000001</c:v>
                </c:pt>
                <c:pt idx="4025">
                  <c:v>5.7610000000000001</c:v>
                </c:pt>
                <c:pt idx="4026">
                  <c:v>5.5339999999999998</c:v>
                </c:pt>
                <c:pt idx="4027">
                  <c:v>5.3129999999999997</c:v>
                </c:pt>
                <c:pt idx="4028">
                  <c:v>5.0990000000000002</c:v>
                </c:pt>
                <c:pt idx="4029">
                  <c:v>4.8739999999999997</c:v>
                </c:pt>
                <c:pt idx="4030">
                  <c:v>4.6280000000000001</c:v>
                </c:pt>
                <c:pt idx="4031">
                  <c:v>4.3869999999999996</c:v>
                </c:pt>
                <c:pt idx="4032">
                  <c:v>4.1550000000000002</c:v>
                </c:pt>
                <c:pt idx="4033">
                  <c:v>3.9390000000000001</c:v>
                </c:pt>
                <c:pt idx="4034">
                  <c:v>3.7229999999999999</c:v>
                </c:pt>
                <c:pt idx="4035">
                  <c:v>3.544</c:v>
                </c:pt>
                <c:pt idx="4036">
                  <c:v>3.3809999999999998</c:v>
                </c:pt>
                <c:pt idx="4037">
                  <c:v>3.1659999999999999</c:v>
                </c:pt>
                <c:pt idx="4038">
                  <c:v>2.95</c:v>
                </c:pt>
                <c:pt idx="4039">
                  <c:v>2.6960000000000002</c:v>
                </c:pt>
                <c:pt idx="4040">
                  <c:v>2.3759999999999999</c:v>
                </c:pt>
                <c:pt idx="4041">
                  <c:v>2.0510000000000002</c:v>
                </c:pt>
                <c:pt idx="4042">
                  <c:v>1.776</c:v>
                </c:pt>
                <c:pt idx="4043">
                  <c:v>1.5529999999999999</c:v>
                </c:pt>
                <c:pt idx="4044">
                  <c:v>1.3859999999999999</c:v>
                </c:pt>
                <c:pt idx="4045">
                  <c:v>1.248</c:v>
                </c:pt>
                <c:pt idx="4046">
                  <c:v>1.093</c:v>
                </c:pt>
                <c:pt idx="4047">
                  <c:v>0.91100000000000003</c:v>
                </c:pt>
                <c:pt idx="4048">
                  <c:v>0.72899999999999998</c:v>
                </c:pt>
                <c:pt idx="4049">
                  <c:v>0.53500000000000003</c:v>
                </c:pt>
                <c:pt idx="4050">
                  <c:v>0.36699999999999999</c:v>
                </c:pt>
                <c:pt idx="4051">
                  <c:v>0.254</c:v>
                </c:pt>
                <c:pt idx="4052">
                  <c:v>0.13900000000000001</c:v>
                </c:pt>
                <c:pt idx="4053">
                  <c:v>4.4999999999999998E-2</c:v>
                </c:pt>
                <c:pt idx="4054">
                  <c:v>1E-3</c:v>
                </c:pt>
                <c:pt idx="4055">
                  <c:v>-0.01</c:v>
                </c:pt>
                <c:pt idx="4056">
                  <c:v>-1.2999999999999999E-2</c:v>
                </c:pt>
                <c:pt idx="4057">
                  <c:v>-1.0999999999999999E-2</c:v>
                </c:pt>
                <c:pt idx="4058">
                  <c:v>-1.2E-2</c:v>
                </c:pt>
                <c:pt idx="4059">
                  <c:v>-1.4999999999999999E-2</c:v>
                </c:pt>
                <c:pt idx="4060">
                  <c:v>-1.6E-2</c:v>
                </c:pt>
                <c:pt idx="4061">
                  <c:v>-1.7000000000000001E-2</c:v>
                </c:pt>
                <c:pt idx="4062">
                  <c:v>-1.7999999999999999E-2</c:v>
                </c:pt>
                <c:pt idx="4063">
                  <c:v>-1.9E-2</c:v>
                </c:pt>
                <c:pt idx="4064">
                  <c:v>-1.7999999999999999E-2</c:v>
                </c:pt>
                <c:pt idx="4065">
                  <c:v>-1.6E-2</c:v>
                </c:pt>
                <c:pt idx="4066">
                  <c:v>-0.02</c:v>
                </c:pt>
                <c:pt idx="4067">
                  <c:v>-1.9E-2</c:v>
                </c:pt>
                <c:pt idx="4068">
                  <c:v>-1.7999999999999999E-2</c:v>
                </c:pt>
                <c:pt idx="4069">
                  <c:v>-1.9E-2</c:v>
                </c:pt>
                <c:pt idx="4070">
                  <c:v>-1.7999999999999999E-2</c:v>
                </c:pt>
                <c:pt idx="4071">
                  <c:v>-0.02</c:v>
                </c:pt>
                <c:pt idx="4072">
                  <c:v>-1.9E-2</c:v>
                </c:pt>
                <c:pt idx="4073">
                  <c:v>-1.7999999999999999E-2</c:v>
                </c:pt>
                <c:pt idx="4074">
                  <c:v>-1.6E-2</c:v>
                </c:pt>
                <c:pt idx="4075">
                  <c:v>-1.7000000000000001E-2</c:v>
                </c:pt>
                <c:pt idx="4076">
                  <c:v>-1.7999999999999999E-2</c:v>
                </c:pt>
                <c:pt idx="4077">
                  <c:v>-1.6E-2</c:v>
                </c:pt>
                <c:pt idx="4078">
                  <c:v>-1.7000000000000001E-2</c:v>
                </c:pt>
                <c:pt idx="4079">
                  <c:v>-1.7999999999999999E-2</c:v>
                </c:pt>
                <c:pt idx="4080">
                  <c:v>-0.02</c:v>
                </c:pt>
                <c:pt idx="4081">
                  <c:v>-1.7000000000000001E-2</c:v>
                </c:pt>
                <c:pt idx="4082">
                  <c:v>-1.7999999999999999E-2</c:v>
                </c:pt>
                <c:pt idx="4083">
                  <c:v>-1.6E-2</c:v>
                </c:pt>
                <c:pt idx="4084">
                  <c:v>-0.02</c:v>
                </c:pt>
                <c:pt idx="4085">
                  <c:v>-1.9E-2</c:v>
                </c:pt>
                <c:pt idx="4086">
                  <c:v>-0.02</c:v>
                </c:pt>
                <c:pt idx="4087">
                  <c:v>-1.9E-2</c:v>
                </c:pt>
                <c:pt idx="4088">
                  <c:v>-0.02</c:v>
                </c:pt>
                <c:pt idx="4089">
                  <c:v>-1.7999999999999999E-2</c:v>
                </c:pt>
                <c:pt idx="4090">
                  <c:v>-1.7000000000000001E-2</c:v>
                </c:pt>
                <c:pt idx="4091">
                  <c:v>-1.7999999999999999E-2</c:v>
                </c:pt>
                <c:pt idx="4092">
                  <c:v>-1.9E-2</c:v>
                </c:pt>
                <c:pt idx="4093">
                  <c:v>-0.02</c:v>
                </c:pt>
                <c:pt idx="4094">
                  <c:v>-1.7999999999999999E-2</c:v>
                </c:pt>
                <c:pt idx="4095">
                  <c:v>-0.02</c:v>
                </c:pt>
                <c:pt idx="4096">
                  <c:v>-1.9E-2</c:v>
                </c:pt>
                <c:pt idx="4097">
                  <c:v>-0.02</c:v>
                </c:pt>
                <c:pt idx="4098">
                  <c:v>-1.7999999999999999E-2</c:v>
                </c:pt>
                <c:pt idx="4099">
                  <c:v>-1.7000000000000001E-2</c:v>
                </c:pt>
                <c:pt idx="4100">
                  <c:v>-2.1000000000000001E-2</c:v>
                </c:pt>
                <c:pt idx="4101">
                  <c:v>-0.02</c:v>
                </c:pt>
                <c:pt idx="4102">
                  <c:v>-1.7999999999999999E-2</c:v>
                </c:pt>
                <c:pt idx="4103">
                  <c:v>-1.9E-2</c:v>
                </c:pt>
                <c:pt idx="4104">
                  <c:v>-2.1000000000000001E-2</c:v>
                </c:pt>
                <c:pt idx="4105">
                  <c:v>-1.9E-2</c:v>
                </c:pt>
                <c:pt idx="4106">
                  <c:v>-1.7000000000000001E-2</c:v>
                </c:pt>
                <c:pt idx="4107">
                  <c:v>-0.02</c:v>
                </c:pt>
                <c:pt idx="4108">
                  <c:v>-1.9E-2</c:v>
                </c:pt>
                <c:pt idx="4109">
                  <c:v>-0.02</c:v>
                </c:pt>
                <c:pt idx="4110">
                  <c:v>-2.1999999999999999E-2</c:v>
                </c:pt>
                <c:pt idx="4111">
                  <c:v>-2.1000000000000001E-2</c:v>
                </c:pt>
                <c:pt idx="4112">
                  <c:v>-1.7999999999999999E-2</c:v>
                </c:pt>
                <c:pt idx="4113">
                  <c:v>-2.1000000000000001E-2</c:v>
                </c:pt>
                <c:pt idx="4114">
                  <c:v>-0.02</c:v>
                </c:pt>
                <c:pt idx="4115">
                  <c:v>-2.1999999999999999E-2</c:v>
                </c:pt>
                <c:pt idx="4116">
                  <c:v>-2.1000000000000001E-2</c:v>
                </c:pt>
                <c:pt idx="4117">
                  <c:v>-0.02</c:v>
                </c:pt>
                <c:pt idx="4118">
                  <c:v>-2.1000000000000001E-2</c:v>
                </c:pt>
                <c:pt idx="4119">
                  <c:v>-1.9E-2</c:v>
                </c:pt>
                <c:pt idx="4120">
                  <c:v>-1.7000000000000001E-2</c:v>
                </c:pt>
                <c:pt idx="4121">
                  <c:v>-2.1000000000000001E-2</c:v>
                </c:pt>
                <c:pt idx="4122">
                  <c:v>-1.9E-2</c:v>
                </c:pt>
                <c:pt idx="4123">
                  <c:v>-0.02</c:v>
                </c:pt>
                <c:pt idx="4124">
                  <c:v>-1.9E-2</c:v>
                </c:pt>
                <c:pt idx="4125">
                  <c:v>-1.7000000000000001E-2</c:v>
                </c:pt>
                <c:pt idx="4126">
                  <c:v>-1.9E-2</c:v>
                </c:pt>
                <c:pt idx="4127">
                  <c:v>-0.02</c:v>
                </c:pt>
                <c:pt idx="4128">
                  <c:v>-1.9E-2</c:v>
                </c:pt>
                <c:pt idx="4129">
                  <c:v>-1.6E-2</c:v>
                </c:pt>
                <c:pt idx="4130">
                  <c:v>-2.1000000000000001E-2</c:v>
                </c:pt>
                <c:pt idx="4131">
                  <c:v>-0.02</c:v>
                </c:pt>
                <c:pt idx="4132">
                  <c:v>-2.1000000000000001E-2</c:v>
                </c:pt>
                <c:pt idx="4133">
                  <c:v>-1.9E-2</c:v>
                </c:pt>
                <c:pt idx="4134">
                  <c:v>-0.02</c:v>
                </c:pt>
                <c:pt idx="4135">
                  <c:v>-1.9E-2</c:v>
                </c:pt>
                <c:pt idx="4136">
                  <c:v>-1.6E-2</c:v>
                </c:pt>
                <c:pt idx="4137">
                  <c:v>-1.9E-2</c:v>
                </c:pt>
                <c:pt idx="4138">
                  <c:v>-1.7999999999999999E-2</c:v>
                </c:pt>
                <c:pt idx="4139">
                  <c:v>-1.9E-2</c:v>
                </c:pt>
                <c:pt idx="4140">
                  <c:v>-0.02</c:v>
                </c:pt>
                <c:pt idx="4141">
                  <c:v>-2.1000000000000001E-2</c:v>
                </c:pt>
                <c:pt idx="4142">
                  <c:v>-0.02</c:v>
                </c:pt>
                <c:pt idx="4143">
                  <c:v>-2.1000000000000001E-2</c:v>
                </c:pt>
                <c:pt idx="4144">
                  <c:v>-1.9E-2</c:v>
                </c:pt>
                <c:pt idx="4145">
                  <c:v>-1.7000000000000001E-2</c:v>
                </c:pt>
                <c:pt idx="4146">
                  <c:v>-2.1000000000000001E-2</c:v>
                </c:pt>
                <c:pt idx="4147">
                  <c:v>-0.02</c:v>
                </c:pt>
                <c:pt idx="4148">
                  <c:v>-2.1000000000000001E-2</c:v>
                </c:pt>
                <c:pt idx="4149">
                  <c:v>-1.9E-2</c:v>
                </c:pt>
                <c:pt idx="4150">
                  <c:v>-0.02</c:v>
                </c:pt>
                <c:pt idx="4151">
                  <c:v>-1.7999999999999999E-2</c:v>
                </c:pt>
                <c:pt idx="4152">
                  <c:v>-2.1999999999999999E-2</c:v>
                </c:pt>
                <c:pt idx="4153">
                  <c:v>-1.9E-2</c:v>
                </c:pt>
                <c:pt idx="4154">
                  <c:v>-2.1000000000000001E-2</c:v>
                </c:pt>
                <c:pt idx="4155">
                  <c:v>-1.9E-2</c:v>
                </c:pt>
                <c:pt idx="4156">
                  <c:v>-0.02</c:v>
                </c:pt>
                <c:pt idx="4157">
                  <c:v>-1.9E-2</c:v>
                </c:pt>
                <c:pt idx="4158">
                  <c:v>-2.1000000000000001E-2</c:v>
                </c:pt>
                <c:pt idx="4159">
                  <c:v>-0.02</c:v>
                </c:pt>
                <c:pt idx="4160">
                  <c:v>-2.1000000000000001E-2</c:v>
                </c:pt>
                <c:pt idx="4161">
                  <c:v>-0.02</c:v>
                </c:pt>
                <c:pt idx="4162">
                  <c:v>-1.6E-2</c:v>
                </c:pt>
                <c:pt idx="4163">
                  <c:v>-2.3E-2</c:v>
                </c:pt>
                <c:pt idx="4164">
                  <c:v>-0.02</c:v>
                </c:pt>
                <c:pt idx="4165">
                  <c:v>-1.7999999999999999E-2</c:v>
                </c:pt>
                <c:pt idx="4166">
                  <c:v>-1.9E-2</c:v>
                </c:pt>
                <c:pt idx="4167">
                  <c:v>-2.1999999999999999E-2</c:v>
                </c:pt>
                <c:pt idx="4168">
                  <c:v>-2.1000000000000001E-2</c:v>
                </c:pt>
                <c:pt idx="4169">
                  <c:v>-1.9E-2</c:v>
                </c:pt>
                <c:pt idx="4170">
                  <c:v>-1.6E-2</c:v>
                </c:pt>
                <c:pt idx="4171">
                  <c:v>-1.7999999999999999E-2</c:v>
                </c:pt>
                <c:pt idx="4172">
                  <c:v>-1.9E-2</c:v>
                </c:pt>
                <c:pt idx="4173">
                  <c:v>-0.02</c:v>
                </c:pt>
                <c:pt idx="4174">
                  <c:v>-1.7999999999999999E-2</c:v>
                </c:pt>
                <c:pt idx="4175">
                  <c:v>-1.9E-2</c:v>
                </c:pt>
                <c:pt idx="4176">
                  <c:v>-2.1000000000000001E-2</c:v>
                </c:pt>
                <c:pt idx="4177">
                  <c:v>-1.9E-2</c:v>
                </c:pt>
                <c:pt idx="4178">
                  <c:v>-0.02</c:v>
                </c:pt>
                <c:pt idx="4179">
                  <c:v>-1.9E-2</c:v>
                </c:pt>
                <c:pt idx="4180">
                  <c:v>-1.7000000000000001E-2</c:v>
                </c:pt>
                <c:pt idx="4181">
                  <c:v>-1.9E-2</c:v>
                </c:pt>
                <c:pt idx="4182">
                  <c:v>-2.1000000000000001E-2</c:v>
                </c:pt>
                <c:pt idx="4183">
                  <c:v>-0.02</c:v>
                </c:pt>
                <c:pt idx="4184">
                  <c:v>-1.7999999999999999E-2</c:v>
                </c:pt>
                <c:pt idx="4185">
                  <c:v>-1.9E-2</c:v>
                </c:pt>
                <c:pt idx="4186">
                  <c:v>-0.02</c:v>
                </c:pt>
                <c:pt idx="4187">
                  <c:v>-1.7999999999999999E-2</c:v>
                </c:pt>
                <c:pt idx="4188">
                  <c:v>-1.7000000000000001E-2</c:v>
                </c:pt>
                <c:pt idx="4189">
                  <c:v>-1.7999999999999999E-2</c:v>
                </c:pt>
                <c:pt idx="4190">
                  <c:v>-0.02</c:v>
                </c:pt>
                <c:pt idx="4191">
                  <c:v>-1.9E-2</c:v>
                </c:pt>
                <c:pt idx="4192">
                  <c:v>-0.02</c:v>
                </c:pt>
                <c:pt idx="4193">
                  <c:v>-1.9E-2</c:v>
                </c:pt>
                <c:pt idx="4194">
                  <c:v>-2.1000000000000001E-2</c:v>
                </c:pt>
                <c:pt idx="4195">
                  <c:v>-1.9E-2</c:v>
                </c:pt>
                <c:pt idx="4196">
                  <c:v>-1.6E-2</c:v>
                </c:pt>
                <c:pt idx="4197">
                  <c:v>-1.9E-2</c:v>
                </c:pt>
                <c:pt idx="4198">
                  <c:v>-2.1000000000000001E-2</c:v>
                </c:pt>
                <c:pt idx="4199">
                  <c:v>-0.02</c:v>
                </c:pt>
                <c:pt idx="4200">
                  <c:v>-1.7999999999999999E-2</c:v>
                </c:pt>
                <c:pt idx="4201">
                  <c:v>-0.02</c:v>
                </c:pt>
                <c:pt idx="4202">
                  <c:v>-1.9E-2</c:v>
                </c:pt>
                <c:pt idx="4203">
                  <c:v>-1.7000000000000001E-2</c:v>
                </c:pt>
                <c:pt idx="4204">
                  <c:v>-1.6E-2</c:v>
                </c:pt>
                <c:pt idx="4205">
                  <c:v>-0.02</c:v>
                </c:pt>
                <c:pt idx="4206">
                  <c:v>-1.9E-2</c:v>
                </c:pt>
                <c:pt idx="4207">
                  <c:v>-1.7999999999999999E-2</c:v>
                </c:pt>
                <c:pt idx="4208">
                  <c:v>-1.7000000000000001E-2</c:v>
                </c:pt>
                <c:pt idx="4209">
                  <c:v>-1.9E-2</c:v>
                </c:pt>
                <c:pt idx="4210">
                  <c:v>-2.1000000000000001E-2</c:v>
                </c:pt>
                <c:pt idx="4211">
                  <c:v>-0.02</c:v>
                </c:pt>
                <c:pt idx="4212">
                  <c:v>-1.9E-2</c:v>
                </c:pt>
                <c:pt idx="4213">
                  <c:v>-1.7000000000000001E-2</c:v>
                </c:pt>
                <c:pt idx="4214">
                  <c:v>-1.9E-2</c:v>
                </c:pt>
                <c:pt idx="4215">
                  <c:v>-2.1000000000000001E-2</c:v>
                </c:pt>
                <c:pt idx="4216">
                  <c:v>-0.02</c:v>
                </c:pt>
                <c:pt idx="4217">
                  <c:v>-2.1000000000000001E-2</c:v>
                </c:pt>
                <c:pt idx="4218">
                  <c:v>-1.9E-2</c:v>
                </c:pt>
                <c:pt idx="4219">
                  <c:v>-2.1000000000000001E-2</c:v>
                </c:pt>
                <c:pt idx="4220">
                  <c:v>-2.1999999999999999E-2</c:v>
                </c:pt>
                <c:pt idx="4221">
                  <c:v>-2.1000000000000001E-2</c:v>
                </c:pt>
                <c:pt idx="4222">
                  <c:v>-1.9E-2</c:v>
                </c:pt>
                <c:pt idx="4223">
                  <c:v>-1.7000000000000001E-2</c:v>
                </c:pt>
                <c:pt idx="4224">
                  <c:v>-1.7999999999999999E-2</c:v>
                </c:pt>
                <c:pt idx="4225">
                  <c:v>-0.02</c:v>
                </c:pt>
                <c:pt idx="4226">
                  <c:v>-2.1000000000000001E-2</c:v>
                </c:pt>
                <c:pt idx="4227">
                  <c:v>-0.02</c:v>
                </c:pt>
                <c:pt idx="4228">
                  <c:v>-2.1000000000000001E-2</c:v>
                </c:pt>
                <c:pt idx="4229">
                  <c:v>-2.1999999999999999E-2</c:v>
                </c:pt>
                <c:pt idx="4230">
                  <c:v>-2.1000000000000001E-2</c:v>
                </c:pt>
                <c:pt idx="4231">
                  <c:v>-1.9E-2</c:v>
                </c:pt>
                <c:pt idx="4232">
                  <c:v>-1.6E-2</c:v>
                </c:pt>
                <c:pt idx="4233">
                  <c:v>-2.3E-2</c:v>
                </c:pt>
                <c:pt idx="4234">
                  <c:v>-2.1000000000000001E-2</c:v>
                </c:pt>
                <c:pt idx="4235">
                  <c:v>-0.02</c:v>
                </c:pt>
                <c:pt idx="4236">
                  <c:v>-2.1000000000000001E-2</c:v>
                </c:pt>
                <c:pt idx="4237">
                  <c:v>-2.1999999999999999E-2</c:v>
                </c:pt>
                <c:pt idx="4238">
                  <c:v>-0.02</c:v>
                </c:pt>
                <c:pt idx="4239">
                  <c:v>-1.9E-2</c:v>
                </c:pt>
                <c:pt idx="4240">
                  <c:v>-1.7999999999999999E-2</c:v>
                </c:pt>
                <c:pt idx="4241">
                  <c:v>-1.9E-2</c:v>
                </c:pt>
                <c:pt idx="4242">
                  <c:v>-0.02</c:v>
                </c:pt>
                <c:pt idx="4243">
                  <c:v>-1.9E-2</c:v>
                </c:pt>
                <c:pt idx="4244">
                  <c:v>-0.02</c:v>
                </c:pt>
                <c:pt idx="4245">
                  <c:v>-2.1000000000000001E-2</c:v>
                </c:pt>
                <c:pt idx="4246">
                  <c:v>-0.02</c:v>
                </c:pt>
                <c:pt idx="4247">
                  <c:v>-1.9E-2</c:v>
                </c:pt>
                <c:pt idx="4248">
                  <c:v>-1.7999999999999999E-2</c:v>
                </c:pt>
                <c:pt idx="4249">
                  <c:v>-1.6E-2</c:v>
                </c:pt>
                <c:pt idx="4250">
                  <c:v>-2.1000000000000001E-2</c:v>
                </c:pt>
                <c:pt idx="4251">
                  <c:v>-0.02</c:v>
                </c:pt>
                <c:pt idx="4252">
                  <c:v>-1.9E-2</c:v>
                </c:pt>
                <c:pt idx="4253">
                  <c:v>-1.7999999999999999E-2</c:v>
                </c:pt>
                <c:pt idx="4254">
                  <c:v>-1.9E-2</c:v>
                </c:pt>
                <c:pt idx="4255">
                  <c:v>-2.1000000000000001E-2</c:v>
                </c:pt>
                <c:pt idx="4256">
                  <c:v>-0.02</c:v>
                </c:pt>
                <c:pt idx="4257">
                  <c:v>-1.7000000000000001E-2</c:v>
                </c:pt>
                <c:pt idx="4258">
                  <c:v>-1.7999999999999999E-2</c:v>
                </c:pt>
                <c:pt idx="4259">
                  <c:v>-0.02</c:v>
                </c:pt>
                <c:pt idx="4260">
                  <c:v>-2.1000000000000001E-2</c:v>
                </c:pt>
                <c:pt idx="4261">
                  <c:v>-1.9E-2</c:v>
                </c:pt>
                <c:pt idx="4262">
                  <c:v>-1.7999999999999999E-2</c:v>
                </c:pt>
                <c:pt idx="4263">
                  <c:v>-1.9E-2</c:v>
                </c:pt>
                <c:pt idx="4264">
                  <c:v>-0.02</c:v>
                </c:pt>
                <c:pt idx="4265">
                  <c:v>-2.1999999999999999E-2</c:v>
                </c:pt>
                <c:pt idx="4266">
                  <c:v>-0.02</c:v>
                </c:pt>
                <c:pt idx="4267">
                  <c:v>-1.7999999999999999E-2</c:v>
                </c:pt>
                <c:pt idx="4268">
                  <c:v>-1.7000000000000001E-2</c:v>
                </c:pt>
                <c:pt idx="4269">
                  <c:v>-2.3E-2</c:v>
                </c:pt>
                <c:pt idx="4270">
                  <c:v>-0.02</c:v>
                </c:pt>
                <c:pt idx="4271">
                  <c:v>-1.7000000000000001E-2</c:v>
                </c:pt>
                <c:pt idx="4272">
                  <c:v>-2.1999999999999999E-2</c:v>
                </c:pt>
                <c:pt idx="4273">
                  <c:v>-1.9E-2</c:v>
                </c:pt>
                <c:pt idx="4274">
                  <c:v>-0.02</c:v>
                </c:pt>
                <c:pt idx="4275">
                  <c:v>-1.7000000000000001E-2</c:v>
                </c:pt>
                <c:pt idx="4276">
                  <c:v>-1.9E-2</c:v>
                </c:pt>
                <c:pt idx="4277">
                  <c:v>-0.02</c:v>
                </c:pt>
                <c:pt idx="4278">
                  <c:v>-2.1000000000000001E-2</c:v>
                </c:pt>
                <c:pt idx="4279">
                  <c:v>-0.02</c:v>
                </c:pt>
                <c:pt idx="4280">
                  <c:v>-1.7999999999999999E-2</c:v>
                </c:pt>
                <c:pt idx="4281">
                  <c:v>-0.02</c:v>
                </c:pt>
                <c:pt idx="4282">
                  <c:v>-1.9E-2</c:v>
                </c:pt>
                <c:pt idx="4283">
                  <c:v>-2.1000000000000001E-2</c:v>
                </c:pt>
                <c:pt idx="4284">
                  <c:v>-0.02</c:v>
                </c:pt>
                <c:pt idx="4285">
                  <c:v>-1.7000000000000001E-2</c:v>
                </c:pt>
                <c:pt idx="4286">
                  <c:v>-2.1000000000000001E-2</c:v>
                </c:pt>
                <c:pt idx="4287">
                  <c:v>-0.02</c:v>
                </c:pt>
                <c:pt idx="4288">
                  <c:v>-2.1999999999999999E-2</c:v>
                </c:pt>
                <c:pt idx="4289">
                  <c:v>-0.02</c:v>
                </c:pt>
                <c:pt idx="4290">
                  <c:v>-1.9E-2</c:v>
                </c:pt>
                <c:pt idx="4291">
                  <c:v>-1.7000000000000001E-2</c:v>
                </c:pt>
                <c:pt idx="4292">
                  <c:v>-0.02</c:v>
                </c:pt>
                <c:pt idx="4293">
                  <c:v>-1.9E-2</c:v>
                </c:pt>
                <c:pt idx="4294">
                  <c:v>-0.02</c:v>
                </c:pt>
                <c:pt idx="4295">
                  <c:v>-1.9E-2</c:v>
                </c:pt>
                <c:pt idx="4296">
                  <c:v>-2.1000000000000001E-2</c:v>
                </c:pt>
                <c:pt idx="4297">
                  <c:v>-1.9E-2</c:v>
                </c:pt>
                <c:pt idx="4298">
                  <c:v>-0.02</c:v>
                </c:pt>
                <c:pt idx="4299">
                  <c:v>-1.9E-2</c:v>
                </c:pt>
                <c:pt idx="4300">
                  <c:v>-1.6E-2</c:v>
                </c:pt>
                <c:pt idx="4301">
                  <c:v>-2.3E-2</c:v>
                </c:pt>
                <c:pt idx="4302">
                  <c:v>-2.1999999999999999E-2</c:v>
                </c:pt>
                <c:pt idx="4303">
                  <c:v>-1.7999999999999999E-2</c:v>
                </c:pt>
                <c:pt idx="4304">
                  <c:v>-1.9E-2</c:v>
                </c:pt>
                <c:pt idx="4305">
                  <c:v>-0.02</c:v>
                </c:pt>
                <c:pt idx="4306">
                  <c:v>-2.1000000000000001E-2</c:v>
                </c:pt>
                <c:pt idx="4307">
                  <c:v>-0.02</c:v>
                </c:pt>
                <c:pt idx="4308">
                  <c:v>-1.9E-2</c:v>
                </c:pt>
                <c:pt idx="4309">
                  <c:v>-1.7000000000000001E-2</c:v>
                </c:pt>
                <c:pt idx="4310">
                  <c:v>-0.02</c:v>
                </c:pt>
                <c:pt idx="4311">
                  <c:v>-2.1000000000000001E-2</c:v>
                </c:pt>
                <c:pt idx="4312">
                  <c:v>-0.02</c:v>
                </c:pt>
                <c:pt idx="4313">
                  <c:v>-1.7999999999999999E-2</c:v>
                </c:pt>
                <c:pt idx="4314">
                  <c:v>-2.1999999999999999E-2</c:v>
                </c:pt>
                <c:pt idx="4315">
                  <c:v>-0.02</c:v>
                </c:pt>
                <c:pt idx="4316">
                  <c:v>-2.1000000000000001E-2</c:v>
                </c:pt>
                <c:pt idx="4317">
                  <c:v>-1.7999999999999999E-2</c:v>
                </c:pt>
                <c:pt idx="4318">
                  <c:v>-2.1000000000000001E-2</c:v>
                </c:pt>
                <c:pt idx="4319">
                  <c:v>-2.3E-2</c:v>
                </c:pt>
                <c:pt idx="4320">
                  <c:v>-2.1999999999999999E-2</c:v>
                </c:pt>
                <c:pt idx="4321">
                  <c:v>-2.1000000000000001E-2</c:v>
                </c:pt>
                <c:pt idx="4322">
                  <c:v>-1.7999999999999999E-2</c:v>
                </c:pt>
                <c:pt idx="4323">
                  <c:v>-0.02</c:v>
                </c:pt>
                <c:pt idx="4324">
                  <c:v>-2.1000000000000001E-2</c:v>
                </c:pt>
                <c:pt idx="4325">
                  <c:v>-1.9E-2</c:v>
                </c:pt>
                <c:pt idx="4326">
                  <c:v>-0.02</c:v>
                </c:pt>
                <c:pt idx="4327">
                  <c:v>-2.1999999999999999E-2</c:v>
                </c:pt>
                <c:pt idx="4328">
                  <c:v>-2.1000000000000001E-2</c:v>
                </c:pt>
                <c:pt idx="4329">
                  <c:v>-1.7000000000000001E-2</c:v>
                </c:pt>
                <c:pt idx="4330">
                  <c:v>-0.02</c:v>
                </c:pt>
                <c:pt idx="4331">
                  <c:v>-2.1999999999999999E-2</c:v>
                </c:pt>
                <c:pt idx="4332">
                  <c:v>-2.1000000000000001E-2</c:v>
                </c:pt>
                <c:pt idx="4333">
                  <c:v>-0.02</c:v>
                </c:pt>
                <c:pt idx="4334">
                  <c:v>-2.1000000000000001E-2</c:v>
                </c:pt>
                <c:pt idx="4335">
                  <c:v>-1.9E-2</c:v>
                </c:pt>
                <c:pt idx="4336">
                  <c:v>-1.7000000000000001E-2</c:v>
                </c:pt>
                <c:pt idx="4337">
                  <c:v>-1.9E-2</c:v>
                </c:pt>
                <c:pt idx="4338">
                  <c:v>-2.1000000000000001E-2</c:v>
                </c:pt>
                <c:pt idx="4339">
                  <c:v>-0.02</c:v>
                </c:pt>
                <c:pt idx="4340">
                  <c:v>-1.9E-2</c:v>
                </c:pt>
                <c:pt idx="4341">
                  <c:v>-0.02</c:v>
                </c:pt>
                <c:pt idx="4342">
                  <c:v>-2.1000000000000001E-2</c:v>
                </c:pt>
                <c:pt idx="4343">
                  <c:v>-0.02</c:v>
                </c:pt>
                <c:pt idx="4344">
                  <c:v>-1.9E-2</c:v>
                </c:pt>
                <c:pt idx="4345">
                  <c:v>-2.1000000000000001E-2</c:v>
                </c:pt>
                <c:pt idx="4346">
                  <c:v>-2.1999999999999999E-2</c:v>
                </c:pt>
                <c:pt idx="4347">
                  <c:v>-2.1000000000000001E-2</c:v>
                </c:pt>
                <c:pt idx="4348">
                  <c:v>-0.02</c:v>
                </c:pt>
                <c:pt idx="4349">
                  <c:v>-2.1000000000000001E-2</c:v>
                </c:pt>
                <c:pt idx="4350">
                  <c:v>-2.1999999999999999E-2</c:v>
                </c:pt>
                <c:pt idx="4351">
                  <c:v>-2.1000000000000001E-2</c:v>
                </c:pt>
                <c:pt idx="4352">
                  <c:v>-0.02</c:v>
                </c:pt>
                <c:pt idx="4353">
                  <c:v>-1.9E-2</c:v>
                </c:pt>
                <c:pt idx="4354">
                  <c:v>-0.02</c:v>
                </c:pt>
                <c:pt idx="4355">
                  <c:v>-2.1000000000000001E-2</c:v>
                </c:pt>
                <c:pt idx="4356">
                  <c:v>-2.1999999999999999E-2</c:v>
                </c:pt>
                <c:pt idx="4357">
                  <c:v>-2.1000000000000001E-2</c:v>
                </c:pt>
                <c:pt idx="4358">
                  <c:v>-2.1999999999999999E-2</c:v>
                </c:pt>
                <c:pt idx="4359">
                  <c:v>-2.3E-2</c:v>
                </c:pt>
                <c:pt idx="4360">
                  <c:v>-2.1999999999999999E-2</c:v>
                </c:pt>
                <c:pt idx="4361">
                  <c:v>-1.9E-2</c:v>
                </c:pt>
                <c:pt idx="4362">
                  <c:v>-0.02</c:v>
                </c:pt>
                <c:pt idx="4363">
                  <c:v>-2.3E-2</c:v>
                </c:pt>
                <c:pt idx="4364">
                  <c:v>-2.4E-2</c:v>
                </c:pt>
                <c:pt idx="4365">
                  <c:v>-2.1999999999999999E-2</c:v>
                </c:pt>
                <c:pt idx="4366">
                  <c:v>-2.1000000000000001E-2</c:v>
                </c:pt>
                <c:pt idx="4367">
                  <c:v>-2.1999999999999999E-2</c:v>
                </c:pt>
                <c:pt idx="4368">
                  <c:v>-2.1000000000000001E-2</c:v>
                </c:pt>
                <c:pt idx="4369">
                  <c:v>-1.9E-2</c:v>
                </c:pt>
                <c:pt idx="4370">
                  <c:v>-0.02</c:v>
                </c:pt>
                <c:pt idx="4371">
                  <c:v>-2.1000000000000001E-2</c:v>
                </c:pt>
                <c:pt idx="4372">
                  <c:v>-2.3E-2</c:v>
                </c:pt>
                <c:pt idx="4373">
                  <c:v>-0.02</c:v>
                </c:pt>
                <c:pt idx="4374">
                  <c:v>-2.1000000000000001E-2</c:v>
                </c:pt>
                <c:pt idx="4375">
                  <c:v>-1.9E-2</c:v>
                </c:pt>
                <c:pt idx="4376">
                  <c:v>-2.1000000000000001E-2</c:v>
                </c:pt>
                <c:pt idx="4377">
                  <c:v>-2.1999999999999999E-2</c:v>
                </c:pt>
                <c:pt idx="4378">
                  <c:v>-2.1000000000000001E-2</c:v>
                </c:pt>
                <c:pt idx="4379">
                  <c:v>-0.02</c:v>
                </c:pt>
                <c:pt idx="4380">
                  <c:v>-1.7999999999999999E-2</c:v>
                </c:pt>
                <c:pt idx="4381">
                  <c:v>-2.1999999999999999E-2</c:v>
                </c:pt>
                <c:pt idx="4382">
                  <c:v>-2.1000000000000001E-2</c:v>
                </c:pt>
                <c:pt idx="4383">
                  <c:v>-2.1999999999999999E-2</c:v>
                </c:pt>
                <c:pt idx="4384">
                  <c:v>-1.9E-2</c:v>
                </c:pt>
                <c:pt idx="4385">
                  <c:v>-0.02</c:v>
                </c:pt>
                <c:pt idx="4386">
                  <c:v>-2.1000000000000001E-2</c:v>
                </c:pt>
                <c:pt idx="4387">
                  <c:v>-0.02</c:v>
                </c:pt>
                <c:pt idx="4388">
                  <c:v>-1.9E-2</c:v>
                </c:pt>
                <c:pt idx="4389">
                  <c:v>-2.1999999999999999E-2</c:v>
                </c:pt>
                <c:pt idx="4390">
                  <c:v>-2.1000000000000001E-2</c:v>
                </c:pt>
                <c:pt idx="4391">
                  <c:v>-0.02</c:v>
                </c:pt>
                <c:pt idx="4392">
                  <c:v>-2.1000000000000001E-2</c:v>
                </c:pt>
                <c:pt idx="4393">
                  <c:v>-1.7999999999999999E-2</c:v>
                </c:pt>
                <c:pt idx="4394">
                  <c:v>-1.9E-2</c:v>
                </c:pt>
                <c:pt idx="4395">
                  <c:v>-2.3E-2</c:v>
                </c:pt>
                <c:pt idx="4396">
                  <c:v>-2.1999999999999999E-2</c:v>
                </c:pt>
                <c:pt idx="4397">
                  <c:v>-2.1000000000000001E-2</c:v>
                </c:pt>
                <c:pt idx="4398">
                  <c:v>-0.02</c:v>
                </c:pt>
                <c:pt idx="4399">
                  <c:v>-2.3E-2</c:v>
                </c:pt>
                <c:pt idx="4400">
                  <c:v>-2.1000000000000001E-2</c:v>
                </c:pt>
                <c:pt idx="4401">
                  <c:v>-0.02</c:v>
                </c:pt>
                <c:pt idx="4402">
                  <c:v>-2.1000000000000001E-2</c:v>
                </c:pt>
                <c:pt idx="4403">
                  <c:v>-2.1999999999999999E-2</c:v>
                </c:pt>
                <c:pt idx="4404">
                  <c:v>-2.1000000000000001E-2</c:v>
                </c:pt>
                <c:pt idx="4405">
                  <c:v>-2.4E-2</c:v>
                </c:pt>
                <c:pt idx="4406">
                  <c:v>-2.1999999999999999E-2</c:v>
                </c:pt>
                <c:pt idx="4407">
                  <c:v>-2.3E-2</c:v>
                </c:pt>
                <c:pt idx="4408">
                  <c:v>-2.5000000000000001E-2</c:v>
                </c:pt>
                <c:pt idx="4409">
                  <c:v>-2.3E-2</c:v>
                </c:pt>
                <c:pt idx="4410">
                  <c:v>-2.1000000000000001E-2</c:v>
                </c:pt>
                <c:pt idx="4411">
                  <c:v>-2.5000000000000001E-2</c:v>
                </c:pt>
              </c:numCache>
            </c:numRef>
          </c:yVal>
          <c:smooth val="0"/>
        </c:ser>
        <c:dLbls>
          <c:showLegendKey val="0"/>
          <c:showVal val="0"/>
          <c:showCatName val="0"/>
          <c:showSerName val="0"/>
          <c:showPercent val="0"/>
          <c:showBubbleSize val="0"/>
        </c:dLbls>
        <c:axId val="83365888"/>
        <c:axId val="83367424"/>
      </c:scatterChart>
      <c:valAx>
        <c:axId val="83365888"/>
        <c:scaling>
          <c:orientation val="minMax"/>
        </c:scaling>
        <c:delete val="0"/>
        <c:axPos val="b"/>
        <c:numFmt formatCode="General" sourceLinked="1"/>
        <c:majorTickMark val="out"/>
        <c:minorTickMark val="none"/>
        <c:tickLblPos val="nextTo"/>
        <c:crossAx val="83367424"/>
        <c:crosses val="autoZero"/>
        <c:crossBetween val="midCat"/>
      </c:valAx>
      <c:valAx>
        <c:axId val="83367424"/>
        <c:scaling>
          <c:orientation val="minMax"/>
          <c:max val="60"/>
          <c:min val="0"/>
        </c:scaling>
        <c:delete val="0"/>
        <c:axPos val="l"/>
        <c:majorGridlines/>
        <c:numFmt formatCode="General" sourceLinked="1"/>
        <c:majorTickMark val="out"/>
        <c:minorTickMark val="none"/>
        <c:tickLblPos val="nextTo"/>
        <c:crossAx val="83365888"/>
        <c:crosses val="autoZero"/>
        <c:crossBetween val="midCat"/>
      </c:valAx>
    </c:plotArea>
    <c:plotVisOnly val="1"/>
    <c:dispBlanksAs val="gap"/>
    <c:showDLblsOverMax val="0"/>
  </c:chart>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a:solidFill>
                <a:schemeClr val="accent2"/>
              </a:solidFill>
            </a:ln>
          </c:spPr>
          <c:marker>
            <c:symbol val="none"/>
          </c:marker>
          <c:xVal>
            <c:numRef>
              <c:f>'CTS 29-10-2015 14h36'!$D$1:$D$1557</c:f>
              <c:numCache>
                <c:formatCode>General</c:formatCode>
                <c:ptCount val="1557"/>
                <c:pt idx="0">
                  <c:v>0.1</c:v>
                </c:pt>
                <c:pt idx="1">
                  <c:v>0.1</c:v>
                </c:pt>
                <c:pt idx="2">
                  <c:v>0.1</c:v>
                </c:pt>
                <c:pt idx="3">
                  <c:v>0.10502124</c:v>
                </c:pt>
                <c:pt idx="4">
                  <c:v>0.10633764599999999</c:v>
                </c:pt>
                <c:pt idx="5">
                  <c:v>0.107533936</c:v>
                </c:pt>
                <c:pt idx="6">
                  <c:v>0.108969238</c:v>
                </c:pt>
                <c:pt idx="7">
                  <c:v>0.11136230499999999</c:v>
                </c:pt>
                <c:pt idx="8">
                  <c:v>0.11387475599999999</c:v>
                </c:pt>
                <c:pt idx="9">
                  <c:v>0.118897949</c:v>
                </c:pt>
                <c:pt idx="10">
                  <c:v>0.12140991199999999</c:v>
                </c:pt>
                <c:pt idx="11">
                  <c:v>0.12260644499999999</c:v>
                </c:pt>
                <c:pt idx="12">
                  <c:v>0.12392236299999999</c:v>
                </c:pt>
                <c:pt idx="13">
                  <c:v>0.12643457</c:v>
                </c:pt>
                <c:pt idx="14">
                  <c:v>0.12763085900000001</c:v>
                </c:pt>
                <c:pt idx="15">
                  <c:v>0.13014331100000001</c:v>
                </c:pt>
                <c:pt idx="16">
                  <c:v>0.13145922900000001</c:v>
                </c:pt>
                <c:pt idx="17">
                  <c:v>0.13516772499999999</c:v>
                </c:pt>
                <c:pt idx="18">
                  <c:v>0.13648437499999999</c:v>
                </c:pt>
                <c:pt idx="19">
                  <c:v>0.13768017599999999</c:v>
                </c:pt>
                <c:pt idx="20">
                  <c:v>0.138995117</c:v>
                </c:pt>
                <c:pt idx="21">
                  <c:v>0.14019165</c:v>
                </c:pt>
                <c:pt idx="22">
                  <c:v>0.141507568</c:v>
                </c:pt>
                <c:pt idx="23">
                  <c:v>0.14270385699999999</c:v>
                </c:pt>
                <c:pt idx="24">
                  <c:v>0.14402002</c:v>
                </c:pt>
                <c:pt idx="25">
                  <c:v>0.14521630899999999</c:v>
                </c:pt>
                <c:pt idx="26">
                  <c:v>0.14653198200000001</c:v>
                </c:pt>
                <c:pt idx="27">
                  <c:v>0.14904418899999999</c:v>
                </c:pt>
                <c:pt idx="28">
                  <c:v>0.150240967</c:v>
                </c:pt>
                <c:pt idx="29">
                  <c:v>0.15275317399999999</c:v>
                </c:pt>
                <c:pt idx="30">
                  <c:v>0.154069336</c:v>
                </c:pt>
                <c:pt idx="31">
                  <c:v>0.155265137</c:v>
                </c:pt>
                <c:pt idx="32">
                  <c:v>0.15658154299999999</c:v>
                </c:pt>
                <c:pt idx="33">
                  <c:v>0.15777783200000001</c:v>
                </c:pt>
                <c:pt idx="34">
                  <c:v>0.159093506</c:v>
                </c:pt>
                <c:pt idx="35">
                  <c:v>0.16028906300000001</c:v>
                </c:pt>
                <c:pt idx="36">
                  <c:v>0.161604736</c:v>
                </c:pt>
                <c:pt idx="37">
                  <c:v>0.16280102499999999</c:v>
                </c:pt>
                <c:pt idx="38">
                  <c:v>0.16411743200000001</c:v>
                </c:pt>
                <c:pt idx="39">
                  <c:v>0.165313721</c:v>
                </c:pt>
                <c:pt idx="40">
                  <c:v>0.16662915</c:v>
                </c:pt>
                <c:pt idx="41">
                  <c:v>0.16782543899999999</c:v>
                </c:pt>
                <c:pt idx="42">
                  <c:v>0.169141602</c:v>
                </c:pt>
                <c:pt idx="43">
                  <c:v>0.170338135</c:v>
                </c:pt>
                <c:pt idx="44">
                  <c:v>0.171654053</c:v>
                </c:pt>
                <c:pt idx="45">
                  <c:v>0.172850586</c:v>
                </c:pt>
                <c:pt idx="46">
                  <c:v>0.17416625999999999</c:v>
                </c:pt>
                <c:pt idx="47">
                  <c:v>0.17536254900000001</c:v>
                </c:pt>
                <c:pt idx="48">
                  <c:v>0.176678955</c:v>
                </c:pt>
                <c:pt idx="49">
                  <c:v>0.17787524399999999</c:v>
                </c:pt>
                <c:pt idx="50">
                  <c:v>0.17919067399999999</c:v>
                </c:pt>
                <c:pt idx="51">
                  <c:v>0.180385986</c:v>
                </c:pt>
                <c:pt idx="52">
                  <c:v>0.18170239299999999</c:v>
                </c:pt>
                <c:pt idx="53">
                  <c:v>0.18289819299999999</c:v>
                </c:pt>
                <c:pt idx="54">
                  <c:v>0.18421411100000001</c:v>
                </c:pt>
                <c:pt idx="55">
                  <c:v>0.185410889</c:v>
                </c:pt>
                <c:pt idx="56">
                  <c:v>0.186727051</c:v>
                </c:pt>
                <c:pt idx="57">
                  <c:v>0.187922852</c:v>
                </c:pt>
                <c:pt idx="58">
                  <c:v>0.18923925799999999</c:v>
                </c:pt>
                <c:pt idx="59">
                  <c:v>0.19043505899999999</c:v>
                </c:pt>
                <c:pt idx="60">
                  <c:v>0.191751221</c:v>
                </c:pt>
                <c:pt idx="61">
                  <c:v>0.19294750999999999</c:v>
                </c:pt>
                <c:pt idx="62">
                  <c:v>0.19426342799999999</c:v>
                </c:pt>
                <c:pt idx="63">
                  <c:v>0.195460205</c:v>
                </c:pt>
                <c:pt idx="64">
                  <c:v>0.19677587899999999</c:v>
                </c:pt>
                <c:pt idx="65">
                  <c:v>0.19797241199999999</c:v>
                </c:pt>
                <c:pt idx="66">
                  <c:v>0.199288086</c:v>
                </c:pt>
                <c:pt idx="67">
                  <c:v>0.2</c:v>
                </c:pt>
                <c:pt idx="68">
                  <c:v>0.200834229</c:v>
                </c:pt>
                <c:pt idx="69">
                  <c:v>0.202030762</c:v>
                </c:pt>
                <c:pt idx="70">
                  <c:v>0.20334643599999999</c:v>
                </c:pt>
                <c:pt idx="71">
                  <c:v>0.20454296899999999</c:v>
                </c:pt>
                <c:pt idx="72">
                  <c:v>0.205859131</c:v>
                </c:pt>
                <c:pt idx="73">
                  <c:v>0.207055664</c:v>
                </c:pt>
                <c:pt idx="74">
                  <c:v>0.208371582</c:v>
                </c:pt>
                <c:pt idx="75">
                  <c:v>0.20956664999999999</c:v>
                </c:pt>
                <c:pt idx="76">
                  <c:v>0.21088256799999999</c:v>
                </c:pt>
                <c:pt idx="77">
                  <c:v>0.21207885700000001</c:v>
                </c:pt>
                <c:pt idx="78">
                  <c:v>0.21339501999999999</c:v>
                </c:pt>
                <c:pt idx="79">
                  <c:v>0.214591064</c:v>
                </c:pt>
                <c:pt idx="80">
                  <c:v>0.21590722700000001</c:v>
                </c:pt>
                <c:pt idx="81">
                  <c:v>0.21710327099999999</c:v>
                </c:pt>
                <c:pt idx="82">
                  <c:v>0.21841918900000001</c:v>
                </c:pt>
                <c:pt idx="83">
                  <c:v>0.219615967</c:v>
                </c:pt>
                <c:pt idx="84">
                  <c:v>0.22093188499999999</c:v>
                </c:pt>
                <c:pt idx="85">
                  <c:v>0.22212817400000001</c:v>
                </c:pt>
                <c:pt idx="86">
                  <c:v>0.22344409200000001</c:v>
                </c:pt>
                <c:pt idx="87">
                  <c:v>0.22464086899999999</c:v>
                </c:pt>
                <c:pt idx="88">
                  <c:v>0.22595605499999999</c:v>
                </c:pt>
                <c:pt idx="89">
                  <c:v>0.22715258799999999</c:v>
                </c:pt>
                <c:pt idx="90">
                  <c:v>0.22846850599999999</c:v>
                </c:pt>
                <c:pt idx="91">
                  <c:v>0.229664063</c:v>
                </c:pt>
                <c:pt idx="92">
                  <c:v>0.23097998</c:v>
                </c:pt>
                <c:pt idx="93">
                  <c:v>0.23217626999999999</c:v>
                </c:pt>
                <c:pt idx="94">
                  <c:v>0.23349218799999999</c:v>
                </c:pt>
                <c:pt idx="95">
                  <c:v>0.23600439500000001</c:v>
                </c:pt>
                <c:pt idx="96">
                  <c:v>0.23720068399999999</c:v>
                </c:pt>
                <c:pt idx="97">
                  <c:v>0.238516846</c:v>
                </c:pt>
                <c:pt idx="98">
                  <c:v>0.239713379</c:v>
                </c:pt>
                <c:pt idx="99">
                  <c:v>0.24102905299999999</c:v>
                </c:pt>
                <c:pt idx="100">
                  <c:v>0.24222558599999999</c:v>
                </c:pt>
                <c:pt idx="101">
                  <c:v>0.24354126000000001</c:v>
                </c:pt>
                <c:pt idx="102">
                  <c:v>0.24473779300000001</c:v>
                </c:pt>
                <c:pt idx="103">
                  <c:v>0.24605395499999999</c:v>
                </c:pt>
                <c:pt idx="104">
                  <c:v>0.24725</c:v>
                </c:pt>
                <c:pt idx="105">
                  <c:v>0.24856616200000001</c:v>
                </c:pt>
                <c:pt idx="106">
                  <c:v>0.249761963</c:v>
                </c:pt>
                <c:pt idx="107">
                  <c:v>0.25107714800000003</c:v>
                </c:pt>
                <c:pt idx="108">
                  <c:v>0.25227343800000002</c:v>
                </c:pt>
                <c:pt idx="109">
                  <c:v>0.25358960000000003</c:v>
                </c:pt>
                <c:pt idx="110">
                  <c:v>0.25478564500000001</c:v>
                </c:pt>
                <c:pt idx="111">
                  <c:v>0.25729809599999998</c:v>
                </c:pt>
                <c:pt idx="112">
                  <c:v>0.25861425799999999</c:v>
                </c:pt>
                <c:pt idx="113">
                  <c:v>0.259810547</c:v>
                </c:pt>
                <c:pt idx="114">
                  <c:v>0.26112646499999997</c:v>
                </c:pt>
                <c:pt idx="115">
                  <c:v>0.26232275399999999</c:v>
                </c:pt>
                <c:pt idx="116">
                  <c:v>0.26363842799999998</c:v>
                </c:pt>
                <c:pt idx="117">
                  <c:v>0.26483496099999998</c:v>
                </c:pt>
                <c:pt idx="118">
                  <c:v>0.26615063500000002</c:v>
                </c:pt>
                <c:pt idx="119">
                  <c:v>0.26734741200000001</c:v>
                </c:pt>
                <c:pt idx="120">
                  <c:v>0.26866332999999998</c:v>
                </c:pt>
                <c:pt idx="121">
                  <c:v>0.26985937500000001</c:v>
                </c:pt>
                <c:pt idx="122">
                  <c:v>0.27368701200000001</c:v>
                </c:pt>
                <c:pt idx="123">
                  <c:v>0.27488305699999999</c:v>
                </c:pt>
                <c:pt idx="124">
                  <c:v>0.276199219</c:v>
                </c:pt>
                <c:pt idx="125">
                  <c:v>0.27739550800000001</c:v>
                </c:pt>
                <c:pt idx="126">
                  <c:v>0.27871167000000002</c:v>
                </c:pt>
                <c:pt idx="127">
                  <c:v>0.27990747100000002</c:v>
                </c:pt>
                <c:pt idx="128">
                  <c:v>0.28122363299999997</c:v>
                </c:pt>
                <c:pt idx="129">
                  <c:v>0.28241967800000001</c:v>
                </c:pt>
                <c:pt idx="130">
                  <c:v>0.283736084</c:v>
                </c:pt>
                <c:pt idx="131">
                  <c:v>0.28493237300000002</c:v>
                </c:pt>
                <c:pt idx="132">
                  <c:v>0.28624829099999999</c:v>
                </c:pt>
                <c:pt idx="133">
                  <c:v>0.28744482399999999</c:v>
                </c:pt>
                <c:pt idx="134">
                  <c:v>0.28876049799999998</c:v>
                </c:pt>
                <c:pt idx="135">
                  <c:v>0.28995678699999999</c:v>
                </c:pt>
                <c:pt idx="136">
                  <c:v>0.291272949</c:v>
                </c:pt>
                <c:pt idx="137">
                  <c:v>0.29246899399999998</c:v>
                </c:pt>
                <c:pt idx="138">
                  <c:v>0.29378515599999999</c:v>
                </c:pt>
                <c:pt idx="139">
                  <c:v>0.29498120100000003</c:v>
                </c:pt>
                <c:pt idx="140">
                  <c:v>0.29629736299999998</c:v>
                </c:pt>
                <c:pt idx="141">
                  <c:v>0.297493652</c:v>
                </c:pt>
                <c:pt idx="142">
                  <c:v>0.29880957000000002</c:v>
                </c:pt>
                <c:pt idx="143">
                  <c:v>0.3</c:v>
                </c:pt>
                <c:pt idx="144">
                  <c:v>0.3</c:v>
                </c:pt>
                <c:pt idx="145">
                  <c:v>0.301193604</c:v>
                </c:pt>
                <c:pt idx="146">
                  <c:v>0.302509521</c:v>
                </c:pt>
                <c:pt idx="147">
                  <c:v>0.30370581099999999</c:v>
                </c:pt>
                <c:pt idx="148">
                  <c:v>0.30502148400000001</c:v>
                </c:pt>
                <c:pt idx="149">
                  <c:v>0.30621826200000002</c:v>
                </c:pt>
                <c:pt idx="150">
                  <c:v>0.30760790999999998</c:v>
                </c:pt>
                <c:pt idx="151">
                  <c:v>0.30873022500000002</c:v>
                </c:pt>
                <c:pt idx="152">
                  <c:v>0.31004516599999998</c:v>
                </c:pt>
                <c:pt idx="153">
                  <c:v>0.31124121100000002</c:v>
                </c:pt>
                <c:pt idx="154">
                  <c:v>0.31255712899999999</c:v>
                </c:pt>
                <c:pt idx="155">
                  <c:v>0.31375341800000001</c:v>
                </c:pt>
                <c:pt idx="156">
                  <c:v>0.31506958000000002</c:v>
                </c:pt>
                <c:pt idx="157">
                  <c:v>0.31626586899999998</c:v>
                </c:pt>
                <c:pt idx="158">
                  <c:v>0.317581787</c:v>
                </c:pt>
                <c:pt idx="159">
                  <c:v>0.31877807600000002</c:v>
                </c:pt>
                <c:pt idx="160">
                  <c:v>0.32009399399999999</c:v>
                </c:pt>
                <c:pt idx="161">
                  <c:v>0.32129052699999999</c:v>
                </c:pt>
                <c:pt idx="162">
                  <c:v>0.322606689</c:v>
                </c:pt>
                <c:pt idx="163">
                  <c:v>0.32380273399999998</c:v>
                </c:pt>
                <c:pt idx="164">
                  <c:v>0.32511865200000001</c:v>
                </c:pt>
                <c:pt idx="165">
                  <c:v>0.32631518599999998</c:v>
                </c:pt>
                <c:pt idx="166">
                  <c:v>0.32763159200000003</c:v>
                </c:pt>
                <c:pt idx="167">
                  <c:v>0.32882763700000001</c:v>
                </c:pt>
                <c:pt idx="168">
                  <c:v>0.33014331099999999</c:v>
                </c:pt>
                <c:pt idx="169">
                  <c:v>0.331338623</c:v>
                </c:pt>
                <c:pt idx="170">
                  <c:v>0.33265454100000003</c:v>
                </c:pt>
                <c:pt idx="171">
                  <c:v>0.33385107400000003</c:v>
                </c:pt>
                <c:pt idx="172">
                  <c:v>0.335166992</c:v>
                </c:pt>
                <c:pt idx="173">
                  <c:v>0.33636303699999998</c:v>
                </c:pt>
                <c:pt idx="174">
                  <c:v>0.33767944300000002</c:v>
                </c:pt>
                <c:pt idx="175">
                  <c:v>0.338875488</c:v>
                </c:pt>
                <c:pt idx="176">
                  <c:v>0.34019165000000001</c:v>
                </c:pt>
                <c:pt idx="177">
                  <c:v>0.34138793899999997</c:v>
                </c:pt>
                <c:pt idx="178">
                  <c:v>0.342703857</c:v>
                </c:pt>
                <c:pt idx="179">
                  <c:v>0.34390039100000003</c:v>
                </c:pt>
                <c:pt idx="180">
                  <c:v>0.345216309</c:v>
                </c:pt>
                <c:pt idx="181">
                  <c:v>0.34641235399999998</c:v>
                </c:pt>
                <c:pt idx="182">
                  <c:v>0.34772876000000003</c:v>
                </c:pt>
                <c:pt idx="183">
                  <c:v>0.34892456100000002</c:v>
                </c:pt>
                <c:pt idx="184">
                  <c:v>0.35024072299999998</c:v>
                </c:pt>
                <c:pt idx="185">
                  <c:v>0.351435791</c:v>
                </c:pt>
                <c:pt idx="186">
                  <c:v>0.35275170900000002</c:v>
                </c:pt>
                <c:pt idx="187">
                  <c:v>0.35394799799999999</c:v>
                </c:pt>
                <c:pt idx="188">
                  <c:v>0.35526416</c:v>
                </c:pt>
                <c:pt idx="189">
                  <c:v>0.35646044900000001</c:v>
                </c:pt>
                <c:pt idx="190">
                  <c:v>0.35777636699999998</c:v>
                </c:pt>
                <c:pt idx="191">
                  <c:v>0.35897289999999998</c:v>
                </c:pt>
                <c:pt idx="192">
                  <c:v>0.36028881800000001</c:v>
                </c:pt>
                <c:pt idx="193">
                  <c:v>0.362801025</c:v>
                </c:pt>
                <c:pt idx="194">
                  <c:v>0.36399755900000003</c:v>
                </c:pt>
                <c:pt idx="195">
                  <c:v>0.365313477</c:v>
                </c:pt>
                <c:pt idx="196">
                  <c:v>0.366509521</c:v>
                </c:pt>
                <c:pt idx="197">
                  <c:v>0.36782568399999999</c:v>
                </c:pt>
                <c:pt idx="198">
                  <c:v>0.369021973</c:v>
                </c:pt>
                <c:pt idx="199">
                  <c:v>0.37033789099999997</c:v>
                </c:pt>
                <c:pt idx="200">
                  <c:v>0.37153466800000001</c:v>
                </c:pt>
                <c:pt idx="201">
                  <c:v>0.37284912100000001</c:v>
                </c:pt>
                <c:pt idx="202">
                  <c:v>0.37404541000000002</c:v>
                </c:pt>
                <c:pt idx="203">
                  <c:v>0.37536157199999998</c:v>
                </c:pt>
                <c:pt idx="204">
                  <c:v>0.37655761700000001</c:v>
                </c:pt>
                <c:pt idx="205">
                  <c:v>0.37787377900000002</c:v>
                </c:pt>
                <c:pt idx="206">
                  <c:v>0.37907006799999998</c:v>
                </c:pt>
                <c:pt idx="207">
                  <c:v>0.38038598600000001</c:v>
                </c:pt>
                <c:pt idx="208">
                  <c:v>0.38158227500000003</c:v>
                </c:pt>
                <c:pt idx="209">
                  <c:v>0.38289868199999999</c:v>
                </c:pt>
                <c:pt idx="210">
                  <c:v>0.38409497100000001</c:v>
                </c:pt>
                <c:pt idx="211">
                  <c:v>0.38541088899999998</c:v>
                </c:pt>
                <c:pt idx="212">
                  <c:v>0.386607178</c:v>
                </c:pt>
                <c:pt idx="213">
                  <c:v>0.38792285199999998</c:v>
                </c:pt>
                <c:pt idx="214">
                  <c:v>0.38911938499999998</c:v>
                </c:pt>
                <c:pt idx="215">
                  <c:v>0.39043554699999999</c:v>
                </c:pt>
                <c:pt idx="216">
                  <c:v>0.39163159199999997</c:v>
                </c:pt>
                <c:pt idx="217">
                  <c:v>0.39294799800000002</c:v>
                </c:pt>
                <c:pt idx="218">
                  <c:v>0.39414257800000002</c:v>
                </c:pt>
                <c:pt idx="219">
                  <c:v>0.39545898400000001</c:v>
                </c:pt>
                <c:pt idx="220">
                  <c:v>0.39665527299999997</c:v>
                </c:pt>
                <c:pt idx="221">
                  <c:v>0.39797094700000002</c:v>
                </c:pt>
                <c:pt idx="222">
                  <c:v>0.39916748000000002</c:v>
                </c:pt>
                <c:pt idx="223">
                  <c:v>0.4</c:v>
                </c:pt>
                <c:pt idx="224">
                  <c:v>0.4</c:v>
                </c:pt>
                <c:pt idx="225">
                  <c:v>0.4</c:v>
                </c:pt>
                <c:pt idx="226">
                  <c:v>0.4</c:v>
                </c:pt>
                <c:pt idx="227">
                  <c:v>0.40047534200000001</c:v>
                </c:pt>
                <c:pt idx="228">
                  <c:v>0.40167163099999997</c:v>
                </c:pt>
                <c:pt idx="229">
                  <c:v>0.40298803700000002</c:v>
                </c:pt>
                <c:pt idx="230">
                  <c:v>0.404184082</c:v>
                </c:pt>
                <c:pt idx="231">
                  <c:v>0.40550000000000003</c:v>
                </c:pt>
                <c:pt idx="232">
                  <c:v>0.40669628899999999</c:v>
                </c:pt>
                <c:pt idx="233">
                  <c:v>0.40801220700000002</c:v>
                </c:pt>
                <c:pt idx="234">
                  <c:v>0.40920849599999998</c:v>
                </c:pt>
                <c:pt idx="235">
                  <c:v>0.410523682</c:v>
                </c:pt>
                <c:pt idx="236">
                  <c:v>0.41171972699999998</c:v>
                </c:pt>
                <c:pt idx="237">
                  <c:v>0.41303588899999999</c:v>
                </c:pt>
                <c:pt idx="238">
                  <c:v>0.41423217800000001</c:v>
                </c:pt>
                <c:pt idx="239">
                  <c:v>0.41554809599999998</c:v>
                </c:pt>
                <c:pt idx="240">
                  <c:v>0.41674438499999999</c:v>
                </c:pt>
                <c:pt idx="241">
                  <c:v>0.41806030300000002</c:v>
                </c:pt>
                <c:pt idx="242">
                  <c:v>0.41925683600000002</c:v>
                </c:pt>
                <c:pt idx="243">
                  <c:v>0.42057275399999999</c:v>
                </c:pt>
                <c:pt idx="244">
                  <c:v>0.42176904300000001</c:v>
                </c:pt>
                <c:pt idx="245">
                  <c:v>0.42308496099999998</c:v>
                </c:pt>
                <c:pt idx="246">
                  <c:v>0.42428125</c:v>
                </c:pt>
                <c:pt idx="247">
                  <c:v>0.42559716800000003</c:v>
                </c:pt>
                <c:pt idx="248">
                  <c:v>0.42679370100000003</c:v>
                </c:pt>
                <c:pt idx="249">
                  <c:v>0.428109619</c:v>
                </c:pt>
                <c:pt idx="250">
                  <c:v>0.42930590800000001</c:v>
                </c:pt>
                <c:pt idx="251">
                  <c:v>0.43062060499999999</c:v>
                </c:pt>
                <c:pt idx="252">
                  <c:v>0.43181713900000002</c:v>
                </c:pt>
                <c:pt idx="253">
                  <c:v>0.43313330100000003</c:v>
                </c:pt>
                <c:pt idx="254">
                  <c:v>0.43432934600000001</c:v>
                </c:pt>
                <c:pt idx="255">
                  <c:v>0.43564526399999998</c:v>
                </c:pt>
                <c:pt idx="256">
                  <c:v>0.43684155299999999</c:v>
                </c:pt>
                <c:pt idx="257">
                  <c:v>0.438157715</c:v>
                </c:pt>
                <c:pt idx="258">
                  <c:v>0.43935400400000002</c:v>
                </c:pt>
                <c:pt idx="259">
                  <c:v>0.44066992199999999</c:v>
                </c:pt>
                <c:pt idx="260">
                  <c:v>0.44186792000000003</c:v>
                </c:pt>
                <c:pt idx="261">
                  <c:v>0.44318212899999998</c:v>
                </c:pt>
                <c:pt idx="262">
                  <c:v>0.44437866199999998</c:v>
                </c:pt>
                <c:pt idx="263">
                  <c:v>0.44569458000000001</c:v>
                </c:pt>
                <c:pt idx="264">
                  <c:v>0.44689086900000002</c:v>
                </c:pt>
                <c:pt idx="265">
                  <c:v>0.448206787</c:v>
                </c:pt>
                <c:pt idx="266">
                  <c:v>0.44940307600000001</c:v>
                </c:pt>
                <c:pt idx="267">
                  <c:v>0.45071899399999998</c:v>
                </c:pt>
                <c:pt idx="268">
                  <c:v>0.451914551</c:v>
                </c:pt>
                <c:pt idx="269">
                  <c:v>0.45323022499999999</c:v>
                </c:pt>
                <c:pt idx="270">
                  <c:v>0.45442675799999999</c:v>
                </c:pt>
                <c:pt idx="271">
                  <c:v>0.45574267600000001</c:v>
                </c:pt>
                <c:pt idx="272">
                  <c:v>0.45693920900000001</c:v>
                </c:pt>
                <c:pt idx="273">
                  <c:v>0.458254883</c:v>
                </c:pt>
                <c:pt idx="274">
                  <c:v>0.45945117200000002</c:v>
                </c:pt>
                <c:pt idx="275">
                  <c:v>0.46076708999999999</c:v>
                </c:pt>
                <c:pt idx="276">
                  <c:v>0.46196337900000001</c:v>
                </c:pt>
                <c:pt idx="277">
                  <c:v>0.46327954100000002</c:v>
                </c:pt>
                <c:pt idx="278">
                  <c:v>0.46447582999999998</c:v>
                </c:pt>
                <c:pt idx="279">
                  <c:v>0.46579174800000001</c:v>
                </c:pt>
                <c:pt idx="280">
                  <c:v>0.46698828100000001</c:v>
                </c:pt>
                <c:pt idx="281">
                  <c:v>0.46830419899999998</c:v>
                </c:pt>
                <c:pt idx="282">
                  <c:v>0.46950048799999999</c:v>
                </c:pt>
                <c:pt idx="283">
                  <c:v>0.47081665</c:v>
                </c:pt>
                <c:pt idx="284">
                  <c:v>0.47201293900000002</c:v>
                </c:pt>
                <c:pt idx="285">
                  <c:v>0.47332739299999999</c:v>
                </c:pt>
                <c:pt idx="286">
                  <c:v>0.47452392599999998</c:v>
                </c:pt>
                <c:pt idx="287">
                  <c:v>0.47583984400000001</c:v>
                </c:pt>
                <c:pt idx="288">
                  <c:v>0.47703613299999997</c:v>
                </c:pt>
                <c:pt idx="289">
                  <c:v>0.47835229499999998</c:v>
                </c:pt>
                <c:pt idx="290">
                  <c:v>0.479548584</c:v>
                </c:pt>
                <c:pt idx="291">
                  <c:v>0.48086474600000001</c:v>
                </c:pt>
                <c:pt idx="292">
                  <c:v>0.48206079099999999</c:v>
                </c:pt>
                <c:pt idx="293">
                  <c:v>0.48337670900000002</c:v>
                </c:pt>
                <c:pt idx="294">
                  <c:v>0.48457324200000002</c:v>
                </c:pt>
                <c:pt idx="295">
                  <c:v>0.48588915999999999</c:v>
                </c:pt>
                <c:pt idx="296">
                  <c:v>0.487085449</c:v>
                </c:pt>
                <c:pt idx="297">
                  <c:v>0.48840161100000001</c:v>
                </c:pt>
                <c:pt idx="298">
                  <c:v>0.48959765599999999</c:v>
                </c:pt>
                <c:pt idx="299">
                  <c:v>0.490913818</c:v>
                </c:pt>
                <c:pt idx="300">
                  <c:v>0.49211010700000002</c:v>
                </c:pt>
                <c:pt idx="301">
                  <c:v>0.49342480500000002</c:v>
                </c:pt>
                <c:pt idx="302">
                  <c:v>0.49462109399999998</c:v>
                </c:pt>
                <c:pt idx="303">
                  <c:v>0.49593725599999999</c:v>
                </c:pt>
                <c:pt idx="304">
                  <c:v>0.49725317400000002</c:v>
                </c:pt>
                <c:pt idx="305">
                  <c:v>0.49844946299999998</c:v>
                </c:pt>
                <c:pt idx="306">
                  <c:v>0.499645752</c:v>
                </c:pt>
                <c:pt idx="307">
                  <c:v>0.5</c:v>
                </c:pt>
                <c:pt idx="308">
                  <c:v>0.5</c:v>
                </c:pt>
                <c:pt idx="309">
                  <c:v>0.5</c:v>
                </c:pt>
                <c:pt idx="310">
                  <c:v>0.5</c:v>
                </c:pt>
                <c:pt idx="311">
                  <c:v>0.5</c:v>
                </c:pt>
                <c:pt idx="312">
                  <c:v>0.5</c:v>
                </c:pt>
                <c:pt idx="313">
                  <c:v>0.5</c:v>
                </c:pt>
                <c:pt idx="314">
                  <c:v>0.5</c:v>
                </c:pt>
                <c:pt idx="315">
                  <c:v>0.50071460000000001</c:v>
                </c:pt>
                <c:pt idx="316">
                  <c:v>0.50191088900000003</c:v>
                </c:pt>
                <c:pt idx="317">
                  <c:v>0.50310742200000003</c:v>
                </c:pt>
                <c:pt idx="318">
                  <c:v>0.50442334</c:v>
                </c:pt>
                <c:pt idx="319">
                  <c:v>0.50573925799999997</c:v>
                </c:pt>
                <c:pt idx="320">
                  <c:v>0.50693554699999999</c:v>
                </c:pt>
                <c:pt idx="321">
                  <c:v>0.508131836</c:v>
                </c:pt>
                <c:pt idx="322">
                  <c:v>0.50944824200000005</c:v>
                </c:pt>
                <c:pt idx="323">
                  <c:v>0.51076391600000004</c:v>
                </c:pt>
                <c:pt idx="324">
                  <c:v>0.51196044900000004</c:v>
                </c:pt>
                <c:pt idx="325">
                  <c:v>0.51315649399999996</c:v>
                </c:pt>
                <c:pt idx="326">
                  <c:v>0.51447119100000005</c:v>
                </c:pt>
                <c:pt idx="327">
                  <c:v>0.51578735399999998</c:v>
                </c:pt>
                <c:pt idx="328">
                  <c:v>0.51698364299999999</c:v>
                </c:pt>
                <c:pt idx="329">
                  <c:v>0.51817993200000001</c:v>
                </c:pt>
                <c:pt idx="330">
                  <c:v>0.51949609399999996</c:v>
                </c:pt>
                <c:pt idx="331">
                  <c:v>0.52081176799999995</c:v>
                </c:pt>
                <c:pt idx="332">
                  <c:v>0.52200830099999995</c:v>
                </c:pt>
                <c:pt idx="333">
                  <c:v>0.52320458999999997</c:v>
                </c:pt>
                <c:pt idx="334">
                  <c:v>0.52452050800000005</c:v>
                </c:pt>
                <c:pt idx="335">
                  <c:v>0.52583642600000002</c:v>
                </c:pt>
                <c:pt idx="336">
                  <c:v>0.52703295900000002</c:v>
                </c:pt>
                <c:pt idx="337">
                  <c:v>0.52822924800000004</c:v>
                </c:pt>
                <c:pt idx="338">
                  <c:v>0.52954516600000001</c:v>
                </c:pt>
                <c:pt idx="339">
                  <c:v>0.53074145500000003</c:v>
                </c:pt>
                <c:pt idx="340">
                  <c:v>0.532057373</c:v>
                </c:pt>
                <c:pt idx="341">
                  <c:v>0.53325414999999998</c:v>
                </c:pt>
                <c:pt idx="342">
                  <c:v>0.53456860399999995</c:v>
                </c:pt>
                <c:pt idx="343">
                  <c:v>0.53588452099999995</c:v>
                </c:pt>
                <c:pt idx="344">
                  <c:v>0.53708105500000003</c:v>
                </c:pt>
                <c:pt idx="345">
                  <c:v>0.53827734400000005</c:v>
                </c:pt>
                <c:pt idx="346">
                  <c:v>0.53959326200000002</c:v>
                </c:pt>
                <c:pt idx="347">
                  <c:v>0.54090917999999999</c:v>
                </c:pt>
                <c:pt idx="348">
                  <c:v>0.54210546900000001</c:v>
                </c:pt>
                <c:pt idx="349">
                  <c:v>0.54330200200000001</c:v>
                </c:pt>
                <c:pt idx="350">
                  <c:v>0.54461791999999998</c:v>
                </c:pt>
                <c:pt idx="351">
                  <c:v>0.54593383799999995</c:v>
                </c:pt>
                <c:pt idx="352">
                  <c:v>0.54713012699999997</c:v>
                </c:pt>
                <c:pt idx="353">
                  <c:v>0.54832665999999997</c:v>
                </c:pt>
                <c:pt idx="354">
                  <c:v>0.54964282200000003</c:v>
                </c:pt>
                <c:pt idx="355">
                  <c:v>0.55095849600000002</c:v>
                </c:pt>
                <c:pt idx="356">
                  <c:v>0.55215478500000004</c:v>
                </c:pt>
                <c:pt idx="357">
                  <c:v>0.55335107400000005</c:v>
                </c:pt>
                <c:pt idx="358">
                  <c:v>0.55466723600000001</c:v>
                </c:pt>
                <c:pt idx="359">
                  <c:v>0.55598193399999996</c:v>
                </c:pt>
                <c:pt idx="360">
                  <c:v>0.55717822299999997</c:v>
                </c:pt>
                <c:pt idx="361">
                  <c:v>0.55837451199999999</c:v>
                </c:pt>
                <c:pt idx="362">
                  <c:v>0.55969067400000005</c:v>
                </c:pt>
                <c:pt idx="363">
                  <c:v>0.56100634800000004</c:v>
                </c:pt>
                <c:pt idx="364">
                  <c:v>0.56220288100000004</c:v>
                </c:pt>
                <c:pt idx="365">
                  <c:v>0.56339916999999995</c:v>
                </c:pt>
                <c:pt idx="366">
                  <c:v>0.56471508800000003</c:v>
                </c:pt>
                <c:pt idx="367">
                  <c:v>0.566031006</c:v>
                </c:pt>
                <c:pt idx="368">
                  <c:v>0.567227539</c:v>
                </c:pt>
                <c:pt idx="369">
                  <c:v>0.56842382800000002</c:v>
                </c:pt>
                <c:pt idx="370">
                  <c:v>0.56973974599999999</c:v>
                </c:pt>
                <c:pt idx="371">
                  <c:v>0.57105566399999996</c:v>
                </c:pt>
                <c:pt idx="372">
                  <c:v>0.57225195299999998</c:v>
                </c:pt>
                <c:pt idx="373">
                  <c:v>0.57344848599999998</c:v>
                </c:pt>
                <c:pt idx="374">
                  <c:v>0.57476440399999995</c:v>
                </c:pt>
                <c:pt idx="375">
                  <c:v>0.57608032200000003</c:v>
                </c:pt>
                <c:pt idx="376">
                  <c:v>0.57727539100000003</c:v>
                </c:pt>
                <c:pt idx="377">
                  <c:v>0.57859155299999998</c:v>
                </c:pt>
                <c:pt idx="378">
                  <c:v>0.57978808599999998</c:v>
                </c:pt>
                <c:pt idx="379">
                  <c:v>0.58110375999999997</c:v>
                </c:pt>
                <c:pt idx="380">
                  <c:v>0.58230004899999999</c:v>
                </c:pt>
                <c:pt idx="381">
                  <c:v>0.58349658199999999</c:v>
                </c:pt>
                <c:pt idx="382">
                  <c:v>0.58481249999999996</c:v>
                </c:pt>
                <c:pt idx="383">
                  <c:v>0.58612841800000004</c:v>
                </c:pt>
                <c:pt idx="384">
                  <c:v>0.58732495100000004</c:v>
                </c:pt>
                <c:pt idx="385">
                  <c:v>0.58864086900000001</c:v>
                </c:pt>
                <c:pt idx="386">
                  <c:v>0.58983837900000002</c:v>
                </c:pt>
                <c:pt idx="387">
                  <c:v>0.591153076</c:v>
                </c:pt>
                <c:pt idx="388">
                  <c:v>0.592349609</c:v>
                </c:pt>
                <c:pt idx="389">
                  <c:v>0.59354565400000003</c:v>
                </c:pt>
                <c:pt idx="390">
                  <c:v>0.59486157200000001</c:v>
                </c:pt>
                <c:pt idx="391">
                  <c:v>0.59617748999999998</c:v>
                </c:pt>
                <c:pt idx="392">
                  <c:v>0.59737280299999995</c:v>
                </c:pt>
                <c:pt idx="393">
                  <c:v>0.59868872100000003</c:v>
                </c:pt>
                <c:pt idx="394">
                  <c:v>0.59988525400000003</c:v>
                </c:pt>
                <c:pt idx="395">
                  <c:v>0.6</c:v>
                </c:pt>
                <c:pt idx="396">
                  <c:v>0.6</c:v>
                </c:pt>
                <c:pt idx="397">
                  <c:v>0.6</c:v>
                </c:pt>
                <c:pt idx="398">
                  <c:v>0.6</c:v>
                </c:pt>
                <c:pt idx="399">
                  <c:v>0.6</c:v>
                </c:pt>
                <c:pt idx="400">
                  <c:v>0.6</c:v>
                </c:pt>
                <c:pt idx="401">
                  <c:v>0.6</c:v>
                </c:pt>
                <c:pt idx="402">
                  <c:v>0.60059497100000003</c:v>
                </c:pt>
                <c:pt idx="403">
                  <c:v>0.60191113299999999</c:v>
                </c:pt>
                <c:pt idx="404">
                  <c:v>0.60310717800000002</c:v>
                </c:pt>
                <c:pt idx="405">
                  <c:v>0.60430346700000004</c:v>
                </c:pt>
                <c:pt idx="406">
                  <c:v>0.60561938500000001</c:v>
                </c:pt>
                <c:pt idx="407">
                  <c:v>0.60693554699999996</c:v>
                </c:pt>
                <c:pt idx="408">
                  <c:v>0.60813183599999998</c:v>
                </c:pt>
                <c:pt idx="409">
                  <c:v>0.60944775399999995</c:v>
                </c:pt>
                <c:pt idx="410">
                  <c:v>0.61064428699999995</c:v>
                </c:pt>
                <c:pt idx="411">
                  <c:v>0.61196020500000003</c:v>
                </c:pt>
                <c:pt idx="412">
                  <c:v>0.61315649400000005</c:v>
                </c:pt>
                <c:pt idx="413">
                  <c:v>0.61435278299999996</c:v>
                </c:pt>
                <c:pt idx="414">
                  <c:v>0.61566870100000004</c:v>
                </c:pt>
                <c:pt idx="415">
                  <c:v>0.61698461900000001</c:v>
                </c:pt>
                <c:pt idx="416">
                  <c:v>0.61818115200000001</c:v>
                </c:pt>
                <c:pt idx="417">
                  <c:v>0.61937744100000003</c:v>
                </c:pt>
                <c:pt idx="418">
                  <c:v>0.62069213899999998</c:v>
                </c:pt>
                <c:pt idx="419">
                  <c:v>0.62200805699999995</c:v>
                </c:pt>
                <c:pt idx="420">
                  <c:v>0.62320458999999995</c:v>
                </c:pt>
                <c:pt idx="421">
                  <c:v>0.62452050800000003</c:v>
                </c:pt>
                <c:pt idx="422">
                  <c:v>0.62571655299999995</c:v>
                </c:pt>
                <c:pt idx="423">
                  <c:v>0.62703271500000002</c:v>
                </c:pt>
                <c:pt idx="424">
                  <c:v>0.62822924800000002</c:v>
                </c:pt>
                <c:pt idx="425">
                  <c:v>0.62954516599999999</c:v>
                </c:pt>
                <c:pt idx="426">
                  <c:v>0.63074145500000001</c:v>
                </c:pt>
                <c:pt idx="427">
                  <c:v>0.63205737299999998</c:v>
                </c:pt>
                <c:pt idx="428">
                  <c:v>0.63325390599999998</c:v>
                </c:pt>
                <c:pt idx="429">
                  <c:v>0.63456982399999995</c:v>
                </c:pt>
                <c:pt idx="430">
                  <c:v>0.63576586899999998</c:v>
                </c:pt>
                <c:pt idx="431">
                  <c:v>0.63708203100000005</c:v>
                </c:pt>
                <c:pt idx="432">
                  <c:v>0.63827831999999995</c:v>
                </c:pt>
                <c:pt idx="433">
                  <c:v>0.63959423800000004</c:v>
                </c:pt>
                <c:pt idx="434">
                  <c:v>0.64078955100000001</c:v>
                </c:pt>
                <c:pt idx="435">
                  <c:v>0.64210546899999998</c:v>
                </c:pt>
                <c:pt idx="436">
                  <c:v>0.643301758</c:v>
                </c:pt>
                <c:pt idx="437">
                  <c:v>0.64461767599999997</c:v>
                </c:pt>
                <c:pt idx="438">
                  <c:v>0.64581420899999997</c:v>
                </c:pt>
                <c:pt idx="439">
                  <c:v>0.64713012700000005</c:v>
                </c:pt>
                <c:pt idx="440">
                  <c:v>0.64832641599999996</c:v>
                </c:pt>
                <c:pt idx="441">
                  <c:v>0.64952294899999996</c:v>
                </c:pt>
                <c:pt idx="442">
                  <c:v>0.65083862299999995</c:v>
                </c:pt>
                <c:pt idx="443">
                  <c:v>0.652155029</c:v>
                </c:pt>
                <c:pt idx="444">
                  <c:v>0.65335107400000003</c:v>
                </c:pt>
                <c:pt idx="445">
                  <c:v>0.65466723599999999</c:v>
                </c:pt>
                <c:pt idx="446">
                  <c:v>0.65586401400000005</c:v>
                </c:pt>
                <c:pt idx="447">
                  <c:v>0.65717993200000002</c:v>
                </c:pt>
                <c:pt idx="448">
                  <c:v>0.65837573199999999</c:v>
                </c:pt>
                <c:pt idx="449">
                  <c:v>0.65969164999999996</c:v>
                </c:pt>
                <c:pt idx="450">
                  <c:v>0.66088793899999998</c:v>
                </c:pt>
                <c:pt idx="451">
                  <c:v>0.66220288100000002</c:v>
                </c:pt>
                <c:pt idx="452">
                  <c:v>0.66339917000000004</c:v>
                </c:pt>
                <c:pt idx="453">
                  <c:v>0.66459570300000004</c:v>
                </c:pt>
                <c:pt idx="454">
                  <c:v>0.66591162100000001</c:v>
                </c:pt>
                <c:pt idx="455">
                  <c:v>0.66722778299999996</c:v>
                </c:pt>
                <c:pt idx="456">
                  <c:v>0.66842431599999996</c:v>
                </c:pt>
                <c:pt idx="457">
                  <c:v>0.66973974599999997</c:v>
                </c:pt>
                <c:pt idx="458">
                  <c:v>0.67093603499999999</c:v>
                </c:pt>
                <c:pt idx="459">
                  <c:v>0.67225195299999996</c:v>
                </c:pt>
                <c:pt idx="460">
                  <c:v>0.67344824199999997</c:v>
                </c:pt>
                <c:pt idx="461">
                  <c:v>0.67476440400000004</c:v>
                </c:pt>
                <c:pt idx="462">
                  <c:v>0.67596044899999996</c:v>
                </c:pt>
                <c:pt idx="463">
                  <c:v>0.67727661100000003</c:v>
                </c:pt>
                <c:pt idx="464">
                  <c:v>0.67847290000000005</c:v>
                </c:pt>
                <c:pt idx="465">
                  <c:v>0.67978955100000005</c:v>
                </c:pt>
                <c:pt idx="466">
                  <c:v>0.68098535199999999</c:v>
                </c:pt>
                <c:pt idx="467">
                  <c:v>0.68230126999999996</c:v>
                </c:pt>
                <c:pt idx="468">
                  <c:v>0.68349633799999998</c:v>
                </c:pt>
                <c:pt idx="469">
                  <c:v>0.684692627</c:v>
                </c:pt>
                <c:pt idx="470">
                  <c:v>0.68600878899999995</c:v>
                </c:pt>
                <c:pt idx="471">
                  <c:v>0.68732470700000003</c:v>
                </c:pt>
                <c:pt idx="472">
                  <c:v>0.68852124000000003</c:v>
                </c:pt>
                <c:pt idx="473">
                  <c:v>0.68971752900000005</c:v>
                </c:pt>
                <c:pt idx="474">
                  <c:v>0.69103344700000002</c:v>
                </c:pt>
                <c:pt idx="475">
                  <c:v>0.69234960899999998</c:v>
                </c:pt>
                <c:pt idx="476">
                  <c:v>0.69354565400000001</c:v>
                </c:pt>
                <c:pt idx="477">
                  <c:v>0.69486157199999998</c:v>
                </c:pt>
                <c:pt idx="478">
                  <c:v>0.69605810499999998</c:v>
                </c:pt>
                <c:pt idx="479">
                  <c:v>0.69737402299999995</c:v>
                </c:pt>
                <c:pt idx="480">
                  <c:v>0.69857031300000005</c:v>
                </c:pt>
                <c:pt idx="481">
                  <c:v>0.69976660199999996</c:v>
                </c:pt>
                <c:pt idx="482">
                  <c:v>0.7</c:v>
                </c:pt>
                <c:pt idx="483">
                  <c:v>0.7</c:v>
                </c:pt>
                <c:pt idx="484">
                  <c:v>0.7</c:v>
                </c:pt>
                <c:pt idx="485">
                  <c:v>0.7</c:v>
                </c:pt>
                <c:pt idx="486">
                  <c:v>0.7</c:v>
                </c:pt>
                <c:pt idx="487">
                  <c:v>0.70143237300000005</c:v>
                </c:pt>
                <c:pt idx="488">
                  <c:v>0.70262866199999996</c:v>
                </c:pt>
                <c:pt idx="489">
                  <c:v>0.70394482400000002</c:v>
                </c:pt>
                <c:pt idx="490">
                  <c:v>0.70514111300000004</c:v>
                </c:pt>
                <c:pt idx="491">
                  <c:v>0.70645703100000001</c:v>
                </c:pt>
                <c:pt idx="492">
                  <c:v>0.70765356400000001</c:v>
                </c:pt>
                <c:pt idx="493">
                  <c:v>0.708969238</c:v>
                </c:pt>
                <c:pt idx="494">
                  <c:v>0.710165771</c:v>
                </c:pt>
                <c:pt idx="495">
                  <c:v>0.71148168899999997</c:v>
                </c:pt>
                <c:pt idx="496">
                  <c:v>0.71267797899999996</c:v>
                </c:pt>
                <c:pt idx="497">
                  <c:v>0.71387426799999998</c:v>
                </c:pt>
                <c:pt idx="498">
                  <c:v>0.71519018599999995</c:v>
                </c:pt>
                <c:pt idx="499">
                  <c:v>0.716506592</c:v>
                </c:pt>
                <c:pt idx="500">
                  <c:v>0.71770288100000001</c:v>
                </c:pt>
                <c:pt idx="501">
                  <c:v>0.71889892600000005</c:v>
                </c:pt>
                <c:pt idx="502">
                  <c:v>0.72021484400000002</c:v>
                </c:pt>
                <c:pt idx="503">
                  <c:v>0.72153076199999999</c:v>
                </c:pt>
                <c:pt idx="504">
                  <c:v>0.72272729499999999</c:v>
                </c:pt>
                <c:pt idx="505">
                  <c:v>0.72404345699999995</c:v>
                </c:pt>
                <c:pt idx="506">
                  <c:v>0.72523974599999996</c:v>
                </c:pt>
                <c:pt idx="507">
                  <c:v>0.72655541999999995</c:v>
                </c:pt>
                <c:pt idx="508">
                  <c:v>0.72775170899999997</c:v>
                </c:pt>
                <c:pt idx="509">
                  <c:v>0.72906787100000003</c:v>
                </c:pt>
                <c:pt idx="510">
                  <c:v>0.73158007800000002</c:v>
                </c:pt>
                <c:pt idx="511">
                  <c:v>0.73277636700000004</c:v>
                </c:pt>
                <c:pt idx="512">
                  <c:v>0.73528759799999999</c:v>
                </c:pt>
                <c:pt idx="513">
                  <c:v>0.73660351599999996</c:v>
                </c:pt>
                <c:pt idx="514">
                  <c:v>0.74568798800000002</c:v>
                </c:pt>
                <c:pt idx="515">
                  <c:v>0.74568798800000002</c:v>
                </c:pt>
                <c:pt idx="516">
                  <c:v>0.74568798800000002</c:v>
                </c:pt>
                <c:pt idx="517">
                  <c:v>0.74568798800000002</c:v>
                </c:pt>
                <c:pt idx="518">
                  <c:v>0.74568798800000002</c:v>
                </c:pt>
                <c:pt idx="519">
                  <c:v>0.74568798800000002</c:v>
                </c:pt>
                <c:pt idx="520">
                  <c:v>0.74568798800000002</c:v>
                </c:pt>
                <c:pt idx="521">
                  <c:v>0.74568798800000002</c:v>
                </c:pt>
                <c:pt idx="522">
                  <c:v>0.74568798800000002</c:v>
                </c:pt>
                <c:pt idx="523">
                  <c:v>0.74568798800000002</c:v>
                </c:pt>
                <c:pt idx="524">
                  <c:v>0.74568798800000002</c:v>
                </c:pt>
                <c:pt idx="525">
                  <c:v>0.74568798800000002</c:v>
                </c:pt>
                <c:pt idx="526">
                  <c:v>0.74568798800000002</c:v>
                </c:pt>
                <c:pt idx="527">
                  <c:v>0.74568798800000002</c:v>
                </c:pt>
                <c:pt idx="528">
                  <c:v>0.74652221699999999</c:v>
                </c:pt>
                <c:pt idx="529">
                  <c:v>0.747718506</c:v>
                </c:pt>
                <c:pt idx="530">
                  <c:v>0.748915039</c:v>
                </c:pt>
                <c:pt idx="531">
                  <c:v>0.75023095699999998</c:v>
                </c:pt>
                <c:pt idx="532">
                  <c:v>0.75154687499999995</c:v>
                </c:pt>
                <c:pt idx="533">
                  <c:v>0.75274340799999995</c:v>
                </c:pt>
                <c:pt idx="534">
                  <c:v>0.75345336900000004</c:v>
                </c:pt>
                <c:pt idx="535">
                  <c:v>0.75345336900000004</c:v>
                </c:pt>
                <c:pt idx="536">
                  <c:v>0.75345336900000004</c:v>
                </c:pt>
                <c:pt idx="537">
                  <c:v>0.75345336900000004</c:v>
                </c:pt>
                <c:pt idx="538">
                  <c:v>0.75345336900000004</c:v>
                </c:pt>
                <c:pt idx="539">
                  <c:v>0.75345336900000004</c:v>
                </c:pt>
                <c:pt idx="540">
                  <c:v>0.75345336900000004</c:v>
                </c:pt>
                <c:pt idx="541">
                  <c:v>0.75345336900000004</c:v>
                </c:pt>
                <c:pt idx="542">
                  <c:v>0.75345336900000004</c:v>
                </c:pt>
                <c:pt idx="543">
                  <c:v>0.75345336900000004</c:v>
                </c:pt>
                <c:pt idx="544">
                  <c:v>0.75273901399999998</c:v>
                </c:pt>
                <c:pt idx="545">
                  <c:v>0.75154248000000001</c:v>
                </c:pt>
                <c:pt idx="546">
                  <c:v>0.75022631799999995</c:v>
                </c:pt>
                <c:pt idx="547">
                  <c:v>0.74903027300000002</c:v>
                </c:pt>
                <c:pt idx="548">
                  <c:v>0.74771411099999996</c:v>
                </c:pt>
                <c:pt idx="549">
                  <c:v>0.74651782200000005</c:v>
                </c:pt>
                <c:pt idx="550">
                  <c:v>0.746046875</c:v>
                </c:pt>
                <c:pt idx="551">
                  <c:v>0.746046875</c:v>
                </c:pt>
                <c:pt idx="552">
                  <c:v>0.746046875</c:v>
                </c:pt>
                <c:pt idx="553">
                  <c:v>0.746046875</c:v>
                </c:pt>
                <c:pt idx="554">
                  <c:v>0.74676147500000001</c:v>
                </c:pt>
                <c:pt idx="555">
                  <c:v>0.74795776400000002</c:v>
                </c:pt>
                <c:pt idx="556">
                  <c:v>0.749273682</c:v>
                </c:pt>
                <c:pt idx="557">
                  <c:v>0.75058984399999995</c:v>
                </c:pt>
                <c:pt idx="558">
                  <c:v>0.75178613299999997</c:v>
                </c:pt>
                <c:pt idx="559">
                  <c:v>0.75310205100000005</c:v>
                </c:pt>
                <c:pt idx="560">
                  <c:v>0.75429833999999996</c:v>
                </c:pt>
                <c:pt idx="561">
                  <c:v>0.75561450200000002</c:v>
                </c:pt>
                <c:pt idx="562">
                  <c:v>0.75681103500000002</c:v>
                </c:pt>
                <c:pt idx="563">
                  <c:v>0.75812670900000001</c:v>
                </c:pt>
                <c:pt idx="564">
                  <c:v>0.75932299800000003</c:v>
                </c:pt>
                <c:pt idx="565">
                  <c:v>0.760637695</c:v>
                </c:pt>
                <c:pt idx="566">
                  <c:v>0.76183422899999997</c:v>
                </c:pt>
                <c:pt idx="567">
                  <c:v>0.76315014599999997</c:v>
                </c:pt>
                <c:pt idx="568">
                  <c:v>0.76434643599999996</c:v>
                </c:pt>
                <c:pt idx="569">
                  <c:v>0.76566235400000004</c:v>
                </c:pt>
                <c:pt idx="570">
                  <c:v>0.76625293000000005</c:v>
                </c:pt>
                <c:pt idx="571">
                  <c:v>0.76625293000000005</c:v>
                </c:pt>
                <c:pt idx="572">
                  <c:v>0.76625293000000005</c:v>
                </c:pt>
                <c:pt idx="573">
                  <c:v>0.76625293000000005</c:v>
                </c:pt>
                <c:pt idx="574">
                  <c:v>0.76625293000000005</c:v>
                </c:pt>
                <c:pt idx="575">
                  <c:v>0.767446289</c:v>
                </c:pt>
                <c:pt idx="576">
                  <c:v>0.76864135700000003</c:v>
                </c:pt>
                <c:pt idx="577">
                  <c:v>0.769957275</c:v>
                </c:pt>
                <c:pt idx="578">
                  <c:v>0.77115356400000001</c:v>
                </c:pt>
                <c:pt idx="579">
                  <c:v>0.77246972700000005</c:v>
                </c:pt>
                <c:pt idx="580">
                  <c:v>0.773665771</c:v>
                </c:pt>
                <c:pt idx="581">
                  <c:v>0.77486230499999997</c:v>
                </c:pt>
                <c:pt idx="582">
                  <c:v>0.77617822299999994</c:v>
                </c:pt>
                <c:pt idx="583">
                  <c:v>0.77749414100000003</c:v>
                </c:pt>
                <c:pt idx="584">
                  <c:v>0.77869043000000004</c:v>
                </c:pt>
                <c:pt idx="585">
                  <c:v>0.780006592</c:v>
                </c:pt>
                <c:pt idx="586">
                  <c:v>0.78120288100000002</c:v>
                </c:pt>
                <c:pt idx="587">
                  <c:v>0.78251879899999999</c:v>
                </c:pt>
                <c:pt idx="588">
                  <c:v>0.78371533199999999</c:v>
                </c:pt>
                <c:pt idx="589">
                  <c:v>0.78503124999999996</c:v>
                </c:pt>
                <c:pt idx="590">
                  <c:v>0.78622753899999998</c:v>
                </c:pt>
                <c:pt idx="591">
                  <c:v>0.78754345699999995</c:v>
                </c:pt>
                <c:pt idx="592">
                  <c:v>0.78873974599999996</c:v>
                </c:pt>
                <c:pt idx="593">
                  <c:v>0.78993481399999999</c:v>
                </c:pt>
                <c:pt idx="594">
                  <c:v>0.79125073199999996</c:v>
                </c:pt>
                <c:pt idx="595">
                  <c:v>0.79256689499999999</c:v>
                </c:pt>
                <c:pt idx="596">
                  <c:v>0.79376318400000001</c:v>
                </c:pt>
                <c:pt idx="597">
                  <c:v>0.79495947300000003</c:v>
                </c:pt>
                <c:pt idx="598">
                  <c:v>0.796275391</c:v>
                </c:pt>
                <c:pt idx="599">
                  <c:v>0.79759130899999997</c:v>
                </c:pt>
                <c:pt idx="600">
                  <c:v>0.79878784199999997</c:v>
                </c:pt>
                <c:pt idx="601">
                  <c:v>0.79998413099999999</c:v>
                </c:pt>
                <c:pt idx="602">
                  <c:v>0.80009594699999997</c:v>
                </c:pt>
                <c:pt idx="603">
                  <c:v>0.80009594699999997</c:v>
                </c:pt>
                <c:pt idx="604">
                  <c:v>0.80009594699999997</c:v>
                </c:pt>
                <c:pt idx="605">
                  <c:v>0.80009594699999997</c:v>
                </c:pt>
                <c:pt idx="606">
                  <c:v>0.80009594699999997</c:v>
                </c:pt>
                <c:pt idx="607">
                  <c:v>0.80009594699999997</c:v>
                </c:pt>
                <c:pt idx="608">
                  <c:v>0.80009594699999997</c:v>
                </c:pt>
                <c:pt idx="609">
                  <c:v>0.80009594699999997</c:v>
                </c:pt>
                <c:pt idx="610">
                  <c:v>0.80009594699999997</c:v>
                </c:pt>
                <c:pt idx="611">
                  <c:v>0.80009594699999997</c:v>
                </c:pt>
                <c:pt idx="612">
                  <c:v>0.80009594699999997</c:v>
                </c:pt>
                <c:pt idx="613">
                  <c:v>0.80009594699999997</c:v>
                </c:pt>
                <c:pt idx="614">
                  <c:v>0.80009594699999997</c:v>
                </c:pt>
                <c:pt idx="615">
                  <c:v>0.80009594699999997</c:v>
                </c:pt>
                <c:pt idx="616">
                  <c:v>0.80009594699999997</c:v>
                </c:pt>
                <c:pt idx="617">
                  <c:v>0.80009594699999997</c:v>
                </c:pt>
                <c:pt idx="618">
                  <c:v>0.80009594699999997</c:v>
                </c:pt>
                <c:pt idx="619">
                  <c:v>0.80009594699999997</c:v>
                </c:pt>
                <c:pt idx="620">
                  <c:v>0.80009594699999997</c:v>
                </c:pt>
                <c:pt idx="621">
                  <c:v>0.80009594699999997</c:v>
                </c:pt>
                <c:pt idx="622">
                  <c:v>0.80009594699999997</c:v>
                </c:pt>
                <c:pt idx="623">
                  <c:v>0.80009594699999997</c:v>
                </c:pt>
                <c:pt idx="624">
                  <c:v>0.80009594699999997</c:v>
                </c:pt>
                <c:pt idx="625">
                  <c:v>0.80009594699999997</c:v>
                </c:pt>
                <c:pt idx="626">
                  <c:v>0.80009594699999997</c:v>
                </c:pt>
                <c:pt idx="627">
                  <c:v>0.80009594699999997</c:v>
                </c:pt>
                <c:pt idx="628">
                  <c:v>0.80009594699999997</c:v>
                </c:pt>
                <c:pt idx="629">
                  <c:v>0.80009594699999997</c:v>
                </c:pt>
                <c:pt idx="630">
                  <c:v>0.80009594699999997</c:v>
                </c:pt>
                <c:pt idx="631">
                  <c:v>0.80009594699999997</c:v>
                </c:pt>
                <c:pt idx="632">
                  <c:v>0.80009594699999997</c:v>
                </c:pt>
                <c:pt idx="633">
                  <c:v>0.80009594699999997</c:v>
                </c:pt>
                <c:pt idx="634">
                  <c:v>0.80009594699999997</c:v>
                </c:pt>
                <c:pt idx="635">
                  <c:v>0.80009594699999997</c:v>
                </c:pt>
                <c:pt idx="636">
                  <c:v>0.80009594699999997</c:v>
                </c:pt>
                <c:pt idx="637">
                  <c:v>0.80009594699999997</c:v>
                </c:pt>
                <c:pt idx="638">
                  <c:v>0.80009594699999997</c:v>
                </c:pt>
                <c:pt idx="639">
                  <c:v>0.80009594699999997</c:v>
                </c:pt>
                <c:pt idx="640">
                  <c:v>0.80009594699999997</c:v>
                </c:pt>
                <c:pt idx="641">
                  <c:v>0.80009594699999997</c:v>
                </c:pt>
                <c:pt idx="642">
                  <c:v>0.80009594699999997</c:v>
                </c:pt>
                <c:pt idx="643">
                  <c:v>0.80009594699999997</c:v>
                </c:pt>
                <c:pt idx="644">
                  <c:v>0.80009594699999997</c:v>
                </c:pt>
                <c:pt idx="645">
                  <c:v>0.80009594699999997</c:v>
                </c:pt>
                <c:pt idx="646">
                  <c:v>0.80009594699999997</c:v>
                </c:pt>
                <c:pt idx="647">
                  <c:v>0.80009594699999997</c:v>
                </c:pt>
                <c:pt idx="648">
                  <c:v>0.80009594699999997</c:v>
                </c:pt>
                <c:pt idx="649">
                  <c:v>0.80009594699999997</c:v>
                </c:pt>
                <c:pt idx="650">
                  <c:v>0.80009594699999997</c:v>
                </c:pt>
                <c:pt idx="651">
                  <c:v>0.80009594699999997</c:v>
                </c:pt>
                <c:pt idx="652">
                  <c:v>0.80009594699999997</c:v>
                </c:pt>
                <c:pt idx="653">
                  <c:v>0.80009594699999997</c:v>
                </c:pt>
                <c:pt idx="654">
                  <c:v>0.80009594699999997</c:v>
                </c:pt>
                <c:pt idx="655">
                  <c:v>0.80009594699999997</c:v>
                </c:pt>
                <c:pt idx="656">
                  <c:v>0.80009594699999997</c:v>
                </c:pt>
                <c:pt idx="657">
                  <c:v>0.80009594699999997</c:v>
                </c:pt>
                <c:pt idx="658">
                  <c:v>0.80009594699999997</c:v>
                </c:pt>
                <c:pt idx="659">
                  <c:v>0.80009594699999997</c:v>
                </c:pt>
                <c:pt idx="660">
                  <c:v>0.80009594699999997</c:v>
                </c:pt>
                <c:pt idx="661">
                  <c:v>0.80009594699999997</c:v>
                </c:pt>
                <c:pt idx="662">
                  <c:v>0.80009594699999997</c:v>
                </c:pt>
                <c:pt idx="663">
                  <c:v>0.80009594699999997</c:v>
                </c:pt>
                <c:pt idx="664">
                  <c:v>0.80009594699999997</c:v>
                </c:pt>
                <c:pt idx="665">
                  <c:v>0.80009594699999997</c:v>
                </c:pt>
                <c:pt idx="666">
                  <c:v>0.80009594699999997</c:v>
                </c:pt>
                <c:pt idx="667">
                  <c:v>0.80009594699999997</c:v>
                </c:pt>
                <c:pt idx="668">
                  <c:v>0.80009594699999997</c:v>
                </c:pt>
                <c:pt idx="669">
                  <c:v>0.80009594699999997</c:v>
                </c:pt>
                <c:pt idx="670">
                  <c:v>0.80009594699999997</c:v>
                </c:pt>
                <c:pt idx="671">
                  <c:v>0.80009594699999997</c:v>
                </c:pt>
                <c:pt idx="672">
                  <c:v>0.80009594699999997</c:v>
                </c:pt>
                <c:pt idx="673">
                  <c:v>0.80009594699999997</c:v>
                </c:pt>
                <c:pt idx="674">
                  <c:v>0.80009594699999997</c:v>
                </c:pt>
                <c:pt idx="675">
                  <c:v>0.80009594699999997</c:v>
                </c:pt>
                <c:pt idx="676">
                  <c:v>0.80009594699999997</c:v>
                </c:pt>
                <c:pt idx="677">
                  <c:v>0.80009594699999997</c:v>
                </c:pt>
                <c:pt idx="678">
                  <c:v>0.80009594699999997</c:v>
                </c:pt>
                <c:pt idx="679">
                  <c:v>0.80009594699999997</c:v>
                </c:pt>
                <c:pt idx="680">
                  <c:v>0.80009594699999997</c:v>
                </c:pt>
                <c:pt idx="681">
                  <c:v>0.80009594699999997</c:v>
                </c:pt>
                <c:pt idx="682">
                  <c:v>0.80009594699999997</c:v>
                </c:pt>
                <c:pt idx="683">
                  <c:v>0.80009594699999997</c:v>
                </c:pt>
                <c:pt idx="684">
                  <c:v>0.80009594699999997</c:v>
                </c:pt>
                <c:pt idx="685">
                  <c:v>0.80009594699999997</c:v>
                </c:pt>
                <c:pt idx="686">
                  <c:v>0.80009594699999997</c:v>
                </c:pt>
                <c:pt idx="687">
                  <c:v>0.80009594699999997</c:v>
                </c:pt>
                <c:pt idx="688">
                  <c:v>0.80009594699999997</c:v>
                </c:pt>
                <c:pt idx="689">
                  <c:v>0.80009594699999997</c:v>
                </c:pt>
                <c:pt idx="690">
                  <c:v>0.80009594699999997</c:v>
                </c:pt>
                <c:pt idx="691">
                  <c:v>0.80009594699999997</c:v>
                </c:pt>
                <c:pt idx="692">
                  <c:v>0.80009594699999997</c:v>
                </c:pt>
                <c:pt idx="693">
                  <c:v>0.80009594699999997</c:v>
                </c:pt>
                <c:pt idx="694">
                  <c:v>0.80009594699999997</c:v>
                </c:pt>
                <c:pt idx="695">
                  <c:v>0.80009594699999997</c:v>
                </c:pt>
                <c:pt idx="696">
                  <c:v>0.80009594699999997</c:v>
                </c:pt>
                <c:pt idx="697">
                  <c:v>0.80009594699999997</c:v>
                </c:pt>
                <c:pt idx="698">
                  <c:v>0.80009594699999997</c:v>
                </c:pt>
                <c:pt idx="699">
                  <c:v>0.80009594699999997</c:v>
                </c:pt>
                <c:pt idx="700">
                  <c:v>0.80009594699999997</c:v>
                </c:pt>
                <c:pt idx="701">
                  <c:v>0.80009594699999997</c:v>
                </c:pt>
                <c:pt idx="702">
                  <c:v>0.80009594699999997</c:v>
                </c:pt>
                <c:pt idx="703">
                  <c:v>0.80009594699999997</c:v>
                </c:pt>
                <c:pt idx="704">
                  <c:v>0.80009594699999997</c:v>
                </c:pt>
                <c:pt idx="705">
                  <c:v>0.80009594699999997</c:v>
                </c:pt>
                <c:pt idx="706">
                  <c:v>0.80009594699999997</c:v>
                </c:pt>
                <c:pt idx="707">
                  <c:v>0.80009594699999997</c:v>
                </c:pt>
                <c:pt idx="708">
                  <c:v>0.80009594699999997</c:v>
                </c:pt>
                <c:pt idx="709">
                  <c:v>0.80009594699999997</c:v>
                </c:pt>
                <c:pt idx="710">
                  <c:v>0.80009594699999997</c:v>
                </c:pt>
                <c:pt idx="711">
                  <c:v>0.80009594699999997</c:v>
                </c:pt>
                <c:pt idx="712">
                  <c:v>0.80009594699999997</c:v>
                </c:pt>
                <c:pt idx="713">
                  <c:v>0.80009594699999997</c:v>
                </c:pt>
                <c:pt idx="714">
                  <c:v>0.80009594699999997</c:v>
                </c:pt>
                <c:pt idx="715">
                  <c:v>0.80009594699999997</c:v>
                </c:pt>
                <c:pt idx="716">
                  <c:v>0.80009594699999997</c:v>
                </c:pt>
                <c:pt idx="717">
                  <c:v>0.80009594699999997</c:v>
                </c:pt>
                <c:pt idx="718">
                  <c:v>0.80009594699999997</c:v>
                </c:pt>
                <c:pt idx="719">
                  <c:v>0.80009594699999997</c:v>
                </c:pt>
                <c:pt idx="720">
                  <c:v>0.80009594699999997</c:v>
                </c:pt>
                <c:pt idx="721">
                  <c:v>0.80009594699999997</c:v>
                </c:pt>
                <c:pt idx="722">
                  <c:v>0.80009594699999997</c:v>
                </c:pt>
                <c:pt idx="723">
                  <c:v>0.80009594699999997</c:v>
                </c:pt>
                <c:pt idx="724">
                  <c:v>0.80009594699999997</c:v>
                </c:pt>
                <c:pt idx="725">
                  <c:v>0.80009594699999997</c:v>
                </c:pt>
                <c:pt idx="726">
                  <c:v>0.80009594699999997</c:v>
                </c:pt>
                <c:pt idx="727">
                  <c:v>0.80009594699999997</c:v>
                </c:pt>
                <c:pt idx="728">
                  <c:v>0.80009594699999997</c:v>
                </c:pt>
                <c:pt idx="729">
                  <c:v>0.80009594699999997</c:v>
                </c:pt>
                <c:pt idx="730">
                  <c:v>0.80009594699999997</c:v>
                </c:pt>
                <c:pt idx="731">
                  <c:v>0.80009594699999997</c:v>
                </c:pt>
                <c:pt idx="732">
                  <c:v>0.80009594699999997</c:v>
                </c:pt>
                <c:pt idx="733">
                  <c:v>0.80009594699999997</c:v>
                </c:pt>
                <c:pt idx="734">
                  <c:v>0.80009594699999997</c:v>
                </c:pt>
                <c:pt idx="735">
                  <c:v>0.80009594699999997</c:v>
                </c:pt>
                <c:pt idx="736">
                  <c:v>0.80009594699999997</c:v>
                </c:pt>
                <c:pt idx="737">
                  <c:v>0.80009594699999997</c:v>
                </c:pt>
                <c:pt idx="738">
                  <c:v>0.80009594699999997</c:v>
                </c:pt>
                <c:pt idx="739">
                  <c:v>0.80009594699999997</c:v>
                </c:pt>
                <c:pt idx="740">
                  <c:v>0.80009594699999997</c:v>
                </c:pt>
                <c:pt idx="741">
                  <c:v>0.80009594699999997</c:v>
                </c:pt>
                <c:pt idx="742">
                  <c:v>0.80009594699999997</c:v>
                </c:pt>
                <c:pt idx="743">
                  <c:v>0.80009594699999997</c:v>
                </c:pt>
                <c:pt idx="744">
                  <c:v>0.80009594699999997</c:v>
                </c:pt>
                <c:pt idx="745">
                  <c:v>0.80009594699999997</c:v>
                </c:pt>
                <c:pt idx="746">
                  <c:v>0.80009594699999997</c:v>
                </c:pt>
                <c:pt idx="747">
                  <c:v>0.80009594699999997</c:v>
                </c:pt>
                <c:pt idx="748">
                  <c:v>0.80009594699999997</c:v>
                </c:pt>
                <c:pt idx="749">
                  <c:v>0.80009594699999997</c:v>
                </c:pt>
                <c:pt idx="750">
                  <c:v>0.80009594699999997</c:v>
                </c:pt>
                <c:pt idx="751">
                  <c:v>0.80009594699999997</c:v>
                </c:pt>
                <c:pt idx="752">
                  <c:v>0.80009594699999997</c:v>
                </c:pt>
                <c:pt idx="753">
                  <c:v>0.80009594699999997</c:v>
                </c:pt>
                <c:pt idx="754">
                  <c:v>0.80009594699999997</c:v>
                </c:pt>
                <c:pt idx="755">
                  <c:v>0.80009594699999997</c:v>
                </c:pt>
                <c:pt idx="756">
                  <c:v>0.80009594699999997</c:v>
                </c:pt>
                <c:pt idx="757">
                  <c:v>0.80009594699999997</c:v>
                </c:pt>
                <c:pt idx="758">
                  <c:v>0.80009594699999997</c:v>
                </c:pt>
                <c:pt idx="759">
                  <c:v>0.80009594699999997</c:v>
                </c:pt>
                <c:pt idx="760">
                  <c:v>0.80009594699999997</c:v>
                </c:pt>
                <c:pt idx="761">
                  <c:v>0.80009594699999997</c:v>
                </c:pt>
                <c:pt idx="762">
                  <c:v>0.80009594699999997</c:v>
                </c:pt>
                <c:pt idx="763">
                  <c:v>0.80009594699999997</c:v>
                </c:pt>
                <c:pt idx="764">
                  <c:v>0.80009594699999997</c:v>
                </c:pt>
                <c:pt idx="765">
                  <c:v>0.80009594699999997</c:v>
                </c:pt>
                <c:pt idx="766">
                  <c:v>0.80009594699999997</c:v>
                </c:pt>
                <c:pt idx="767">
                  <c:v>0.80009594699999997</c:v>
                </c:pt>
                <c:pt idx="768">
                  <c:v>0.80009594699999997</c:v>
                </c:pt>
                <c:pt idx="769">
                  <c:v>0.80009594699999997</c:v>
                </c:pt>
                <c:pt idx="770">
                  <c:v>0.80009594699999997</c:v>
                </c:pt>
                <c:pt idx="771">
                  <c:v>0.80009594699999997</c:v>
                </c:pt>
                <c:pt idx="772">
                  <c:v>0.80009594699999997</c:v>
                </c:pt>
                <c:pt idx="773">
                  <c:v>0.80009594699999997</c:v>
                </c:pt>
                <c:pt idx="774">
                  <c:v>0.80009594699999997</c:v>
                </c:pt>
                <c:pt idx="775">
                  <c:v>0.80009594699999997</c:v>
                </c:pt>
                <c:pt idx="776">
                  <c:v>0.80009594699999997</c:v>
                </c:pt>
                <c:pt idx="777">
                  <c:v>0.80009594699999997</c:v>
                </c:pt>
                <c:pt idx="778">
                  <c:v>0.80009594699999997</c:v>
                </c:pt>
                <c:pt idx="779">
                  <c:v>0.80009594699999997</c:v>
                </c:pt>
                <c:pt idx="780">
                  <c:v>0.80009594699999997</c:v>
                </c:pt>
                <c:pt idx="781">
                  <c:v>0.80009594699999997</c:v>
                </c:pt>
                <c:pt idx="782">
                  <c:v>0.80009594699999997</c:v>
                </c:pt>
                <c:pt idx="783">
                  <c:v>0.80009594699999997</c:v>
                </c:pt>
                <c:pt idx="784">
                  <c:v>0.80009594699999997</c:v>
                </c:pt>
                <c:pt idx="785">
                  <c:v>0.80009594699999997</c:v>
                </c:pt>
                <c:pt idx="786">
                  <c:v>0.80009594699999997</c:v>
                </c:pt>
                <c:pt idx="787">
                  <c:v>0.80009594699999997</c:v>
                </c:pt>
                <c:pt idx="788">
                  <c:v>0.80009594699999997</c:v>
                </c:pt>
                <c:pt idx="789">
                  <c:v>0.80009594699999997</c:v>
                </c:pt>
                <c:pt idx="790">
                  <c:v>0.80009594699999997</c:v>
                </c:pt>
                <c:pt idx="791">
                  <c:v>0.80009594699999997</c:v>
                </c:pt>
                <c:pt idx="792">
                  <c:v>0.80009594699999997</c:v>
                </c:pt>
                <c:pt idx="793">
                  <c:v>0.80009594699999997</c:v>
                </c:pt>
                <c:pt idx="794">
                  <c:v>0.80009594699999997</c:v>
                </c:pt>
                <c:pt idx="795">
                  <c:v>0.80009594699999997</c:v>
                </c:pt>
                <c:pt idx="796">
                  <c:v>0.80009594699999997</c:v>
                </c:pt>
                <c:pt idx="797">
                  <c:v>0.80009594699999997</c:v>
                </c:pt>
                <c:pt idx="798">
                  <c:v>0.80009594699999997</c:v>
                </c:pt>
                <c:pt idx="799">
                  <c:v>0.80009594699999997</c:v>
                </c:pt>
                <c:pt idx="800">
                  <c:v>0.80009594699999997</c:v>
                </c:pt>
                <c:pt idx="801">
                  <c:v>0.80009594699999997</c:v>
                </c:pt>
                <c:pt idx="802">
                  <c:v>0.80009594699999997</c:v>
                </c:pt>
                <c:pt idx="803">
                  <c:v>0.80009594699999997</c:v>
                </c:pt>
                <c:pt idx="804">
                  <c:v>0.80009594699999997</c:v>
                </c:pt>
                <c:pt idx="805">
                  <c:v>0.80009594699999997</c:v>
                </c:pt>
                <c:pt idx="806">
                  <c:v>0.80009594699999997</c:v>
                </c:pt>
                <c:pt idx="807">
                  <c:v>0.80009594699999997</c:v>
                </c:pt>
                <c:pt idx="808">
                  <c:v>0.80009594699999997</c:v>
                </c:pt>
                <c:pt idx="809">
                  <c:v>0.80009594699999997</c:v>
                </c:pt>
                <c:pt idx="810">
                  <c:v>0.80009594699999997</c:v>
                </c:pt>
                <c:pt idx="811">
                  <c:v>0.80009594699999997</c:v>
                </c:pt>
                <c:pt idx="812">
                  <c:v>0.80009594699999997</c:v>
                </c:pt>
                <c:pt idx="813">
                  <c:v>0.80009594699999997</c:v>
                </c:pt>
                <c:pt idx="814">
                  <c:v>0.80009594699999997</c:v>
                </c:pt>
                <c:pt idx="815">
                  <c:v>0.80009594699999997</c:v>
                </c:pt>
                <c:pt idx="816">
                  <c:v>0.80009594699999997</c:v>
                </c:pt>
                <c:pt idx="817">
                  <c:v>0.80009594699999997</c:v>
                </c:pt>
                <c:pt idx="818">
                  <c:v>0.80009594699999997</c:v>
                </c:pt>
                <c:pt idx="819">
                  <c:v>0.80009594699999997</c:v>
                </c:pt>
                <c:pt idx="820">
                  <c:v>0.80009594699999997</c:v>
                </c:pt>
                <c:pt idx="821">
                  <c:v>0.80009594699999997</c:v>
                </c:pt>
                <c:pt idx="822">
                  <c:v>0.80009594699999997</c:v>
                </c:pt>
                <c:pt idx="823">
                  <c:v>0.80009594699999997</c:v>
                </c:pt>
                <c:pt idx="824">
                  <c:v>0.80009594699999997</c:v>
                </c:pt>
                <c:pt idx="825">
                  <c:v>0.80009594699999997</c:v>
                </c:pt>
                <c:pt idx="826">
                  <c:v>0.80009594699999997</c:v>
                </c:pt>
                <c:pt idx="827">
                  <c:v>0.80009594699999997</c:v>
                </c:pt>
                <c:pt idx="828">
                  <c:v>0.80009594699999997</c:v>
                </c:pt>
                <c:pt idx="829">
                  <c:v>0.80009594699999997</c:v>
                </c:pt>
                <c:pt idx="830">
                  <c:v>0.80009594699999997</c:v>
                </c:pt>
                <c:pt idx="831">
                  <c:v>0.80009594699999997</c:v>
                </c:pt>
                <c:pt idx="832">
                  <c:v>0.80009594699999997</c:v>
                </c:pt>
                <c:pt idx="833">
                  <c:v>0.80009594699999997</c:v>
                </c:pt>
                <c:pt idx="834">
                  <c:v>0.80009594699999997</c:v>
                </c:pt>
                <c:pt idx="835">
                  <c:v>0.80009594699999997</c:v>
                </c:pt>
                <c:pt idx="836">
                  <c:v>0.80009594699999997</c:v>
                </c:pt>
                <c:pt idx="837">
                  <c:v>0.80009594699999997</c:v>
                </c:pt>
                <c:pt idx="838">
                  <c:v>0.80009594699999997</c:v>
                </c:pt>
                <c:pt idx="839">
                  <c:v>0.80009594699999997</c:v>
                </c:pt>
                <c:pt idx="840">
                  <c:v>0.80009594699999997</c:v>
                </c:pt>
                <c:pt idx="841">
                  <c:v>0.80009594699999997</c:v>
                </c:pt>
                <c:pt idx="842">
                  <c:v>0.80009594699999997</c:v>
                </c:pt>
                <c:pt idx="843">
                  <c:v>0.80009594699999997</c:v>
                </c:pt>
                <c:pt idx="844">
                  <c:v>0.80009594699999997</c:v>
                </c:pt>
                <c:pt idx="845">
                  <c:v>0.80009594699999997</c:v>
                </c:pt>
                <c:pt idx="846">
                  <c:v>0.80009594699999997</c:v>
                </c:pt>
                <c:pt idx="847">
                  <c:v>0.80009594699999997</c:v>
                </c:pt>
                <c:pt idx="848">
                  <c:v>0.80009594699999997</c:v>
                </c:pt>
                <c:pt idx="849">
                  <c:v>0.80009594699999997</c:v>
                </c:pt>
                <c:pt idx="850">
                  <c:v>0.80009594699999997</c:v>
                </c:pt>
                <c:pt idx="851">
                  <c:v>0.80009594699999997</c:v>
                </c:pt>
                <c:pt idx="852">
                  <c:v>0.80009594699999997</c:v>
                </c:pt>
                <c:pt idx="853">
                  <c:v>0.80009594699999997</c:v>
                </c:pt>
                <c:pt idx="854">
                  <c:v>0.80009594699999997</c:v>
                </c:pt>
                <c:pt idx="855">
                  <c:v>0.80009594699999997</c:v>
                </c:pt>
                <c:pt idx="856">
                  <c:v>0.80009594699999997</c:v>
                </c:pt>
                <c:pt idx="857">
                  <c:v>0.80009594699999997</c:v>
                </c:pt>
                <c:pt idx="858">
                  <c:v>0.80009594699999997</c:v>
                </c:pt>
                <c:pt idx="859">
                  <c:v>0.80009594699999997</c:v>
                </c:pt>
                <c:pt idx="860">
                  <c:v>0.80009594699999997</c:v>
                </c:pt>
                <c:pt idx="861">
                  <c:v>0.80009594699999997</c:v>
                </c:pt>
                <c:pt idx="862">
                  <c:v>0.80009594699999997</c:v>
                </c:pt>
                <c:pt idx="863">
                  <c:v>0.80009594699999997</c:v>
                </c:pt>
                <c:pt idx="864">
                  <c:v>0.80009594699999997</c:v>
                </c:pt>
                <c:pt idx="865">
                  <c:v>0.80009594699999997</c:v>
                </c:pt>
                <c:pt idx="866">
                  <c:v>0.80009594699999997</c:v>
                </c:pt>
                <c:pt idx="867">
                  <c:v>0.80009594699999997</c:v>
                </c:pt>
                <c:pt idx="868">
                  <c:v>0.80009594699999997</c:v>
                </c:pt>
                <c:pt idx="869">
                  <c:v>0.80009594699999997</c:v>
                </c:pt>
                <c:pt idx="870">
                  <c:v>0.80009594699999997</c:v>
                </c:pt>
                <c:pt idx="871">
                  <c:v>0.80009594699999997</c:v>
                </c:pt>
                <c:pt idx="872">
                  <c:v>0.80009594699999997</c:v>
                </c:pt>
                <c:pt idx="873">
                  <c:v>0.80009594699999997</c:v>
                </c:pt>
                <c:pt idx="874">
                  <c:v>0.80009594699999997</c:v>
                </c:pt>
                <c:pt idx="875">
                  <c:v>0.80009594699999997</c:v>
                </c:pt>
                <c:pt idx="876">
                  <c:v>0.80009594699999997</c:v>
                </c:pt>
                <c:pt idx="877">
                  <c:v>0.80009594699999997</c:v>
                </c:pt>
                <c:pt idx="878">
                  <c:v>0.80009594699999997</c:v>
                </c:pt>
                <c:pt idx="879">
                  <c:v>0.80009594699999997</c:v>
                </c:pt>
                <c:pt idx="880">
                  <c:v>0.80009594699999997</c:v>
                </c:pt>
                <c:pt idx="881">
                  <c:v>0.80009594699999997</c:v>
                </c:pt>
                <c:pt idx="882">
                  <c:v>0.80009594699999997</c:v>
                </c:pt>
                <c:pt idx="883">
                  <c:v>0.80009594699999997</c:v>
                </c:pt>
                <c:pt idx="884">
                  <c:v>0.80009594699999997</c:v>
                </c:pt>
                <c:pt idx="885">
                  <c:v>0.80009594699999997</c:v>
                </c:pt>
                <c:pt idx="886">
                  <c:v>0.80009594699999997</c:v>
                </c:pt>
                <c:pt idx="887">
                  <c:v>0.80009594699999997</c:v>
                </c:pt>
                <c:pt idx="888">
                  <c:v>0.80009594699999997</c:v>
                </c:pt>
                <c:pt idx="889">
                  <c:v>0.80009594699999997</c:v>
                </c:pt>
                <c:pt idx="890">
                  <c:v>0.80009594699999997</c:v>
                </c:pt>
                <c:pt idx="891">
                  <c:v>0.80009594699999997</c:v>
                </c:pt>
                <c:pt idx="892">
                  <c:v>0.80009594699999997</c:v>
                </c:pt>
                <c:pt idx="893">
                  <c:v>0.80009594699999997</c:v>
                </c:pt>
                <c:pt idx="894">
                  <c:v>0.80009594699999997</c:v>
                </c:pt>
                <c:pt idx="895">
                  <c:v>0.80009594699999997</c:v>
                </c:pt>
                <c:pt idx="896">
                  <c:v>0.80009594699999997</c:v>
                </c:pt>
                <c:pt idx="897">
                  <c:v>0.80009594699999997</c:v>
                </c:pt>
                <c:pt idx="898">
                  <c:v>0.80009594699999997</c:v>
                </c:pt>
                <c:pt idx="899">
                  <c:v>0.80009594699999997</c:v>
                </c:pt>
                <c:pt idx="900">
                  <c:v>0.80009594699999997</c:v>
                </c:pt>
                <c:pt idx="901">
                  <c:v>0.80009594699999997</c:v>
                </c:pt>
                <c:pt idx="902">
                  <c:v>0.80009594699999997</c:v>
                </c:pt>
                <c:pt idx="903">
                  <c:v>0.80009594699999997</c:v>
                </c:pt>
                <c:pt idx="904">
                  <c:v>0.80009594699999997</c:v>
                </c:pt>
                <c:pt idx="905">
                  <c:v>0.80009594699999997</c:v>
                </c:pt>
                <c:pt idx="906">
                  <c:v>0.80009594699999997</c:v>
                </c:pt>
                <c:pt idx="907">
                  <c:v>0.80009594699999997</c:v>
                </c:pt>
                <c:pt idx="908">
                  <c:v>0.80009594699999997</c:v>
                </c:pt>
                <c:pt idx="909">
                  <c:v>0.80009594699999997</c:v>
                </c:pt>
                <c:pt idx="910">
                  <c:v>0.80009594699999997</c:v>
                </c:pt>
                <c:pt idx="911">
                  <c:v>0.80009594699999997</c:v>
                </c:pt>
                <c:pt idx="912">
                  <c:v>0.80009594699999997</c:v>
                </c:pt>
                <c:pt idx="913">
                  <c:v>0.80009594699999997</c:v>
                </c:pt>
                <c:pt idx="914">
                  <c:v>0.80009594699999997</c:v>
                </c:pt>
                <c:pt idx="915">
                  <c:v>0.80009594699999997</c:v>
                </c:pt>
                <c:pt idx="916">
                  <c:v>0.80009594699999997</c:v>
                </c:pt>
                <c:pt idx="917">
                  <c:v>0.80009594699999997</c:v>
                </c:pt>
                <c:pt idx="918">
                  <c:v>0.80009594699999997</c:v>
                </c:pt>
                <c:pt idx="919">
                  <c:v>0.80009594699999997</c:v>
                </c:pt>
                <c:pt idx="920">
                  <c:v>0.80009594699999997</c:v>
                </c:pt>
                <c:pt idx="921">
                  <c:v>0.80009594699999997</c:v>
                </c:pt>
                <c:pt idx="922">
                  <c:v>0.80009594699999997</c:v>
                </c:pt>
                <c:pt idx="923">
                  <c:v>0.80009594699999997</c:v>
                </c:pt>
                <c:pt idx="924">
                  <c:v>0.80009594699999997</c:v>
                </c:pt>
                <c:pt idx="925">
                  <c:v>0.80009594699999997</c:v>
                </c:pt>
                <c:pt idx="926">
                  <c:v>0.80009594699999997</c:v>
                </c:pt>
                <c:pt idx="927">
                  <c:v>0.80009594699999997</c:v>
                </c:pt>
                <c:pt idx="928">
                  <c:v>0.80009594699999997</c:v>
                </c:pt>
                <c:pt idx="929">
                  <c:v>0.80009594699999997</c:v>
                </c:pt>
                <c:pt idx="930">
                  <c:v>0.80009594699999997</c:v>
                </c:pt>
                <c:pt idx="931">
                  <c:v>0.80009594699999997</c:v>
                </c:pt>
                <c:pt idx="932">
                  <c:v>0.80009594699999997</c:v>
                </c:pt>
                <c:pt idx="933">
                  <c:v>0.80009594699999997</c:v>
                </c:pt>
                <c:pt idx="934">
                  <c:v>0.80009594699999997</c:v>
                </c:pt>
                <c:pt idx="935">
                  <c:v>0.80009594699999997</c:v>
                </c:pt>
                <c:pt idx="936">
                  <c:v>0.80009594699999997</c:v>
                </c:pt>
                <c:pt idx="937">
                  <c:v>0.80009594699999997</c:v>
                </c:pt>
                <c:pt idx="938">
                  <c:v>0.80009594699999997</c:v>
                </c:pt>
                <c:pt idx="939">
                  <c:v>0.80009594699999997</c:v>
                </c:pt>
                <c:pt idx="940">
                  <c:v>0.80009594699999997</c:v>
                </c:pt>
                <c:pt idx="941">
                  <c:v>0.80009594699999997</c:v>
                </c:pt>
                <c:pt idx="942">
                  <c:v>0.80009594699999997</c:v>
                </c:pt>
                <c:pt idx="943">
                  <c:v>0.80009594699999997</c:v>
                </c:pt>
                <c:pt idx="944">
                  <c:v>0.80009594699999997</c:v>
                </c:pt>
                <c:pt idx="945">
                  <c:v>0.80009594699999997</c:v>
                </c:pt>
                <c:pt idx="946">
                  <c:v>0.80009594699999997</c:v>
                </c:pt>
                <c:pt idx="947">
                  <c:v>0.80009594699999997</c:v>
                </c:pt>
                <c:pt idx="948">
                  <c:v>0.80009594699999997</c:v>
                </c:pt>
                <c:pt idx="949">
                  <c:v>0.80009594699999997</c:v>
                </c:pt>
                <c:pt idx="950">
                  <c:v>0.80009594699999997</c:v>
                </c:pt>
                <c:pt idx="951">
                  <c:v>0.80009594699999997</c:v>
                </c:pt>
                <c:pt idx="952">
                  <c:v>0.80009594699999997</c:v>
                </c:pt>
                <c:pt idx="953">
                  <c:v>0.80009594699999997</c:v>
                </c:pt>
                <c:pt idx="954">
                  <c:v>0.80009594699999997</c:v>
                </c:pt>
                <c:pt idx="955">
                  <c:v>0.80009594699999997</c:v>
                </c:pt>
                <c:pt idx="956">
                  <c:v>0.80009594699999997</c:v>
                </c:pt>
                <c:pt idx="957">
                  <c:v>0.80009594699999997</c:v>
                </c:pt>
                <c:pt idx="958">
                  <c:v>0.80009594699999997</c:v>
                </c:pt>
                <c:pt idx="959">
                  <c:v>0.80009594699999997</c:v>
                </c:pt>
                <c:pt idx="960">
                  <c:v>0.80009594699999997</c:v>
                </c:pt>
                <c:pt idx="961">
                  <c:v>0.80009594699999997</c:v>
                </c:pt>
                <c:pt idx="962">
                  <c:v>0.80009594699999997</c:v>
                </c:pt>
                <c:pt idx="963">
                  <c:v>0.80009594699999997</c:v>
                </c:pt>
                <c:pt idx="964">
                  <c:v>0.80009594699999997</c:v>
                </c:pt>
                <c:pt idx="965">
                  <c:v>0.80009594699999997</c:v>
                </c:pt>
                <c:pt idx="966">
                  <c:v>0.80009594699999997</c:v>
                </c:pt>
                <c:pt idx="967">
                  <c:v>0.80009594699999997</c:v>
                </c:pt>
                <c:pt idx="968">
                  <c:v>0.80009594699999997</c:v>
                </c:pt>
                <c:pt idx="969">
                  <c:v>0.80009594699999997</c:v>
                </c:pt>
                <c:pt idx="970">
                  <c:v>0.80009594699999997</c:v>
                </c:pt>
                <c:pt idx="971">
                  <c:v>0.80009594699999997</c:v>
                </c:pt>
                <c:pt idx="972">
                  <c:v>0.80009594699999997</c:v>
                </c:pt>
                <c:pt idx="973">
                  <c:v>0.80009594699999997</c:v>
                </c:pt>
                <c:pt idx="974">
                  <c:v>0.80009594699999997</c:v>
                </c:pt>
                <c:pt idx="975">
                  <c:v>0.80009594699999997</c:v>
                </c:pt>
                <c:pt idx="976">
                  <c:v>0.80009594699999997</c:v>
                </c:pt>
                <c:pt idx="977">
                  <c:v>0.80009594699999997</c:v>
                </c:pt>
                <c:pt idx="978">
                  <c:v>0.80009594699999997</c:v>
                </c:pt>
                <c:pt idx="979">
                  <c:v>0.80009594699999997</c:v>
                </c:pt>
                <c:pt idx="980">
                  <c:v>0.80009594699999997</c:v>
                </c:pt>
                <c:pt idx="981">
                  <c:v>0.80009594699999997</c:v>
                </c:pt>
                <c:pt idx="982">
                  <c:v>0.80009594699999997</c:v>
                </c:pt>
                <c:pt idx="983">
                  <c:v>0.80009594699999997</c:v>
                </c:pt>
                <c:pt idx="984">
                  <c:v>0.80009594699999997</c:v>
                </c:pt>
                <c:pt idx="985">
                  <c:v>0.80009594699999997</c:v>
                </c:pt>
                <c:pt idx="986">
                  <c:v>0.80009594699999997</c:v>
                </c:pt>
                <c:pt idx="987">
                  <c:v>0.80009594699999997</c:v>
                </c:pt>
                <c:pt idx="988">
                  <c:v>0.80009594699999997</c:v>
                </c:pt>
                <c:pt idx="989">
                  <c:v>0.80009594699999997</c:v>
                </c:pt>
                <c:pt idx="990">
                  <c:v>0.80009594699999997</c:v>
                </c:pt>
                <c:pt idx="991">
                  <c:v>0.80009594699999997</c:v>
                </c:pt>
                <c:pt idx="992">
                  <c:v>0.80009594699999997</c:v>
                </c:pt>
                <c:pt idx="993">
                  <c:v>0.80009594699999997</c:v>
                </c:pt>
                <c:pt idx="994">
                  <c:v>0.80009594699999997</c:v>
                </c:pt>
                <c:pt idx="995">
                  <c:v>0.80009594699999997</c:v>
                </c:pt>
                <c:pt idx="996">
                  <c:v>0.80009594699999997</c:v>
                </c:pt>
                <c:pt idx="997">
                  <c:v>0.80009594699999997</c:v>
                </c:pt>
                <c:pt idx="998">
                  <c:v>0.80009594699999997</c:v>
                </c:pt>
                <c:pt idx="999">
                  <c:v>0.80009594699999997</c:v>
                </c:pt>
                <c:pt idx="1000">
                  <c:v>0.80009594699999997</c:v>
                </c:pt>
                <c:pt idx="1001">
                  <c:v>0.80009594699999997</c:v>
                </c:pt>
                <c:pt idx="1002">
                  <c:v>0.80009594699999997</c:v>
                </c:pt>
                <c:pt idx="1003">
                  <c:v>0.80009594699999997</c:v>
                </c:pt>
                <c:pt idx="1004">
                  <c:v>0.80009594699999997</c:v>
                </c:pt>
                <c:pt idx="1005">
                  <c:v>0.80009594699999997</c:v>
                </c:pt>
                <c:pt idx="1006">
                  <c:v>0.80009594699999997</c:v>
                </c:pt>
                <c:pt idx="1007">
                  <c:v>0.80009594699999997</c:v>
                </c:pt>
                <c:pt idx="1008">
                  <c:v>0.80009594699999997</c:v>
                </c:pt>
                <c:pt idx="1009">
                  <c:v>0.80009594699999997</c:v>
                </c:pt>
                <c:pt idx="1010">
                  <c:v>0.80009594699999997</c:v>
                </c:pt>
                <c:pt idx="1011">
                  <c:v>0.80009594699999997</c:v>
                </c:pt>
                <c:pt idx="1012">
                  <c:v>0.80009594699999997</c:v>
                </c:pt>
                <c:pt idx="1013">
                  <c:v>0.80009594699999997</c:v>
                </c:pt>
                <c:pt idx="1014">
                  <c:v>0.80009594699999997</c:v>
                </c:pt>
                <c:pt idx="1015">
                  <c:v>0.80009594699999997</c:v>
                </c:pt>
                <c:pt idx="1016">
                  <c:v>0.80009594699999997</c:v>
                </c:pt>
                <c:pt idx="1017">
                  <c:v>0.80009594699999997</c:v>
                </c:pt>
                <c:pt idx="1018">
                  <c:v>0.80009594699999997</c:v>
                </c:pt>
                <c:pt idx="1019">
                  <c:v>0.80009594699999997</c:v>
                </c:pt>
                <c:pt idx="1020">
                  <c:v>0.80009594699999997</c:v>
                </c:pt>
                <c:pt idx="1021">
                  <c:v>0.80009594699999997</c:v>
                </c:pt>
                <c:pt idx="1022">
                  <c:v>0.80009594699999997</c:v>
                </c:pt>
                <c:pt idx="1023">
                  <c:v>0.80009594699999997</c:v>
                </c:pt>
                <c:pt idx="1024">
                  <c:v>0.80009594699999997</c:v>
                </c:pt>
                <c:pt idx="1025">
                  <c:v>0.80009594699999997</c:v>
                </c:pt>
                <c:pt idx="1026">
                  <c:v>0.80009594699999997</c:v>
                </c:pt>
                <c:pt idx="1027">
                  <c:v>0.80009594699999997</c:v>
                </c:pt>
                <c:pt idx="1028">
                  <c:v>0.80009594699999997</c:v>
                </c:pt>
                <c:pt idx="1029">
                  <c:v>0.80009594699999997</c:v>
                </c:pt>
                <c:pt idx="1030">
                  <c:v>0.80009594699999997</c:v>
                </c:pt>
                <c:pt idx="1031">
                  <c:v>0.80009594699999997</c:v>
                </c:pt>
                <c:pt idx="1032">
                  <c:v>0.80009594699999997</c:v>
                </c:pt>
                <c:pt idx="1033">
                  <c:v>0.80009594699999997</c:v>
                </c:pt>
                <c:pt idx="1034">
                  <c:v>0.80009594699999997</c:v>
                </c:pt>
                <c:pt idx="1035">
                  <c:v>0.80009594699999997</c:v>
                </c:pt>
                <c:pt idx="1036">
                  <c:v>0.80009594699999997</c:v>
                </c:pt>
                <c:pt idx="1037">
                  <c:v>0.80009594699999997</c:v>
                </c:pt>
                <c:pt idx="1038">
                  <c:v>0.80009594699999997</c:v>
                </c:pt>
                <c:pt idx="1039">
                  <c:v>0.80009594699999997</c:v>
                </c:pt>
                <c:pt idx="1040">
                  <c:v>0.80009594699999997</c:v>
                </c:pt>
                <c:pt idx="1041">
                  <c:v>0.80009594699999997</c:v>
                </c:pt>
                <c:pt idx="1042">
                  <c:v>0.80009594699999997</c:v>
                </c:pt>
                <c:pt idx="1043">
                  <c:v>0.80009594699999997</c:v>
                </c:pt>
                <c:pt idx="1044">
                  <c:v>0.80009594699999997</c:v>
                </c:pt>
                <c:pt idx="1045">
                  <c:v>0.80009594699999997</c:v>
                </c:pt>
                <c:pt idx="1046">
                  <c:v>0.80009594699999997</c:v>
                </c:pt>
                <c:pt idx="1047">
                  <c:v>0.80009594699999997</c:v>
                </c:pt>
                <c:pt idx="1048">
                  <c:v>0.80009594699999997</c:v>
                </c:pt>
                <c:pt idx="1049">
                  <c:v>0.80009594699999997</c:v>
                </c:pt>
                <c:pt idx="1050">
                  <c:v>0.80009594699999997</c:v>
                </c:pt>
                <c:pt idx="1051">
                  <c:v>0.80009594699999997</c:v>
                </c:pt>
                <c:pt idx="1052">
                  <c:v>0.80009594699999997</c:v>
                </c:pt>
                <c:pt idx="1053">
                  <c:v>0.80009594699999997</c:v>
                </c:pt>
                <c:pt idx="1054">
                  <c:v>0.80009594699999997</c:v>
                </c:pt>
                <c:pt idx="1055">
                  <c:v>0.80009594699999997</c:v>
                </c:pt>
                <c:pt idx="1056">
                  <c:v>0.80009594699999997</c:v>
                </c:pt>
                <c:pt idx="1057">
                  <c:v>0.80009594699999997</c:v>
                </c:pt>
                <c:pt idx="1058">
                  <c:v>0.80009594699999997</c:v>
                </c:pt>
                <c:pt idx="1059">
                  <c:v>0.80009594699999997</c:v>
                </c:pt>
                <c:pt idx="1060">
                  <c:v>0.80009594699999997</c:v>
                </c:pt>
                <c:pt idx="1061">
                  <c:v>0.80009594699999997</c:v>
                </c:pt>
                <c:pt idx="1062">
                  <c:v>0.80009594699999997</c:v>
                </c:pt>
                <c:pt idx="1063">
                  <c:v>0.80009594699999997</c:v>
                </c:pt>
                <c:pt idx="1064">
                  <c:v>0.80009594699999997</c:v>
                </c:pt>
                <c:pt idx="1065">
                  <c:v>0.80009594699999997</c:v>
                </c:pt>
                <c:pt idx="1066">
                  <c:v>0.80009594699999997</c:v>
                </c:pt>
                <c:pt idx="1067">
                  <c:v>0.80009594699999997</c:v>
                </c:pt>
                <c:pt idx="1068">
                  <c:v>0.80009594699999997</c:v>
                </c:pt>
                <c:pt idx="1069">
                  <c:v>0.80009594699999997</c:v>
                </c:pt>
                <c:pt idx="1070">
                  <c:v>0.80009594699999997</c:v>
                </c:pt>
                <c:pt idx="1071">
                  <c:v>0.80009594699999997</c:v>
                </c:pt>
                <c:pt idx="1072">
                  <c:v>0.80009594699999997</c:v>
                </c:pt>
                <c:pt idx="1073">
                  <c:v>0.80009594699999997</c:v>
                </c:pt>
                <c:pt idx="1074">
                  <c:v>0.80009594699999997</c:v>
                </c:pt>
                <c:pt idx="1075">
                  <c:v>0.80009594699999997</c:v>
                </c:pt>
                <c:pt idx="1076">
                  <c:v>0.80009594699999997</c:v>
                </c:pt>
                <c:pt idx="1077">
                  <c:v>0.80009594699999997</c:v>
                </c:pt>
                <c:pt idx="1078">
                  <c:v>0.80009594699999997</c:v>
                </c:pt>
                <c:pt idx="1079">
                  <c:v>0.80009594699999997</c:v>
                </c:pt>
                <c:pt idx="1080">
                  <c:v>0.80009594699999997</c:v>
                </c:pt>
                <c:pt idx="1081">
                  <c:v>0.80009594699999997</c:v>
                </c:pt>
                <c:pt idx="1082">
                  <c:v>0.80009594699999997</c:v>
                </c:pt>
                <c:pt idx="1083">
                  <c:v>0.80009594699999997</c:v>
                </c:pt>
                <c:pt idx="1084">
                  <c:v>0.80009594699999997</c:v>
                </c:pt>
                <c:pt idx="1085">
                  <c:v>0.80009594699999997</c:v>
                </c:pt>
                <c:pt idx="1086">
                  <c:v>0.80009594699999997</c:v>
                </c:pt>
                <c:pt idx="1087">
                  <c:v>0.80009594699999997</c:v>
                </c:pt>
                <c:pt idx="1088">
                  <c:v>0.80009594699999997</c:v>
                </c:pt>
                <c:pt idx="1089">
                  <c:v>0.80009594699999997</c:v>
                </c:pt>
                <c:pt idx="1090">
                  <c:v>0.80009594699999997</c:v>
                </c:pt>
                <c:pt idx="1091">
                  <c:v>0.80009594699999997</c:v>
                </c:pt>
                <c:pt idx="1092">
                  <c:v>0.80009594699999997</c:v>
                </c:pt>
                <c:pt idx="1093">
                  <c:v>0.80009594699999997</c:v>
                </c:pt>
                <c:pt idx="1094">
                  <c:v>0.80009594699999997</c:v>
                </c:pt>
                <c:pt idx="1095">
                  <c:v>0.80009594699999997</c:v>
                </c:pt>
                <c:pt idx="1096">
                  <c:v>0.80009594699999997</c:v>
                </c:pt>
                <c:pt idx="1097">
                  <c:v>0.80009594699999997</c:v>
                </c:pt>
                <c:pt idx="1098">
                  <c:v>0.80009594699999997</c:v>
                </c:pt>
                <c:pt idx="1099">
                  <c:v>0.80009594699999997</c:v>
                </c:pt>
                <c:pt idx="1100">
                  <c:v>0.80009594699999997</c:v>
                </c:pt>
                <c:pt idx="1101">
                  <c:v>0.80009594699999997</c:v>
                </c:pt>
                <c:pt idx="1102">
                  <c:v>0.80009594699999997</c:v>
                </c:pt>
                <c:pt idx="1103">
                  <c:v>0.80009594699999997</c:v>
                </c:pt>
                <c:pt idx="1104">
                  <c:v>0.80009594699999997</c:v>
                </c:pt>
                <c:pt idx="1105">
                  <c:v>0.80009594699999997</c:v>
                </c:pt>
                <c:pt idx="1106">
                  <c:v>0.80009594699999997</c:v>
                </c:pt>
                <c:pt idx="1107">
                  <c:v>0.80009594699999997</c:v>
                </c:pt>
                <c:pt idx="1108">
                  <c:v>0.80009594699999997</c:v>
                </c:pt>
                <c:pt idx="1109">
                  <c:v>0.80009594699999997</c:v>
                </c:pt>
                <c:pt idx="1110">
                  <c:v>0.80009594699999997</c:v>
                </c:pt>
                <c:pt idx="1111">
                  <c:v>0.80009594699999997</c:v>
                </c:pt>
                <c:pt idx="1112">
                  <c:v>0.80009594699999997</c:v>
                </c:pt>
                <c:pt idx="1113">
                  <c:v>0.80009594699999997</c:v>
                </c:pt>
                <c:pt idx="1114">
                  <c:v>0.80009594699999997</c:v>
                </c:pt>
                <c:pt idx="1115">
                  <c:v>0.80009594699999997</c:v>
                </c:pt>
                <c:pt idx="1116">
                  <c:v>0.80009594699999997</c:v>
                </c:pt>
                <c:pt idx="1117">
                  <c:v>0.80009594699999997</c:v>
                </c:pt>
                <c:pt idx="1118">
                  <c:v>0.80009594699999997</c:v>
                </c:pt>
                <c:pt idx="1119">
                  <c:v>0.80009594699999997</c:v>
                </c:pt>
                <c:pt idx="1120">
                  <c:v>0.80009594699999997</c:v>
                </c:pt>
                <c:pt idx="1121">
                  <c:v>0.80009594699999997</c:v>
                </c:pt>
                <c:pt idx="1122">
                  <c:v>0.80009594699999997</c:v>
                </c:pt>
                <c:pt idx="1123">
                  <c:v>0.80009594699999997</c:v>
                </c:pt>
                <c:pt idx="1124">
                  <c:v>0.80009594699999997</c:v>
                </c:pt>
                <c:pt idx="1125">
                  <c:v>0.80009594699999997</c:v>
                </c:pt>
                <c:pt idx="1126">
                  <c:v>0.80009594699999997</c:v>
                </c:pt>
                <c:pt idx="1127">
                  <c:v>0.80009594699999997</c:v>
                </c:pt>
                <c:pt idx="1128">
                  <c:v>0.80009594699999997</c:v>
                </c:pt>
                <c:pt idx="1129">
                  <c:v>0.80009594699999997</c:v>
                </c:pt>
                <c:pt idx="1130">
                  <c:v>0.80009594699999997</c:v>
                </c:pt>
                <c:pt idx="1131">
                  <c:v>0.80009594699999997</c:v>
                </c:pt>
                <c:pt idx="1132">
                  <c:v>0.80009594699999997</c:v>
                </c:pt>
                <c:pt idx="1133">
                  <c:v>0.80009594699999997</c:v>
                </c:pt>
                <c:pt idx="1134">
                  <c:v>0.80009594699999997</c:v>
                </c:pt>
                <c:pt idx="1135">
                  <c:v>0.80009594699999997</c:v>
                </c:pt>
                <c:pt idx="1136">
                  <c:v>0.80009594699999997</c:v>
                </c:pt>
                <c:pt idx="1137">
                  <c:v>0.80009594699999997</c:v>
                </c:pt>
                <c:pt idx="1138">
                  <c:v>0.80009594699999997</c:v>
                </c:pt>
                <c:pt idx="1139">
                  <c:v>0.80009594699999997</c:v>
                </c:pt>
                <c:pt idx="1140">
                  <c:v>0.80009594699999997</c:v>
                </c:pt>
                <c:pt idx="1141">
                  <c:v>0.80009594699999997</c:v>
                </c:pt>
                <c:pt idx="1142">
                  <c:v>0.80009594699999997</c:v>
                </c:pt>
                <c:pt idx="1143">
                  <c:v>0.80009594699999997</c:v>
                </c:pt>
                <c:pt idx="1144">
                  <c:v>0.80009594699999997</c:v>
                </c:pt>
                <c:pt idx="1145">
                  <c:v>0.80009594699999997</c:v>
                </c:pt>
                <c:pt idx="1146">
                  <c:v>0.80009594699999997</c:v>
                </c:pt>
                <c:pt idx="1147">
                  <c:v>0.80009594699999997</c:v>
                </c:pt>
                <c:pt idx="1148">
                  <c:v>0.80009594699999997</c:v>
                </c:pt>
                <c:pt idx="1149">
                  <c:v>0.80009594699999997</c:v>
                </c:pt>
                <c:pt idx="1150">
                  <c:v>0.80009594699999997</c:v>
                </c:pt>
                <c:pt idx="1151">
                  <c:v>0.80009594699999997</c:v>
                </c:pt>
                <c:pt idx="1152">
                  <c:v>0.80009594699999997</c:v>
                </c:pt>
                <c:pt idx="1153">
                  <c:v>0.80009594699999997</c:v>
                </c:pt>
                <c:pt idx="1154">
                  <c:v>0.80009594699999997</c:v>
                </c:pt>
                <c:pt idx="1155">
                  <c:v>0.80009594699999997</c:v>
                </c:pt>
                <c:pt idx="1156">
                  <c:v>0.80009594699999997</c:v>
                </c:pt>
                <c:pt idx="1157">
                  <c:v>0.80009594699999997</c:v>
                </c:pt>
                <c:pt idx="1158">
                  <c:v>0.80009594699999997</c:v>
                </c:pt>
                <c:pt idx="1159">
                  <c:v>0.80009594699999997</c:v>
                </c:pt>
                <c:pt idx="1160">
                  <c:v>0.80009594699999997</c:v>
                </c:pt>
                <c:pt idx="1161">
                  <c:v>0.80009594699999997</c:v>
                </c:pt>
                <c:pt idx="1162">
                  <c:v>0.80009594699999997</c:v>
                </c:pt>
                <c:pt idx="1163">
                  <c:v>0.80009594699999997</c:v>
                </c:pt>
                <c:pt idx="1164">
                  <c:v>0.80009594699999997</c:v>
                </c:pt>
                <c:pt idx="1165">
                  <c:v>0.80009594699999997</c:v>
                </c:pt>
                <c:pt idx="1166">
                  <c:v>0.80009594699999997</c:v>
                </c:pt>
                <c:pt idx="1167">
                  <c:v>0.80009594699999997</c:v>
                </c:pt>
                <c:pt idx="1168">
                  <c:v>0.80009594699999997</c:v>
                </c:pt>
                <c:pt idx="1169">
                  <c:v>0.80009594699999997</c:v>
                </c:pt>
                <c:pt idx="1170">
                  <c:v>0.80009594699999997</c:v>
                </c:pt>
                <c:pt idx="1171">
                  <c:v>0.80009594699999997</c:v>
                </c:pt>
                <c:pt idx="1172">
                  <c:v>0.80009594699999997</c:v>
                </c:pt>
                <c:pt idx="1173">
                  <c:v>0.80009594699999997</c:v>
                </c:pt>
                <c:pt idx="1174">
                  <c:v>0.799500977</c:v>
                </c:pt>
                <c:pt idx="1175">
                  <c:v>0.79830542000000004</c:v>
                </c:pt>
                <c:pt idx="1176">
                  <c:v>0.79698974600000005</c:v>
                </c:pt>
                <c:pt idx="1177">
                  <c:v>0.79579345700000004</c:v>
                </c:pt>
                <c:pt idx="1178">
                  <c:v>0.79447729499999997</c:v>
                </c:pt>
                <c:pt idx="1179">
                  <c:v>0.79328125000000005</c:v>
                </c:pt>
                <c:pt idx="1180">
                  <c:v>0.79196533199999997</c:v>
                </c:pt>
                <c:pt idx="1181">
                  <c:v>0.79076879899999997</c:v>
                </c:pt>
                <c:pt idx="1182">
                  <c:v>0.789452881</c:v>
                </c:pt>
                <c:pt idx="1183">
                  <c:v>0.78825659199999998</c:v>
                </c:pt>
                <c:pt idx="1184">
                  <c:v>0.78694067400000001</c:v>
                </c:pt>
                <c:pt idx="1185">
                  <c:v>0.78574414100000001</c:v>
                </c:pt>
                <c:pt idx="1186">
                  <c:v>0.78442822300000004</c:v>
                </c:pt>
                <c:pt idx="1187">
                  <c:v>0.78323193400000002</c:v>
                </c:pt>
                <c:pt idx="1188">
                  <c:v>0.78179638699999998</c:v>
                </c:pt>
                <c:pt idx="1189">
                  <c:v>0.78071972700000003</c:v>
                </c:pt>
                <c:pt idx="1190">
                  <c:v>0.77940356399999999</c:v>
                </c:pt>
                <c:pt idx="1191">
                  <c:v>0.77820752000000004</c:v>
                </c:pt>
                <c:pt idx="1192">
                  <c:v>0.776892578</c:v>
                </c:pt>
                <c:pt idx="1193">
                  <c:v>0.775696045</c:v>
                </c:pt>
                <c:pt idx="1194">
                  <c:v>0.77438012700000003</c:v>
                </c:pt>
                <c:pt idx="1195">
                  <c:v>0.77318383800000001</c:v>
                </c:pt>
                <c:pt idx="1196">
                  <c:v>0.77186792000000004</c:v>
                </c:pt>
                <c:pt idx="1197">
                  <c:v>0.77067163100000002</c:v>
                </c:pt>
                <c:pt idx="1198">
                  <c:v>0.76935546899999996</c:v>
                </c:pt>
                <c:pt idx="1199">
                  <c:v>0.76815918000000005</c:v>
                </c:pt>
                <c:pt idx="1200">
                  <c:v>0.76684350599999995</c:v>
                </c:pt>
                <c:pt idx="1201">
                  <c:v>0.76564697299999995</c:v>
                </c:pt>
                <c:pt idx="1202">
                  <c:v>0.76433105499999998</c:v>
                </c:pt>
                <c:pt idx="1203">
                  <c:v>0.76313452100000001</c:v>
                </c:pt>
                <c:pt idx="1204">
                  <c:v>0.76181860400000001</c:v>
                </c:pt>
                <c:pt idx="1205">
                  <c:v>0.76062207000000004</c:v>
                </c:pt>
                <c:pt idx="1206">
                  <c:v>0.75930639600000005</c:v>
                </c:pt>
                <c:pt idx="1207">
                  <c:v>0.75811010700000003</c:v>
                </c:pt>
                <c:pt idx="1208">
                  <c:v>0.75679394499999997</c:v>
                </c:pt>
                <c:pt idx="1209">
                  <c:v>0.75559912100000004</c:v>
                </c:pt>
                <c:pt idx="1210">
                  <c:v>0.74925830100000002</c:v>
                </c:pt>
                <c:pt idx="1211">
                  <c:v>0.748062012</c:v>
                </c:pt>
                <c:pt idx="1212">
                  <c:v>0.74674609400000003</c:v>
                </c:pt>
                <c:pt idx="1213">
                  <c:v>0.74554956100000003</c:v>
                </c:pt>
                <c:pt idx="1214">
                  <c:v>0.74423364299999994</c:v>
                </c:pt>
                <c:pt idx="1215">
                  <c:v>0.74303735400000004</c:v>
                </c:pt>
                <c:pt idx="1216">
                  <c:v>0.74172143599999996</c:v>
                </c:pt>
                <c:pt idx="1217">
                  <c:v>0.74052514599999997</c:v>
                </c:pt>
                <c:pt idx="1218">
                  <c:v>0.738012695</c:v>
                </c:pt>
                <c:pt idx="1219">
                  <c:v>0.73669677700000002</c:v>
                </c:pt>
                <c:pt idx="1220">
                  <c:v>0.73298925800000003</c:v>
                </c:pt>
                <c:pt idx="1221">
                  <c:v>0.73167333999999995</c:v>
                </c:pt>
                <c:pt idx="1222">
                  <c:v>0.73047705100000004</c:v>
                </c:pt>
                <c:pt idx="1223">
                  <c:v>0.72916088899999998</c:v>
                </c:pt>
                <c:pt idx="1224">
                  <c:v>0.72545239299999997</c:v>
                </c:pt>
                <c:pt idx="1225">
                  <c:v>0.724136475</c:v>
                </c:pt>
                <c:pt idx="1226">
                  <c:v>0.72294018599999998</c:v>
                </c:pt>
                <c:pt idx="1227">
                  <c:v>0.72042773400000004</c:v>
                </c:pt>
                <c:pt idx="1228">
                  <c:v>0.71911181599999996</c:v>
                </c:pt>
                <c:pt idx="1229">
                  <c:v>0.71791552700000005</c:v>
                </c:pt>
                <c:pt idx="1230">
                  <c:v>0.71659912100000001</c:v>
                </c:pt>
                <c:pt idx="1231">
                  <c:v>0.71540307599999997</c:v>
                </c:pt>
                <c:pt idx="1232">
                  <c:v>0.714088379</c:v>
                </c:pt>
                <c:pt idx="1233">
                  <c:v>0.71289208999999998</c:v>
                </c:pt>
                <c:pt idx="1234">
                  <c:v>0.71157617200000001</c:v>
                </c:pt>
                <c:pt idx="1235">
                  <c:v>0.71037988299999999</c:v>
                </c:pt>
                <c:pt idx="1236">
                  <c:v>0.70906372100000004</c:v>
                </c:pt>
                <c:pt idx="1237">
                  <c:v>0.70786743200000002</c:v>
                </c:pt>
                <c:pt idx="1238">
                  <c:v>0.70535522500000003</c:v>
                </c:pt>
                <c:pt idx="1239">
                  <c:v>0.701526855</c:v>
                </c:pt>
                <c:pt idx="1240">
                  <c:v>0.70033056599999999</c:v>
                </c:pt>
                <c:pt idx="1241">
                  <c:v>0.700095947</c:v>
                </c:pt>
                <c:pt idx="1242">
                  <c:v>0.700095947</c:v>
                </c:pt>
                <c:pt idx="1243">
                  <c:v>0.700095947</c:v>
                </c:pt>
                <c:pt idx="1244">
                  <c:v>0.69471533200000002</c:v>
                </c:pt>
                <c:pt idx="1245">
                  <c:v>0.69339965800000003</c:v>
                </c:pt>
                <c:pt idx="1246">
                  <c:v>0.69220459000000001</c:v>
                </c:pt>
                <c:pt idx="1247">
                  <c:v>0.69088842800000005</c:v>
                </c:pt>
                <c:pt idx="1248">
                  <c:v>0.68969189500000005</c:v>
                </c:pt>
                <c:pt idx="1249">
                  <c:v>0.68837597699999997</c:v>
                </c:pt>
                <c:pt idx="1250">
                  <c:v>0.68717993200000005</c:v>
                </c:pt>
                <c:pt idx="1251">
                  <c:v>0.68586376999999998</c:v>
                </c:pt>
                <c:pt idx="1252">
                  <c:v>0.68466747999999999</c:v>
                </c:pt>
                <c:pt idx="1253">
                  <c:v>0.683351563</c:v>
                </c:pt>
                <c:pt idx="1254">
                  <c:v>0.68215527300000001</c:v>
                </c:pt>
                <c:pt idx="1255">
                  <c:v>0.68083911100000005</c:v>
                </c:pt>
                <c:pt idx="1256">
                  <c:v>0.67964282200000004</c:v>
                </c:pt>
                <c:pt idx="1257">
                  <c:v>0.67832690399999995</c:v>
                </c:pt>
                <c:pt idx="1258">
                  <c:v>0.67713061500000005</c:v>
                </c:pt>
                <c:pt idx="1259">
                  <c:v>0.67461816399999996</c:v>
                </c:pt>
                <c:pt idx="1260">
                  <c:v>0.66959497099999998</c:v>
                </c:pt>
                <c:pt idx="1261">
                  <c:v>0.66827905300000001</c:v>
                </c:pt>
                <c:pt idx="1262">
                  <c:v>0.66576660200000004</c:v>
                </c:pt>
                <c:pt idx="1263">
                  <c:v>0.66457006799999996</c:v>
                </c:pt>
                <c:pt idx="1264">
                  <c:v>0.65571728500000004</c:v>
                </c:pt>
                <c:pt idx="1265">
                  <c:v>0.65452099600000002</c:v>
                </c:pt>
                <c:pt idx="1266">
                  <c:v>0.65320483399999996</c:v>
                </c:pt>
                <c:pt idx="1267">
                  <c:v>0.64949755899999995</c:v>
                </c:pt>
                <c:pt idx="1268">
                  <c:v>0.646985107</c:v>
                </c:pt>
                <c:pt idx="1269">
                  <c:v>0.64196069300000003</c:v>
                </c:pt>
                <c:pt idx="1270">
                  <c:v>0.63813207999999999</c:v>
                </c:pt>
                <c:pt idx="1271">
                  <c:v>0.63310766600000001</c:v>
                </c:pt>
                <c:pt idx="1272">
                  <c:v>0.63059545900000002</c:v>
                </c:pt>
                <c:pt idx="1273">
                  <c:v>0.62939892600000003</c:v>
                </c:pt>
                <c:pt idx="1274">
                  <c:v>0.62688671900000004</c:v>
                </c:pt>
                <c:pt idx="1275">
                  <c:v>0.61049682599999999</c:v>
                </c:pt>
                <c:pt idx="1276">
                  <c:v>0.60930078099999996</c:v>
                </c:pt>
                <c:pt idx="1277">
                  <c:v>0.60798584</c:v>
                </c:pt>
                <c:pt idx="1278">
                  <c:v>0.60678955099999998</c:v>
                </c:pt>
                <c:pt idx="1279">
                  <c:v>0.60009594700000002</c:v>
                </c:pt>
                <c:pt idx="1280">
                  <c:v>0.60009594700000002</c:v>
                </c:pt>
                <c:pt idx="1281">
                  <c:v>0.60009594700000002</c:v>
                </c:pt>
                <c:pt idx="1282">
                  <c:v>0.60009594700000002</c:v>
                </c:pt>
                <c:pt idx="1283">
                  <c:v>0.60009594700000002</c:v>
                </c:pt>
                <c:pt idx="1284">
                  <c:v>0.60009594700000002</c:v>
                </c:pt>
                <c:pt idx="1285">
                  <c:v>0.59878320299999999</c:v>
                </c:pt>
                <c:pt idx="1286">
                  <c:v>0.59746728500000001</c:v>
                </c:pt>
                <c:pt idx="1287">
                  <c:v>0.596270996</c:v>
                </c:pt>
                <c:pt idx="1288">
                  <c:v>0.59495507800000003</c:v>
                </c:pt>
                <c:pt idx="1289">
                  <c:v>0.59375854500000003</c:v>
                </c:pt>
                <c:pt idx="1290">
                  <c:v>0.583710693</c:v>
                </c:pt>
                <c:pt idx="1291">
                  <c:v>0.57988232399999995</c:v>
                </c:pt>
                <c:pt idx="1292">
                  <c:v>0.57868603500000004</c:v>
                </c:pt>
                <c:pt idx="1293">
                  <c:v>0.57617358399999996</c:v>
                </c:pt>
                <c:pt idx="1294">
                  <c:v>0.56863769500000005</c:v>
                </c:pt>
                <c:pt idx="1295">
                  <c:v>0.56110058600000001</c:v>
                </c:pt>
                <c:pt idx="1296">
                  <c:v>0.55978491200000002</c:v>
                </c:pt>
                <c:pt idx="1297">
                  <c:v>0.55356396500000005</c:v>
                </c:pt>
                <c:pt idx="1298">
                  <c:v>0.55224780299999998</c:v>
                </c:pt>
                <c:pt idx="1299">
                  <c:v>0.55105151399999996</c:v>
                </c:pt>
                <c:pt idx="1300">
                  <c:v>0.54219995099999996</c:v>
                </c:pt>
                <c:pt idx="1301">
                  <c:v>0.54100341799999996</c:v>
                </c:pt>
                <c:pt idx="1302">
                  <c:v>0.53215039099999994</c:v>
                </c:pt>
                <c:pt idx="1303">
                  <c:v>0.53095434600000002</c:v>
                </c:pt>
                <c:pt idx="1304">
                  <c:v>0.52341870099999999</c:v>
                </c:pt>
                <c:pt idx="1305">
                  <c:v>0.52210253900000003</c:v>
                </c:pt>
                <c:pt idx="1306">
                  <c:v>0.51839404300000003</c:v>
                </c:pt>
                <c:pt idx="1307">
                  <c:v>0.51707788099999996</c:v>
                </c:pt>
                <c:pt idx="1308">
                  <c:v>0.51588183600000004</c:v>
                </c:pt>
                <c:pt idx="1309">
                  <c:v>0.51456567399999997</c:v>
                </c:pt>
                <c:pt idx="1310">
                  <c:v>0.509540039</c:v>
                </c:pt>
                <c:pt idx="1311">
                  <c:v>0.50583227500000005</c:v>
                </c:pt>
                <c:pt idx="1312">
                  <c:v>0.50451635699999997</c:v>
                </c:pt>
                <c:pt idx="1313">
                  <c:v>0.50332006799999995</c:v>
                </c:pt>
                <c:pt idx="1314">
                  <c:v>0.50009594700000004</c:v>
                </c:pt>
                <c:pt idx="1315">
                  <c:v>0.50009594700000004</c:v>
                </c:pt>
                <c:pt idx="1316">
                  <c:v>0.50009594700000004</c:v>
                </c:pt>
                <c:pt idx="1317">
                  <c:v>0.50009594700000004</c:v>
                </c:pt>
                <c:pt idx="1318">
                  <c:v>0.50009594700000004</c:v>
                </c:pt>
                <c:pt idx="1319">
                  <c:v>0.50009594700000004</c:v>
                </c:pt>
                <c:pt idx="1320">
                  <c:v>0.50009594700000004</c:v>
                </c:pt>
                <c:pt idx="1321">
                  <c:v>0.50009594700000004</c:v>
                </c:pt>
                <c:pt idx="1322">
                  <c:v>0.50009594700000004</c:v>
                </c:pt>
                <c:pt idx="1323">
                  <c:v>0.50009594700000004</c:v>
                </c:pt>
                <c:pt idx="1324">
                  <c:v>0.50009594700000004</c:v>
                </c:pt>
                <c:pt idx="1325">
                  <c:v>0.50009594700000004</c:v>
                </c:pt>
                <c:pt idx="1326">
                  <c:v>0.49938110400000002</c:v>
                </c:pt>
                <c:pt idx="1327">
                  <c:v>0.49686914100000001</c:v>
                </c:pt>
                <c:pt idx="1328">
                  <c:v>0.49064794900000003</c:v>
                </c:pt>
                <c:pt idx="1329">
                  <c:v>0.48430737299999999</c:v>
                </c:pt>
                <c:pt idx="1330">
                  <c:v>0.481795166</c:v>
                </c:pt>
                <c:pt idx="1331">
                  <c:v>0.480598633</c:v>
                </c:pt>
                <c:pt idx="1332">
                  <c:v>0.47928393600000002</c:v>
                </c:pt>
                <c:pt idx="1333">
                  <c:v>0.47808764599999998</c:v>
                </c:pt>
                <c:pt idx="1334">
                  <c:v>0.47557543899999999</c:v>
                </c:pt>
                <c:pt idx="1335">
                  <c:v>0.47425927699999998</c:v>
                </c:pt>
                <c:pt idx="1336">
                  <c:v>0.47174682600000001</c:v>
                </c:pt>
                <c:pt idx="1337">
                  <c:v>0.47055078099999997</c:v>
                </c:pt>
                <c:pt idx="1338">
                  <c:v>0.46672241199999998</c:v>
                </c:pt>
                <c:pt idx="1339">
                  <c:v>0.46421020499999999</c:v>
                </c:pt>
                <c:pt idx="1340">
                  <c:v>0.461697998</c:v>
                </c:pt>
                <c:pt idx="1341">
                  <c:v>0.460501465</c:v>
                </c:pt>
                <c:pt idx="1342">
                  <c:v>0.45918554700000003</c:v>
                </c:pt>
                <c:pt idx="1343">
                  <c:v>0.457990234</c:v>
                </c:pt>
                <c:pt idx="1344">
                  <c:v>0.45667431600000002</c:v>
                </c:pt>
                <c:pt idx="1345">
                  <c:v>0.45547802700000001</c:v>
                </c:pt>
                <c:pt idx="1346">
                  <c:v>0.454161865</c:v>
                </c:pt>
                <c:pt idx="1347">
                  <c:v>0.45296582000000002</c:v>
                </c:pt>
                <c:pt idx="1348">
                  <c:v>0.45164990199999999</c:v>
                </c:pt>
                <c:pt idx="1349">
                  <c:v>0.45033373999999998</c:v>
                </c:pt>
                <c:pt idx="1350">
                  <c:v>0.44913745100000002</c:v>
                </c:pt>
                <c:pt idx="1351">
                  <c:v>0.447941162</c:v>
                </c:pt>
                <c:pt idx="1352">
                  <c:v>0.44662524399999998</c:v>
                </c:pt>
                <c:pt idx="1353">
                  <c:v>0.44411279300000001</c:v>
                </c:pt>
                <c:pt idx="1354">
                  <c:v>0.44291650399999999</c:v>
                </c:pt>
                <c:pt idx="1355">
                  <c:v>0.44160034199999998</c:v>
                </c:pt>
                <c:pt idx="1356">
                  <c:v>0.440404297</c:v>
                </c:pt>
                <c:pt idx="1357">
                  <c:v>0.43908813499999999</c:v>
                </c:pt>
                <c:pt idx="1358">
                  <c:v>0.43788940399999998</c:v>
                </c:pt>
                <c:pt idx="1359">
                  <c:v>0.43657714800000003</c:v>
                </c:pt>
                <c:pt idx="1360">
                  <c:v>0.43538085900000001</c:v>
                </c:pt>
                <c:pt idx="1361">
                  <c:v>0.43406494099999998</c:v>
                </c:pt>
                <c:pt idx="1362">
                  <c:v>0.43286840799999998</c:v>
                </c:pt>
                <c:pt idx="1363">
                  <c:v>0.43155249000000001</c:v>
                </c:pt>
                <c:pt idx="1364">
                  <c:v>0.43035620099999999</c:v>
                </c:pt>
                <c:pt idx="1365">
                  <c:v>0.42904003899999998</c:v>
                </c:pt>
                <c:pt idx="1366">
                  <c:v>0.42784375000000002</c:v>
                </c:pt>
                <c:pt idx="1367">
                  <c:v>0.426527832</c:v>
                </c:pt>
                <c:pt idx="1368">
                  <c:v>0.42533154299999998</c:v>
                </c:pt>
                <c:pt idx="1369">
                  <c:v>0.42401562500000001</c:v>
                </c:pt>
                <c:pt idx="1370">
                  <c:v>0.42281933599999999</c:v>
                </c:pt>
                <c:pt idx="1371">
                  <c:v>0.41647973599999999</c:v>
                </c:pt>
                <c:pt idx="1372">
                  <c:v>0.41528344699999997</c:v>
                </c:pt>
                <c:pt idx="1373">
                  <c:v>0.40391821300000003</c:v>
                </c:pt>
                <c:pt idx="1374">
                  <c:v>0.40272192400000001</c:v>
                </c:pt>
                <c:pt idx="1375">
                  <c:v>0.40009594700000001</c:v>
                </c:pt>
                <c:pt idx="1376">
                  <c:v>0.40009594700000001</c:v>
                </c:pt>
                <c:pt idx="1377">
                  <c:v>0.40009594700000001</c:v>
                </c:pt>
                <c:pt idx="1378">
                  <c:v>0.398184814</c:v>
                </c:pt>
                <c:pt idx="1379">
                  <c:v>0.38933300799999998</c:v>
                </c:pt>
                <c:pt idx="1380">
                  <c:v>0.38179638700000001</c:v>
                </c:pt>
                <c:pt idx="1381">
                  <c:v>0.380600098</c:v>
                </c:pt>
                <c:pt idx="1382">
                  <c:v>0.376771729</c:v>
                </c:pt>
                <c:pt idx="1383">
                  <c:v>0.36923608400000002</c:v>
                </c:pt>
                <c:pt idx="1384">
                  <c:v>0.36672363299999999</c:v>
                </c:pt>
                <c:pt idx="1385">
                  <c:v>0.36421118200000002</c:v>
                </c:pt>
                <c:pt idx="1386">
                  <c:v>0.363014648</c:v>
                </c:pt>
                <c:pt idx="1387">
                  <c:v>0.36169921900000002</c:v>
                </c:pt>
                <c:pt idx="1388">
                  <c:v>0.36050268600000002</c:v>
                </c:pt>
                <c:pt idx="1389">
                  <c:v>0.35918652299999998</c:v>
                </c:pt>
                <c:pt idx="1390">
                  <c:v>0.35799047899999997</c:v>
                </c:pt>
                <c:pt idx="1391">
                  <c:v>0.35164990200000001</c:v>
                </c:pt>
                <c:pt idx="1392">
                  <c:v>0.34291748</c:v>
                </c:pt>
                <c:pt idx="1393">
                  <c:v>0.34040527300000001</c:v>
                </c:pt>
                <c:pt idx="1394">
                  <c:v>0.33908935499999998</c:v>
                </c:pt>
                <c:pt idx="1395">
                  <c:v>0.33657714799999999</c:v>
                </c:pt>
                <c:pt idx="1396">
                  <c:v>0.33538061499999999</c:v>
                </c:pt>
                <c:pt idx="1397">
                  <c:v>0.32904150399999998</c:v>
                </c:pt>
                <c:pt idx="1398">
                  <c:v>0.32784521500000002</c:v>
                </c:pt>
                <c:pt idx="1399">
                  <c:v>0.32652905300000001</c:v>
                </c:pt>
                <c:pt idx="1400">
                  <c:v>0.32282031300000003</c:v>
                </c:pt>
                <c:pt idx="1401">
                  <c:v>0.32150463899999998</c:v>
                </c:pt>
                <c:pt idx="1402">
                  <c:v>0.32030810500000001</c:v>
                </c:pt>
                <c:pt idx="1403">
                  <c:v>0.31779565399999998</c:v>
                </c:pt>
                <c:pt idx="1404">
                  <c:v>0.31277124000000001</c:v>
                </c:pt>
                <c:pt idx="1405">
                  <c:v>0.31145532199999998</c:v>
                </c:pt>
                <c:pt idx="1406">
                  <c:v>0.30882446299999999</c:v>
                </c:pt>
                <c:pt idx="1407">
                  <c:v>0.307747559</c:v>
                </c:pt>
                <c:pt idx="1408">
                  <c:v>0.30009594699999997</c:v>
                </c:pt>
                <c:pt idx="1409">
                  <c:v>0.30009594699999997</c:v>
                </c:pt>
                <c:pt idx="1410">
                  <c:v>0.30009594699999997</c:v>
                </c:pt>
                <c:pt idx="1411">
                  <c:v>0.30009594699999997</c:v>
                </c:pt>
                <c:pt idx="1412">
                  <c:v>0.30009594699999997</c:v>
                </c:pt>
                <c:pt idx="1413">
                  <c:v>0.30009594699999997</c:v>
                </c:pt>
                <c:pt idx="1414">
                  <c:v>0.30009594699999997</c:v>
                </c:pt>
                <c:pt idx="1415">
                  <c:v>0.30009594699999997</c:v>
                </c:pt>
                <c:pt idx="1416">
                  <c:v>0.30009594699999997</c:v>
                </c:pt>
                <c:pt idx="1417">
                  <c:v>0.30009594699999997</c:v>
                </c:pt>
                <c:pt idx="1418">
                  <c:v>0.30009594699999997</c:v>
                </c:pt>
                <c:pt idx="1419">
                  <c:v>0.29794555700000003</c:v>
                </c:pt>
                <c:pt idx="1420">
                  <c:v>0.29662988299999998</c:v>
                </c:pt>
                <c:pt idx="1421">
                  <c:v>0.29543334999999998</c:v>
                </c:pt>
                <c:pt idx="1422">
                  <c:v>0.28909252899999999</c:v>
                </c:pt>
                <c:pt idx="1423">
                  <c:v>0.28789648400000001</c:v>
                </c:pt>
                <c:pt idx="1424">
                  <c:v>0.28538403299999998</c:v>
                </c:pt>
                <c:pt idx="1425">
                  <c:v>0.27784741200000002</c:v>
                </c:pt>
                <c:pt idx="1426">
                  <c:v>0.27533496099999999</c:v>
                </c:pt>
                <c:pt idx="1427">
                  <c:v>0.27401904300000002</c:v>
                </c:pt>
                <c:pt idx="1428">
                  <c:v>0.266483154</c:v>
                </c:pt>
                <c:pt idx="1429">
                  <c:v>0.26397094700000001</c:v>
                </c:pt>
                <c:pt idx="1430">
                  <c:v>0.26277465799999999</c:v>
                </c:pt>
                <c:pt idx="1431">
                  <c:v>0.26145849599999998</c:v>
                </c:pt>
                <c:pt idx="1432">
                  <c:v>0.26026220700000002</c:v>
                </c:pt>
                <c:pt idx="1433">
                  <c:v>0.25392163099999998</c:v>
                </c:pt>
                <c:pt idx="1434">
                  <c:v>0.247701904</c:v>
                </c:pt>
                <c:pt idx="1435">
                  <c:v>0.24267724600000001</c:v>
                </c:pt>
                <c:pt idx="1436">
                  <c:v>0.23884887699999999</c:v>
                </c:pt>
                <c:pt idx="1437">
                  <c:v>0.237652588</c:v>
                </c:pt>
                <c:pt idx="1438">
                  <c:v>0.23633667</c:v>
                </c:pt>
                <c:pt idx="1439">
                  <c:v>0.22879980499999999</c:v>
                </c:pt>
                <c:pt idx="1440">
                  <c:v>0.227604736</c:v>
                </c:pt>
                <c:pt idx="1441">
                  <c:v>0.226288818</c:v>
                </c:pt>
                <c:pt idx="1442">
                  <c:v>0.22257958999999999</c:v>
                </c:pt>
                <c:pt idx="1443">
                  <c:v>0.221263916</c:v>
                </c:pt>
                <c:pt idx="1444">
                  <c:v>0.22006762699999999</c:v>
                </c:pt>
                <c:pt idx="1445">
                  <c:v>0.21755542</c:v>
                </c:pt>
                <c:pt idx="1446">
                  <c:v>0.216239502</c:v>
                </c:pt>
                <c:pt idx="1447">
                  <c:v>0.20870239300000001</c:v>
                </c:pt>
                <c:pt idx="1448">
                  <c:v>0.20619140599999999</c:v>
                </c:pt>
                <c:pt idx="1449">
                  <c:v>0.204995117</c:v>
                </c:pt>
                <c:pt idx="1450">
                  <c:v>0.20248266600000001</c:v>
                </c:pt>
                <c:pt idx="1451">
                  <c:v>0.20116674800000001</c:v>
                </c:pt>
                <c:pt idx="1452">
                  <c:v>0.200095947</c:v>
                </c:pt>
                <c:pt idx="1453">
                  <c:v>0.200095947</c:v>
                </c:pt>
                <c:pt idx="1454">
                  <c:v>0.200095947</c:v>
                </c:pt>
                <c:pt idx="1455">
                  <c:v>0.200095947</c:v>
                </c:pt>
                <c:pt idx="1456">
                  <c:v>0.19962060500000001</c:v>
                </c:pt>
                <c:pt idx="1457">
                  <c:v>0.198304443</c:v>
                </c:pt>
                <c:pt idx="1458">
                  <c:v>0.19710815400000001</c:v>
                </c:pt>
                <c:pt idx="1459">
                  <c:v>0.19459594699999999</c:v>
                </c:pt>
                <c:pt idx="1460">
                  <c:v>0.19328002899999999</c:v>
                </c:pt>
                <c:pt idx="1461">
                  <c:v>0.18957153299999999</c:v>
                </c:pt>
                <c:pt idx="1462">
                  <c:v>0.18705908199999999</c:v>
                </c:pt>
                <c:pt idx="1463">
                  <c:v>0.184546875</c:v>
                </c:pt>
                <c:pt idx="1464">
                  <c:v>0.18323071299999999</c:v>
                </c:pt>
                <c:pt idx="1465">
                  <c:v>0.182034424</c:v>
                </c:pt>
                <c:pt idx="1466">
                  <c:v>0.180718506</c:v>
                </c:pt>
                <c:pt idx="1467">
                  <c:v>0.17701098600000001</c:v>
                </c:pt>
                <c:pt idx="1468">
                  <c:v>0.17569506800000001</c:v>
                </c:pt>
                <c:pt idx="1469">
                  <c:v>0.17067040999999999</c:v>
                </c:pt>
                <c:pt idx="1470">
                  <c:v>0.16947412100000001</c:v>
                </c:pt>
                <c:pt idx="1471">
                  <c:v>0.16564575200000001</c:v>
                </c:pt>
                <c:pt idx="1472">
                  <c:v>0.16313354499999999</c:v>
                </c:pt>
                <c:pt idx="1473">
                  <c:v>0.15188916</c:v>
                </c:pt>
                <c:pt idx="1474">
                  <c:v>0.149376709</c:v>
                </c:pt>
                <c:pt idx="1475">
                  <c:v>0.148060791</c:v>
                </c:pt>
                <c:pt idx="1476">
                  <c:v>0.14435229499999999</c:v>
                </c:pt>
                <c:pt idx="1477">
                  <c:v>0.13801147499999999</c:v>
                </c:pt>
                <c:pt idx="1478">
                  <c:v>0.13681616199999999</c:v>
                </c:pt>
                <c:pt idx="1479">
                  <c:v>0.135500488</c:v>
                </c:pt>
                <c:pt idx="1480">
                  <c:v>0.132988037</c:v>
                </c:pt>
                <c:pt idx="1481">
                  <c:v>0.13047582999999999</c:v>
                </c:pt>
                <c:pt idx="1482">
                  <c:v>0.12676733400000001</c:v>
                </c:pt>
                <c:pt idx="1483">
                  <c:v>0.125451172</c:v>
                </c:pt>
                <c:pt idx="1484">
                  <c:v>0.124254883</c:v>
                </c:pt>
                <c:pt idx="1485">
                  <c:v>0.121742432</c:v>
                </c:pt>
                <c:pt idx="1486">
                  <c:v>0.120426514</c:v>
                </c:pt>
                <c:pt idx="1487">
                  <c:v>0.119230225</c:v>
                </c:pt>
                <c:pt idx="1488">
                  <c:v>0.117914307</c:v>
                </c:pt>
                <c:pt idx="1489">
                  <c:v>0.11671899400000001</c:v>
                </c:pt>
                <c:pt idx="1490">
                  <c:v>0.114207031</c:v>
                </c:pt>
                <c:pt idx="1491">
                  <c:v>0.109182129</c:v>
                </c:pt>
                <c:pt idx="1492">
                  <c:v>0.101645264</c:v>
                </c:pt>
                <c:pt idx="1493">
                  <c:v>0.100329346</c:v>
                </c:pt>
                <c:pt idx="1494">
                  <c:v>0.100095947</c:v>
                </c:pt>
                <c:pt idx="1495">
                  <c:v>0.100095947</c:v>
                </c:pt>
                <c:pt idx="1496">
                  <c:v>0.100095947</c:v>
                </c:pt>
                <c:pt idx="1497">
                  <c:v>0.100095947</c:v>
                </c:pt>
                <c:pt idx="1498">
                  <c:v>0.100095947</c:v>
                </c:pt>
                <c:pt idx="1499">
                  <c:v>0.100095947</c:v>
                </c:pt>
                <c:pt idx="1500">
                  <c:v>0.100095947</c:v>
                </c:pt>
                <c:pt idx="1501">
                  <c:v>0.100095947</c:v>
                </c:pt>
                <c:pt idx="1502">
                  <c:v>9.9022216999999996E-2</c:v>
                </c:pt>
                <c:pt idx="1503">
                  <c:v>9.5193847999999998E-2</c:v>
                </c:pt>
                <c:pt idx="1504">
                  <c:v>9.1486328000000006E-2</c:v>
                </c:pt>
                <c:pt idx="1505">
                  <c:v>9.0170654000000003E-2</c:v>
                </c:pt>
                <c:pt idx="1506">
                  <c:v>8.5145996000000002E-2</c:v>
                </c:pt>
                <c:pt idx="1507">
                  <c:v>7.6412841999999995E-2</c:v>
                </c:pt>
                <c:pt idx="1508">
                  <c:v>7.2584229E-2</c:v>
                </c:pt>
                <c:pt idx="1509">
                  <c:v>7.0073486000000004E-2</c:v>
                </c:pt>
                <c:pt idx="1510">
                  <c:v>6.8876953000000005E-2</c:v>
                </c:pt>
                <c:pt idx="1511">
                  <c:v>6.6364746000000002E-2</c:v>
                </c:pt>
                <c:pt idx="1512">
                  <c:v>5.8827880999999999E-2</c:v>
                </c:pt>
                <c:pt idx="1513">
                  <c:v>5.4999755999999997E-2</c:v>
                </c:pt>
                <c:pt idx="1514">
                  <c:v>5.3803222999999997E-2</c:v>
                </c:pt>
                <c:pt idx="1515">
                  <c:v>4.4951416000000001E-2</c:v>
                </c:pt>
                <c:pt idx="1516">
                  <c:v>4.3755126999999998E-2</c:v>
                </c:pt>
                <c:pt idx="1517">
                  <c:v>3.9926758E-2</c:v>
                </c:pt>
                <c:pt idx="1518">
                  <c:v>2.7366211000000001E-2</c:v>
                </c:pt>
                <c:pt idx="1519">
                  <c:v>2.2341797E-2</c:v>
                </c:pt>
                <c:pt idx="1520">
                  <c:v>2.1145508E-2</c:v>
                </c:pt>
                <c:pt idx="1521">
                  <c:v>1.8633057000000001E-2</c:v>
                </c:pt>
                <c:pt idx="1522">
                  <c:v>9.7800290000000008E-3</c:v>
                </c:pt>
                <c:pt idx="1523">
                  <c:v>8.5839839999999994E-3</c:v>
                </c:pt>
                <c:pt idx="1524">
                  <c:v>3.5605469999999998E-3</c:v>
                </c:pt>
                <c:pt idx="1525">
                  <c:v>2.2446290000000002E-3</c:v>
                </c:pt>
                <c:pt idx="1526">
                  <c:v>1.04834E-3</c:v>
                </c:pt>
                <c:pt idx="1527" formatCode="0.00E+00">
                  <c:v>9.5947300000000002E-5</c:v>
                </c:pt>
                <c:pt idx="1528" formatCode="0.00E+00">
                  <c:v>9.5947300000000002E-5</c:v>
                </c:pt>
                <c:pt idx="1529" formatCode="0.00E+00">
                  <c:v>9.5947300000000002E-5</c:v>
                </c:pt>
                <c:pt idx="1530" formatCode="0.00E+00">
                  <c:v>9.5947300000000002E-5</c:v>
                </c:pt>
                <c:pt idx="1531" formatCode="0.00E+00">
                  <c:v>9.5947300000000002E-5</c:v>
                </c:pt>
                <c:pt idx="1532" formatCode="0.00E+00">
                  <c:v>9.5947300000000002E-5</c:v>
                </c:pt>
                <c:pt idx="1533" formatCode="0.00E+00">
                  <c:v>9.5947300000000002E-5</c:v>
                </c:pt>
                <c:pt idx="1534" formatCode="0.00E+00">
                  <c:v>9.5947300000000002E-5</c:v>
                </c:pt>
                <c:pt idx="1535" formatCode="0.00E+00">
                  <c:v>9.5947300000000002E-5</c:v>
                </c:pt>
                <c:pt idx="1536" formatCode="0.00E+00">
                  <c:v>9.5947300000000002E-5</c:v>
                </c:pt>
                <c:pt idx="1537" formatCode="0.00E+00">
                  <c:v>9.5947300000000002E-5</c:v>
                </c:pt>
                <c:pt idx="1538" formatCode="0.00E+00">
                  <c:v>9.5947300000000002E-5</c:v>
                </c:pt>
                <c:pt idx="1539" formatCode="0.00E+00">
                  <c:v>9.5947300000000002E-5</c:v>
                </c:pt>
                <c:pt idx="1540" formatCode="0.00E+00">
                  <c:v>9.5947300000000002E-5</c:v>
                </c:pt>
                <c:pt idx="1541" formatCode="0.00E+00">
                  <c:v>9.5947300000000002E-5</c:v>
                </c:pt>
                <c:pt idx="1542" formatCode="0.00E+00">
                  <c:v>9.5947300000000002E-5</c:v>
                </c:pt>
                <c:pt idx="1543" formatCode="0.00E+00">
                  <c:v>9.5947300000000002E-5</c:v>
                </c:pt>
                <c:pt idx="1544" formatCode="0.00E+00">
                  <c:v>9.5947300000000002E-5</c:v>
                </c:pt>
                <c:pt idx="1545" formatCode="0.00E+00">
                  <c:v>9.5947300000000002E-5</c:v>
                </c:pt>
                <c:pt idx="1546" formatCode="0.00E+00">
                  <c:v>9.5947300000000002E-5</c:v>
                </c:pt>
                <c:pt idx="1547" formatCode="0.00E+00">
                  <c:v>9.5947300000000002E-5</c:v>
                </c:pt>
                <c:pt idx="1548" formatCode="0.00E+00">
                  <c:v>9.5947300000000002E-5</c:v>
                </c:pt>
                <c:pt idx="1549" formatCode="0.00E+00">
                  <c:v>9.5947300000000002E-5</c:v>
                </c:pt>
                <c:pt idx="1550" formatCode="0.00E+00">
                  <c:v>9.5947300000000002E-5</c:v>
                </c:pt>
                <c:pt idx="1551" formatCode="0.00E+00">
                  <c:v>9.5947300000000002E-5</c:v>
                </c:pt>
                <c:pt idx="1552" formatCode="0.00E+00">
                  <c:v>9.5947300000000002E-5</c:v>
                </c:pt>
                <c:pt idx="1553" formatCode="0.00E+00">
                  <c:v>9.5947300000000002E-5</c:v>
                </c:pt>
                <c:pt idx="1554" formatCode="0.00E+00">
                  <c:v>9.5947300000000002E-5</c:v>
                </c:pt>
                <c:pt idx="1555" formatCode="0.00E+00">
                  <c:v>9.5947300000000002E-5</c:v>
                </c:pt>
                <c:pt idx="1556" formatCode="0.00E+00">
                  <c:v>9.5947300000000002E-5</c:v>
                </c:pt>
              </c:numCache>
            </c:numRef>
          </c:xVal>
          <c:yVal>
            <c:numRef>
              <c:f>'CTS 29-10-2015 14h36'!$F$1:$F$1557</c:f>
              <c:numCache>
                <c:formatCode>General</c:formatCode>
                <c:ptCount val="1557"/>
                <c:pt idx="0">
                  <c:v>0</c:v>
                </c:pt>
                <c:pt idx="1">
                  <c:v>-1E-3</c:v>
                </c:pt>
                <c:pt idx="2">
                  <c:v>0</c:v>
                </c:pt>
                <c:pt idx="3">
                  <c:v>1E-3</c:v>
                </c:pt>
                <c:pt idx="4">
                  <c:v>2E-3</c:v>
                </c:pt>
                <c:pt idx="5">
                  <c:v>1E-3</c:v>
                </c:pt>
                <c:pt idx="6">
                  <c:v>2E-3</c:v>
                </c:pt>
                <c:pt idx="7">
                  <c:v>3.0000000000000001E-3</c:v>
                </c:pt>
                <c:pt idx="8">
                  <c:v>4.0000000000000001E-3</c:v>
                </c:pt>
                <c:pt idx="9">
                  <c:v>5.0000000000000001E-3</c:v>
                </c:pt>
                <c:pt idx="10">
                  <c:v>6.0000000000000001E-3</c:v>
                </c:pt>
                <c:pt idx="11">
                  <c:v>7.0000000000000001E-3</c:v>
                </c:pt>
                <c:pt idx="12">
                  <c:v>8.0000000000000002E-3</c:v>
                </c:pt>
                <c:pt idx="13">
                  <c:v>8.9999999999999993E-3</c:v>
                </c:pt>
                <c:pt idx="14">
                  <c:v>1.0999999999999999E-2</c:v>
                </c:pt>
                <c:pt idx="15">
                  <c:v>1.2E-2</c:v>
                </c:pt>
                <c:pt idx="16">
                  <c:v>1.2999999999999999E-2</c:v>
                </c:pt>
                <c:pt idx="17">
                  <c:v>1.2E-2</c:v>
                </c:pt>
                <c:pt idx="18">
                  <c:v>1.2999999999999999E-2</c:v>
                </c:pt>
                <c:pt idx="19">
                  <c:v>1.2E-2</c:v>
                </c:pt>
                <c:pt idx="20">
                  <c:v>1.0999999999999999E-2</c:v>
                </c:pt>
                <c:pt idx="21">
                  <c:v>1.2E-2</c:v>
                </c:pt>
                <c:pt idx="22">
                  <c:v>1.4E-2</c:v>
                </c:pt>
                <c:pt idx="23">
                  <c:v>1.4999999999999999E-2</c:v>
                </c:pt>
                <c:pt idx="24">
                  <c:v>1.6E-2</c:v>
                </c:pt>
                <c:pt idx="25">
                  <c:v>0.02</c:v>
                </c:pt>
                <c:pt idx="26">
                  <c:v>2.1000000000000001E-2</c:v>
                </c:pt>
                <c:pt idx="27">
                  <c:v>2.5000000000000001E-2</c:v>
                </c:pt>
                <c:pt idx="28">
                  <c:v>2.9000000000000001E-2</c:v>
                </c:pt>
                <c:pt idx="29">
                  <c:v>3.1E-2</c:v>
                </c:pt>
                <c:pt idx="30">
                  <c:v>3.4000000000000002E-2</c:v>
                </c:pt>
                <c:pt idx="31">
                  <c:v>0.04</c:v>
                </c:pt>
                <c:pt idx="32">
                  <c:v>4.7E-2</c:v>
                </c:pt>
                <c:pt idx="33">
                  <c:v>5.1999999999999998E-2</c:v>
                </c:pt>
                <c:pt idx="34">
                  <c:v>5.2999999999999999E-2</c:v>
                </c:pt>
                <c:pt idx="35">
                  <c:v>5.3999999999999999E-2</c:v>
                </c:pt>
                <c:pt idx="36">
                  <c:v>5.6000000000000001E-2</c:v>
                </c:pt>
                <c:pt idx="37">
                  <c:v>5.3999999999999999E-2</c:v>
                </c:pt>
                <c:pt idx="38">
                  <c:v>5.8000000000000003E-2</c:v>
                </c:pt>
                <c:pt idx="39">
                  <c:v>0.06</c:v>
                </c:pt>
                <c:pt idx="40">
                  <c:v>6.2E-2</c:v>
                </c:pt>
                <c:pt idx="41">
                  <c:v>6.9000000000000006E-2</c:v>
                </c:pt>
                <c:pt idx="42">
                  <c:v>7.4999999999999997E-2</c:v>
                </c:pt>
                <c:pt idx="43">
                  <c:v>7.8E-2</c:v>
                </c:pt>
                <c:pt idx="44">
                  <c:v>8.5999999999999993E-2</c:v>
                </c:pt>
                <c:pt idx="45">
                  <c:v>9.8000000000000004E-2</c:v>
                </c:pt>
                <c:pt idx="46">
                  <c:v>0.106</c:v>
                </c:pt>
                <c:pt idx="47">
                  <c:v>0.113</c:v>
                </c:pt>
                <c:pt idx="48">
                  <c:v>0.11899999999999999</c:v>
                </c:pt>
                <c:pt idx="49">
                  <c:v>0.124</c:v>
                </c:pt>
                <c:pt idx="50">
                  <c:v>0.13100000000000001</c:v>
                </c:pt>
                <c:pt idx="51">
                  <c:v>0.14099999999999999</c:v>
                </c:pt>
                <c:pt idx="52">
                  <c:v>0.151</c:v>
                </c:pt>
                <c:pt idx="53">
                  <c:v>0.158</c:v>
                </c:pt>
                <c:pt idx="54">
                  <c:v>0.16800000000000001</c:v>
                </c:pt>
                <c:pt idx="55">
                  <c:v>0.17599999999999999</c:v>
                </c:pt>
                <c:pt idx="56">
                  <c:v>0.183</c:v>
                </c:pt>
                <c:pt idx="57">
                  <c:v>0.187</c:v>
                </c:pt>
                <c:pt idx="58">
                  <c:v>0.192</c:v>
                </c:pt>
                <c:pt idx="59">
                  <c:v>0.19500000000000001</c:v>
                </c:pt>
                <c:pt idx="60">
                  <c:v>0.19900000000000001</c:v>
                </c:pt>
                <c:pt idx="61">
                  <c:v>0.19800000000000001</c:v>
                </c:pt>
                <c:pt idx="62">
                  <c:v>0.20300000000000001</c:v>
                </c:pt>
                <c:pt idx="63">
                  <c:v>0.20599999999999999</c:v>
                </c:pt>
                <c:pt idx="64">
                  <c:v>0.20499999999999999</c:v>
                </c:pt>
                <c:pt idx="65">
                  <c:v>0.20799999999999999</c:v>
                </c:pt>
                <c:pt idx="66">
                  <c:v>0.21199999999999999</c:v>
                </c:pt>
                <c:pt idx="67">
                  <c:v>0.216</c:v>
                </c:pt>
                <c:pt idx="68">
                  <c:v>0.215</c:v>
                </c:pt>
                <c:pt idx="69">
                  <c:v>0.217</c:v>
                </c:pt>
                <c:pt idx="70">
                  <c:v>0.221</c:v>
                </c:pt>
                <c:pt idx="71">
                  <c:v>0.22600000000000001</c:v>
                </c:pt>
                <c:pt idx="72">
                  <c:v>0.224</c:v>
                </c:pt>
                <c:pt idx="73">
                  <c:v>0.22900000000000001</c:v>
                </c:pt>
                <c:pt idx="74">
                  <c:v>0.23300000000000001</c:v>
                </c:pt>
                <c:pt idx="75">
                  <c:v>0.23400000000000001</c:v>
                </c:pt>
                <c:pt idx="76">
                  <c:v>0.23699999999999999</c:v>
                </c:pt>
                <c:pt idx="77">
                  <c:v>0.245</c:v>
                </c:pt>
                <c:pt idx="78">
                  <c:v>0.24199999999999999</c:v>
                </c:pt>
                <c:pt idx="79">
                  <c:v>0.247</c:v>
                </c:pt>
                <c:pt idx="80">
                  <c:v>0.248</c:v>
                </c:pt>
                <c:pt idx="81">
                  <c:v>0.247</c:v>
                </c:pt>
                <c:pt idx="82">
                  <c:v>0.251</c:v>
                </c:pt>
                <c:pt idx="83">
                  <c:v>0.25600000000000001</c:v>
                </c:pt>
                <c:pt idx="84">
                  <c:v>0.26400000000000001</c:v>
                </c:pt>
                <c:pt idx="85">
                  <c:v>0.27700000000000002</c:v>
                </c:pt>
                <c:pt idx="86">
                  <c:v>0.28399999999999997</c:v>
                </c:pt>
                <c:pt idx="87">
                  <c:v>0.29599999999999999</c:v>
                </c:pt>
                <c:pt idx="88">
                  <c:v>0.308</c:v>
                </c:pt>
                <c:pt idx="89">
                  <c:v>0.313</c:v>
                </c:pt>
                <c:pt idx="90">
                  <c:v>0.32200000000000001</c:v>
                </c:pt>
                <c:pt idx="91">
                  <c:v>0.33300000000000002</c:v>
                </c:pt>
                <c:pt idx="92">
                  <c:v>0.33800000000000002</c:v>
                </c:pt>
                <c:pt idx="93">
                  <c:v>0.34</c:v>
                </c:pt>
                <c:pt idx="94">
                  <c:v>0.35199999999999998</c:v>
                </c:pt>
                <c:pt idx="95">
                  <c:v>0.35799999999999998</c:v>
                </c:pt>
                <c:pt idx="96">
                  <c:v>0.36399999999999999</c:v>
                </c:pt>
                <c:pt idx="97">
                  <c:v>0.35699999999999998</c:v>
                </c:pt>
                <c:pt idx="98">
                  <c:v>0.125</c:v>
                </c:pt>
                <c:pt idx="99">
                  <c:v>0.14599999999999999</c:v>
                </c:pt>
                <c:pt idx="100">
                  <c:v>0.151</c:v>
                </c:pt>
                <c:pt idx="101">
                  <c:v>0.159</c:v>
                </c:pt>
                <c:pt idx="102">
                  <c:v>0.16</c:v>
                </c:pt>
                <c:pt idx="103">
                  <c:v>0.16200000000000001</c:v>
                </c:pt>
                <c:pt idx="104">
                  <c:v>0.16700000000000001</c:v>
                </c:pt>
                <c:pt idx="105">
                  <c:v>0.17</c:v>
                </c:pt>
                <c:pt idx="106">
                  <c:v>0.182</c:v>
                </c:pt>
                <c:pt idx="107">
                  <c:v>0.19</c:v>
                </c:pt>
                <c:pt idx="108">
                  <c:v>0.191</c:v>
                </c:pt>
                <c:pt idx="109">
                  <c:v>0.19700000000000001</c:v>
                </c:pt>
                <c:pt idx="110">
                  <c:v>0.19800000000000001</c:v>
                </c:pt>
                <c:pt idx="111">
                  <c:v>0.20200000000000001</c:v>
                </c:pt>
                <c:pt idx="112">
                  <c:v>0.21099999999999999</c:v>
                </c:pt>
                <c:pt idx="113">
                  <c:v>0.224</c:v>
                </c:pt>
                <c:pt idx="114">
                  <c:v>0.23499999999999999</c:v>
                </c:pt>
                <c:pt idx="115">
                  <c:v>0.24299999999999999</c:v>
                </c:pt>
                <c:pt idx="116">
                  <c:v>0.246</c:v>
                </c:pt>
                <c:pt idx="117">
                  <c:v>0.25</c:v>
                </c:pt>
                <c:pt idx="118">
                  <c:v>0.254</c:v>
                </c:pt>
                <c:pt idx="119">
                  <c:v>0.255</c:v>
                </c:pt>
                <c:pt idx="120">
                  <c:v>0.25700000000000001</c:v>
                </c:pt>
                <c:pt idx="121">
                  <c:v>0.25600000000000001</c:v>
                </c:pt>
                <c:pt idx="122">
                  <c:v>0.25800000000000001</c:v>
                </c:pt>
                <c:pt idx="123">
                  <c:v>0.26</c:v>
                </c:pt>
                <c:pt idx="124">
                  <c:v>0.26100000000000001</c:v>
                </c:pt>
                <c:pt idx="125">
                  <c:v>0.26700000000000002</c:v>
                </c:pt>
                <c:pt idx="126">
                  <c:v>0.27600000000000002</c:v>
                </c:pt>
                <c:pt idx="127">
                  <c:v>0.28299999999999997</c:v>
                </c:pt>
                <c:pt idx="128">
                  <c:v>0.28799999999999998</c:v>
                </c:pt>
                <c:pt idx="129">
                  <c:v>0.29599999999999999</c:v>
                </c:pt>
                <c:pt idx="130">
                  <c:v>0.30199999999999999</c:v>
                </c:pt>
                <c:pt idx="131">
                  <c:v>0.30599999999999999</c:v>
                </c:pt>
                <c:pt idx="132">
                  <c:v>0.312</c:v>
                </c:pt>
                <c:pt idx="133">
                  <c:v>0.314</c:v>
                </c:pt>
                <c:pt idx="134">
                  <c:v>0.317</c:v>
                </c:pt>
                <c:pt idx="135">
                  <c:v>0.32900000000000001</c:v>
                </c:pt>
                <c:pt idx="136">
                  <c:v>0.33300000000000002</c:v>
                </c:pt>
                <c:pt idx="137">
                  <c:v>0.33800000000000002</c:v>
                </c:pt>
                <c:pt idx="138">
                  <c:v>0.34499999999999997</c:v>
                </c:pt>
                <c:pt idx="139">
                  <c:v>0.35099999999999998</c:v>
                </c:pt>
                <c:pt idx="140">
                  <c:v>0.35699999999999998</c:v>
                </c:pt>
                <c:pt idx="141">
                  <c:v>0.35899999999999999</c:v>
                </c:pt>
                <c:pt idx="142">
                  <c:v>0.36399999999999999</c:v>
                </c:pt>
                <c:pt idx="143">
                  <c:v>0.36899999999999999</c:v>
                </c:pt>
                <c:pt idx="144">
                  <c:v>0.36799999999999999</c:v>
                </c:pt>
                <c:pt idx="145">
                  <c:v>0.371</c:v>
                </c:pt>
                <c:pt idx="146">
                  <c:v>0.376</c:v>
                </c:pt>
                <c:pt idx="147">
                  <c:v>0.38</c:v>
                </c:pt>
                <c:pt idx="148">
                  <c:v>0.38300000000000001</c:v>
                </c:pt>
                <c:pt idx="149">
                  <c:v>0.38700000000000001</c:v>
                </c:pt>
                <c:pt idx="150">
                  <c:v>0.39300000000000002</c:v>
                </c:pt>
                <c:pt idx="151">
                  <c:v>0.39500000000000002</c:v>
                </c:pt>
                <c:pt idx="152">
                  <c:v>0.40100000000000002</c:v>
                </c:pt>
                <c:pt idx="153">
                  <c:v>0.40200000000000002</c:v>
                </c:pt>
                <c:pt idx="154">
                  <c:v>0.40699999999999997</c:v>
                </c:pt>
                <c:pt idx="155">
                  <c:v>0.41499999999999998</c:v>
                </c:pt>
                <c:pt idx="156">
                  <c:v>0.41899999999999998</c:v>
                </c:pt>
                <c:pt idx="157">
                  <c:v>0.42</c:v>
                </c:pt>
                <c:pt idx="158">
                  <c:v>0.42799999999999999</c:v>
                </c:pt>
                <c:pt idx="159">
                  <c:v>0.435</c:v>
                </c:pt>
                <c:pt idx="160">
                  <c:v>0.441</c:v>
                </c:pt>
                <c:pt idx="161">
                  <c:v>0.44700000000000001</c:v>
                </c:pt>
                <c:pt idx="162">
                  <c:v>0.45300000000000001</c:v>
                </c:pt>
                <c:pt idx="163">
                  <c:v>0.46100000000000002</c:v>
                </c:pt>
                <c:pt idx="164">
                  <c:v>0.46899999999999997</c:v>
                </c:pt>
                <c:pt idx="165">
                  <c:v>0.47599999999999998</c:v>
                </c:pt>
                <c:pt idx="166">
                  <c:v>0.48299999999999998</c:v>
                </c:pt>
                <c:pt idx="167">
                  <c:v>0.49199999999999999</c:v>
                </c:pt>
                <c:pt idx="168">
                  <c:v>0.502</c:v>
                </c:pt>
                <c:pt idx="169">
                  <c:v>0.50900000000000001</c:v>
                </c:pt>
                <c:pt idx="170">
                  <c:v>0.52800000000000002</c:v>
                </c:pt>
                <c:pt idx="171">
                  <c:v>0.54</c:v>
                </c:pt>
                <c:pt idx="172">
                  <c:v>0.55600000000000005</c:v>
                </c:pt>
                <c:pt idx="173">
                  <c:v>0.57199999999999995</c:v>
                </c:pt>
                <c:pt idx="174">
                  <c:v>0.58499999999999996</c:v>
                </c:pt>
                <c:pt idx="175">
                  <c:v>0.60399999999999998</c:v>
                </c:pt>
                <c:pt idx="176">
                  <c:v>0.61599999999999999</c:v>
                </c:pt>
                <c:pt idx="177">
                  <c:v>0.626</c:v>
                </c:pt>
                <c:pt idx="178">
                  <c:v>0.64600000000000002</c:v>
                </c:pt>
                <c:pt idx="179">
                  <c:v>0.66300000000000003</c:v>
                </c:pt>
                <c:pt idx="180">
                  <c:v>0.68</c:v>
                </c:pt>
                <c:pt idx="181">
                  <c:v>0.69199999999999995</c:v>
                </c:pt>
                <c:pt idx="182">
                  <c:v>0.70399999999999996</c:v>
                </c:pt>
                <c:pt idx="183">
                  <c:v>0.71299999999999997</c:v>
                </c:pt>
                <c:pt idx="184">
                  <c:v>0.72699999999999998</c:v>
                </c:pt>
                <c:pt idx="185">
                  <c:v>0.74</c:v>
                </c:pt>
                <c:pt idx="186">
                  <c:v>0.755</c:v>
                </c:pt>
                <c:pt idx="187">
                  <c:v>0.76400000000000001</c:v>
                </c:pt>
                <c:pt idx="188">
                  <c:v>0.77200000000000002</c:v>
                </c:pt>
                <c:pt idx="189">
                  <c:v>0.77900000000000003</c:v>
                </c:pt>
                <c:pt idx="190">
                  <c:v>0.78400000000000003</c:v>
                </c:pt>
                <c:pt idx="191">
                  <c:v>0.79300000000000004</c:v>
                </c:pt>
                <c:pt idx="192">
                  <c:v>0.79700000000000004</c:v>
                </c:pt>
                <c:pt idx="193">
                  <c:v>0.79200000000000004</c:v>
                </c:pt>
                <c:pt idx="194">
                  <c:v>0.78200000000000003</c:v>
                </c:pt>
                <c:pt idx="195">
                  <c:v>0.76800000000000002</c:v>
                </c:pt>
                <c:pt idx="196">
                  <c:v>0.76700000000000002</c:v>
                </c:pt>
                <c:pt idx="197">
                  <c:v>0.77</c:v>
                </c:pt>
                <c:pt idx="198">
                  <c:v>0.77800000000000002</c:v>
                </c:pt>
                <c:pt idx="199">
                  <c:v>0.79</c:v>
                </c:pt>
                <c:pt idx="200">
                  <c:v>0.80100000000000005</c:v>
                </c:pt>
                <c:pt idx="201">
                  <c:v>0.81499999999999995</c:v>
                </c:pt>
                <c:pt idx="202">
                  <c:v>0.83099999999999996</c:v>
                </c:pt>
                <c:pt idx="203">
                  <c:v>0.84499999999999997</c:v>
                </c:pt>
                <c:pt idx="204">
                  <c:v>0.86799999999999999</c:v>
                </c:pt>
                <c:pt idx="205">
                  <c:v>0.89200000000000002</c:v>
                </c:pt>
                <c:pt idx="206">
                  <c:v>0.91700000000000004</c:v>
                </c:pt>
                <c:pt idx="207">
                  <c:v>0.94799999999999995</c:v>
                </c:pt>
                <c:pt idx="208">
                  <c:v>0.98099999999999998</c:v>
                </c:pt>
                <c:pt idx="209">
                  <c:v>1.0149999999999999</c:v>
                </c:pt>
                <c:pt idx="210">
                  <c:v>1.0509999999999999</c:v>
                </c:pt>
                <c:pt idx="211">
                  <c:v>1.087</c:v>
                </c:pt>
                <c:pt idx="212">
                  <c:v>1.1220000000000001</c:v>
                </c:pt>
                <c:pt idx="213">
                  <c:v>1.1599999999999999</c:v>
                </c:pt>
                <c:pt idx="214">
                  <c:v>1.2</c:v>
                </c:pt>
                <c:pt idx="215">
                  <c:v>1.2390000000000001</c:v>
                </c:pt>
                <c:pt idx="216">
                  <c:v>1.282</c:v>
                </c:pt>
                <c:pt idx="217">
                  <c:v>1.325</c:v>
                </c:pt>
                <c:pt idx="218">
                  <c:v>1.367</c:v>
                </c:pt>
                <c:pt idx="219">
                  <c:v>1.4139999999999999</c:v>
                </c:pt>
                <c:pt idx="220">
                  <c:v>1.4590000000000001</c:v>
                </c:pt>
                <c:pt idx="221">
                  <c:v>1.506</c:v>
                </c:pt>
                <c:pt idx="222">
                  <c:v>1.5509999999999999</c:v>
                </c:pt>
                <c:pt idx="223">
                  <c:v>1.585</c:v>
                </c:pt>
                <c:pt idx="224">
                  <c:v>1.5840000000000001</c:v>
                </c:pt>
                <c:pt idx="225">
                  <c:v>1.585</c:v>
                </c:pt>
                <c:pt idx="226">
                  <c:v>1.5840000000000001</c:v>
                </c:pt>
                <c:pt idx="227">
                  <c:v>1.59</c:v>
                </c:pt>
                <c:pt idx="228">
                  <c:v>1.633</c:v>
                </c:pt>
                <c:pt idx="229">
                  <c:v>1.6719999999999999</c:v>
                </c:pt>
                <c:pt idx="230">
                  <c:v>1.7150000000000001</c:v>
                </c:pt>
                <c:pt idx="231">
                  <c:v>1.7609999999999999</c:v>
                </c:pt>
                <c:pt idx="232">
                  <c:v>1.804</c:v>
                </c:pt>
                <c:pt idx="233">
                  <c:v>1.85</c:v>
                </c:pt>
                <c:pt idx="234">
                  <c:v>1.893</c:v>
                </c:pt>
                <c:pt idx="235">
                  <c:v>1.9379999999999999</c:v>
                </c:pt>
                <c:pt idx="236">
                  <c:v>1.984</c:v>
                </c:pt>
                <c:pt idx="237">
                  <c:v>2.0259999999999998</c:v>
                </c:pt>
                <c:pt idx="238">
                  <c:v>2.069</c:v>
                </c:pt>
                <c:pt idx="239">
                  <c:v>2.1139999999999999</c:v>
                </c:pt>
                <c:pt idx="240">
                  <c:v>2.16</c:v>
                </c:pt>
                <c:pt idx="241">
                  <c:v>2.202</c:v>
                </c:pt>
                <c:pt idx="242">
                  <c:v>2.2440000000000002</c:v>
                </c:pt>
                <c:pt idx="243">
                  <c:v>2.282</c:v>
                </c:pt>
                <c:pt idx="244">
                  <c:v>2.3210000000000002</c:v>
                </c:pt>
                <c:pt idx="245">
                  <c:v>2.36</c:v>
                </c:pt>
                <c:pt idx="246">
                  <c:v>2.4049999999999998</c:v>
                </c:pt>
                <c:pt idx="247">
                  <c:v>2.4510000000000001</c:v>
                </c:pt>
                <c:pt idx="248">
                  <c:v>2.4950000000000001</c:v>
                </c:pt>
                <c:pt idx="249">
                  <c:v>2.54</c:v>
                </c:pt>
                <c:pt idx="250">
                  <c:v>2.5830000000000002</c:v>
                </c:pt>
                <c:pt idx="251">
                  <c:v>2.6309999999999998</c:v>
                </c:pt>
                <c:pt idx="252">
                  <c:v>2.6829999999999998</c:v>
                </c:pt>
                <c:pt idx="253">
                  <c:v>2.7349999999999999</c:v>
                </c:pt>
                <c:pt idx="254">
                  <c:v>2.79</c:v>
                </c:pt>
                <c:pt idx="255">
                  <c:v>2.843</c:v>
                </c:pt>
                <c:pt idx="256">
                  <c:v>2.9039999999999999</c:v>
                </c:pt>
                <c:pt idx="257">
                  <c:v>2.9620000000000002</c:v>
                </c:pt>
                <c:pt idx="258">
                  <c:v>3.0259999999999998</c:v>
                </c:pt>
                <c:pt idx="259">
                  <c:v>3.0960000000000001</c:v>
                </c:pt>
                <c:pt idx="260">
                  <c:v>3.1640000000000001</c:v>
                </c:pt>
                <c:pt idx="261">
                  <c:v>3.2370000000000001</c:v>
                </c:pt>
                <c:pt idx="262">
                  <c:v>3.31</c:v>
                </c:pt>
                <c:pt idx="263">
                  <c:v>3.383</c:v>
                </c:pt>
                <c:pt idx="264">
                  <c:v>3.4580000000000002</c:v>
                </c:pt>
                <c:pt idx="265">
                  <c:v>3.5249999999999999</c:v>
                </c:pt>
                <c:pt idx="266">
                  <c:v>3.589</c:v>
                </c:pt>
                <c:pt idx="267">
                  <c:v>3.649</c:v>
                </c:pt>
                <c:pt idx="268">
                  <c:v>3.718</c:v>
                </c:pt>
                <c:pt idx="269">
                  <c:v>3.7919999999999998</c:v>
                </c:pt>
                <c:pt idx="270">
                  <c:v>3.8690000000000002</c:v>
                </c:pt>
                <c:pt idx="271">
                  <c:v>3.94</c:v>
                </c:pt>
                <c:pt idx="272">
                  <c:v>4.0119999999999996</c:v>
                </c:pt>
                <c:pt idx="273">
                  <c:v>4.0839999999999996</c:v>
                </c:pt>
                <c:pt idx="274">
                  <c:v>4.1539999999999999</c:v>
                </c:pt>
                <c:pt idx="275">
                  <c:v>4.2249999999999996</c:v>
                </c:pt>
                <c:pt idx="276">
                  <c:v>4.2969999999999997</c:v>
                </c:pt>
                <c:pt idx="277">
                  <c:v>4.367</c:v>
                </c:pt>
                <c:pt idx="278">
                  <c:v>4.4390000000000001</c:v>
                </c:pt>
                <c:pt idx="279">
                  <c:v>4.5119999999999996</c:v>
                </c:pt>
                <c:pt idx="280">
                  <c:v>4.585</c:v>
                </c:pt>
                <c:pt idx="281">
                  <c:v>4.6589999999999998</c:v>
                </c:pt>
                <c:pt idx="282">
                  <c:v>4.7320000000000002</c:v>
                </c:pt>
                <c:pt idx="283">
                  <c:v>4.8070000000000004</c:v>
                </c:pt>
                <c:pt idx="284">
                  <c:v>4.8789999999999996</c:v>
                </c:pt>
                <c:pt idx="285">
                  <c:v>4.9530000000000003</c:v>
                </c:pt>
                <c:pt idx="286">
                  <c:v>5.0270000000000001</c:v>
                </c:pt>
                <c:pt idx="287">
                  <c:v>5.101</c:v>
                </c:pt>
                <c:pt idx="288">
                  <c:v>5.1749999999999998</c:v>
                </c:pt>
                <c:pt idx="289">
                  <c:v>5.2450000000000001</c:v>
                </c:pt>
                <c:pt idx="290">
                  <c:v>5.3220000000000001</c:v>
                </c:pt>
                <c:pt idx="291">
                  <c:v>5.391</c:v>
                </c:pt>
                <c:pt idx="292">
                  <c:v>5.4710000000000001</c:v>
                </c:pt>
                <c:pt idx="293">
                  <c:v>5.5449999999999999</c:v>
                </c:pt>
                <c:pt idx="294">
                  <c:v>5.6189999999999998</c:v>
                </c:pt>
                <c:pt idx="295">
                  <c:v>5.694</c:v>
                </c:pt>
                <c:pt idx="296">
                  <c:v>5.77</c:v>
                </c:pt>
                <c:pt idx="297">
                  <c:v>5.8419999999999996</c:v>
                </c:pt>
                <c:pt idx="298">
                  <c:v>5.9180000000000001</c:v>
                </c:pt>
                <c:pt idx="299">
                  <c:v>5.992</c:v>
                </c:pt>
                <c:pt idx="300">
                  <c:v>6.0679999999999996</c:v>
                </c:pt>
                <c:pt idx="301">
                  <c:v>6.1449999999999996</c:v>
                </c:pt>
                <c:pt idx="302">
                  <c:v>6.2210000000000001</c:v>
                </c:pt>
                <c:pt idx="303">
                  <c:v>6.2939999999999996</c:v>
                </c:pt>
                <c:pt idx="304">
                  <c:v>6.37</c:v>
                </c:pt>
                <c:pt idx="305">
                  <c:v>6.4480000000000004</c:v>
                </c:pt>
                <c:pt idx="306">
                  <c:v>6.5250000000000004</c:v>
                </c:pt>
                <c:pt idx="307">
                  <c:v>6.5720000000000001</c:v>
                </c:pt>
                <c:pt idx="308">
                  <c:v>6.5709999999999997</c:v>
                </c:pt>
                <c:pt idx="309">
                  <c:v>6.5720000000000001</c:v>
                </c:pt>
                <c:pt idx="310">
                  <c:v>6.5709999999999997</c:v>
                </c:pt>
                <c:pt idx="311">
                  <c:v>6.5720000000000001</c:v>
                </c:pt>
                <c:pt idx="312">
                  <c:v>6.5709999999999997</c:v>
                </c:pt>
                <c:pt idx="313">
                  <c:v>6.5720000000000001</c:v>
                </c:pt>
                <c:pt idx="314">
                  <c:v>6.5709999999999997</c:v>
                </c:pt>
                <c:pt idx="315">
                  <c:v>6.585</c:v>
                </c:pt>
                <c:pt idx="316">
                  <c:v>6.6589999999999998</c:v>
                </c:pt>
                <c:pt idx="317">
                  <c:v>6.7389999999999999</c:v>
                </c:pt>
                <c:pt idx="318">
                  <c:v>6.8150000000000004</c:v>
                </c:pt>
                <c:pt idx="319">
                  <c:v>6.8929999999999998</c:v>
                </c:pt>
                <c:pt idx="320">
                  <c:v>6.9690000000000003</c:v>
                </c:pt>
                <c:pt idx="321">
                  <c:v>7.0449999999999999</c:v>
                </c:pt>
                <c:pt idx="322">
                  <c:v>7.1230000000000002</c:v>
                </c:pt>
                <c:pt idx="323">
                  <c:v>7.2009999999999996</c:v>
                </c:pt>
                <c:pt idx="324">
                  <c:v>7.2789999999999999</c:v>
                </c:pt>
                <c:pt idx="325">
                  <c:v>7.3570000000000002</c:v>
                </c:pt>
                <c:pt idx="326">
                  <c:v>7.4320000000000004</c:v>
                </c:pt>
                <c:pt idx="327">
                  <c:v>7.5039999999999996</c:v>
                </c:pt>
                <c:pt idx="328">
                  <c:v>7.58</c:v>
                </c:pt>
                <c:pt idx="329">
                  <c:v>7.657</c:v>
                </c:pt>
                <c:pt idx="330">
                  <c:v>7.7320000000000002</c:v>
                </c:pt>
                <c:pt idx="331">
                  <c:v>7.806</c:v>
                </c:pt>
                <c:pt idx="332">
                  <c:v>7.8780000000000001</c:v>
                </c:pt>
                <c:pt idx="333">
                  <c:v>7.9530000000000003</c:v>
                </c:pt>
                <c:pt idx="334">
                  <c:v>8.0220000000000002</c:v>
                </c:pt>
                <c:pt idx="335">
                  <c:v>8.0960000000000001</c:v>
                </c:pt>
                <c:pt idx="336">
                  <c:v>8.1690000000000005</c:v>
                </c:pt>
                <c:pt idx="337">
                  <c:v>8.2420000000000009</c:v>
                </c:pt>
                <c:pt idx="338">
                  <c:v>8.3190000000000008</c:v>
                </c:pt>
                <c:pt idx="339">
                  <c:v>8.3870000000000005</c:v>
                </c:pt>
                <c:pt idx="340">
                  <c:v>8.4580000000000002</c:v>
                </c:pt>
                <c:pt idx="341">
                  <c:v>8.5269999999999992</c:v>
                </c:pt>
                <c:pt idx="342">
                  <c:v>8.5950000000000006</c:v>
                </c:pt>
                <c:pt idx="343">
                  <c:v>8.6679999999999993</c:v>
                </c:pt>
                <c:pt idx="344">
                  <c:v>8.7420000000000009</c:v>
                </c:pt>
                <c:pt idx="345">
                  <c:v>8.8079999999999998</c:v>
                </c:pt>
                <c:pt idx="346">
                  <c:v>8.8670000000000009</c:v>
                </c:pt>
                <c:pt idx="347">
                  <c:v>8.9179999999999993</c:v>
                </c:pt>
                <c:pt idx="348">
                  <c:v>8.9589999999999996</c:v>
                </c:pt>
                <c:pt idx="349">
                  <c:v>9</c:v>
                </c:pt>
                <c:pt idx="350">
                  <c:v>9.0380000000000003</c:v>
                </c:pt>
                <c:pt idx="351">
                  <c:v>9.0749999999999993</c:v>
                </c:pt>
                <c:pt idx="352">
                  <c:v>9.1150000000000002</c:v>
                </c:pt>
                <c:pt idx="353">
                  <c:v>9.1530000000000005</c:v>
                </c:pt>
                <c:pt idx="354">
                  <c:v>9.1910000000000007</c:v>
                </c:pt>
                <c:pt idx="355">
                  <c:v>9.2319999999999993</c:v>
                </c:pt>
                <c:pt idx="356">
                  <c:v>9.2690000000000001</c:v>
                </c:pt>
                <c:pt idx="357">
                  <c:v>9.3089999999999993</c:v>
                </c:pt>
                <c:pt idx="358">
                  <c:v>9.35</c:v>
                </c:pt>
                <c:pt idx="359">
                  <c:v>9.39</c:v>
                </c:pt>
                <c:pt idx="360">
                  <c:v>9.4309999999999992</c:v>
                </c:pt>
                <c:pt idx="361">
                  <c:v>9.4770000000000003</c:v>
                </c:pt>
                <c:pt idx="362">
                  <c:v>9.5229999999999997</c:v>
                </c:pt>
                <c:pt idx="363">
                  <c:v>9.5640000000000001</c:v>
                </c:pt>
                <c:pt idx="364">
                  <c:v>9.6110000000000007</c:v>
                </c:pt>
                <c:pt idx="365">
                  <c:v>9.6560000000000006</c:v>
                </c:pt>
                <c:pt idx="366">
                  <c:v>9.6989999999999998</c:v>
                </c:pt>
                <c:pt idx="367">
                  <c:v>9.7479999999999993</c:v>
                </c:pt>
                <c:pt idx="368">
                  <c:v>9.7919999999999998</c:v>
                </c:pt>
                <c:pt idx="369">
                  <c:v>9.8409999999999993</c:v>
                </c:pt>
                <c:pt idx="370">
                  <c:v>9.8889999999999993</c:v>
                </c:pt>
                <c:pt idx="371">
                  <c:v>9.94</c:v>
                </c:pt>
                <c:pt idx="372">
                  <c:v>9.9920000000000009</c:v>
                </c:pt>
                <c:pt idx="373">
                  <c:v>10.039999999999999</c:v>
                </c:pt>
                <c:pt idx="374">
                  <c:v>10.087</c:v>
                </c:pt>
                <c:pt idx="375">
                  <c:v>10.137</c:v>
                </c:pt>
                <c:pt idx="376">
                  <c:v>10.186999999999999</c:v>
                </c:pt>
                <c:pt idx="377">
                  <c:v>10.236000000000001</c:v>
                </c:pt>
                <c:pt idx="378">
                  <c:v>10.29</c:v>
                </c:pt>
                <c:pt idx="379">
                  <c:v>10.343</c:v>
                </c:pt>
                <c:pt idx="380">
                  <c:v>10.395</c:v>
                </c:pt>
                <c:pt idx="381">
                  <c:v>10.444000000000001</c:v>
                </c:pt>
                <c:pt idx="382">
                  <c:v>10.497</c:v>
                </c:pt>
                <c:pt idx="383">
                  <c:v>10.542</c:v>
                </c:pt>
                <c:pt idx="384">
                  <c:v>10.587</c:v>
                </c:pt>
                <c:pt idx="385">
                  <c:v>10.632</c:v>
                </c:pt>
                <c:pt idx="386">
                  <c:v>10.678000000000001</c:v>
                </c:pt>
                <c:pt idx="387">
                  <c:v>10.731</c:v>
                </c:pt>
                <c:pt idx="388">
                  <c:v>10.781000000000001</c:v>
                </c:pt>
                <c:pt idx="389">
                  <c:v>10.83</c:v>
                </c:pt>
                <c:pt idx="390">
                  <c:v>10.879</c:v>
                </c:pt>
                <c:pt idx="391">
                  <c:v>10.933999999999999</c:v>
                </c:pt>
                <c:pt idx="392">
                  <c:v>10.989000000000001</c:v>
                </c:pt>
                <c:pt idx="393">
                  <c:v>11.048999999999999</c:v>
                </c:pt>
                <c:pt idx="394">
                  <c:v>11.099</c:v>
                </c:pt>
                <c:pt idx="395">
                  <c:v>11.125999999999999</c:v>
                </c:pt>
                <c:pt idx="396">
                  <c:v>11.125</c:v>
                </c:pt>
                <c:pt idx="397">
                  <c:v>11.125999999999999</c:v>
                </c:pt>
                <c:pt idx="398">
                  <c:v>11.125</c:v>
                </c:pt>
                <c:pt idx="399">
                  <c:v>11.124000000000001</c:v>
                </c:pt>
                <c:pt idx="400">
                  <c:v>11.125</c:v>
                </c:pt>
                <c:pt idx="401">
                  <c:v>11.124000000000001</c:v>
                </c:pt>
                <c:pt idx="402">
                  <c:v>11.132999999999999</c:v>
                </c:pt>
                <c:pt idx="403">
                  <c:v>11.185</c:v>
                </c:pt>
                <c:pt idx="404">
                  <c:v>11.231</c:v>
                </c:pt>
                <c:pt idx="405">
                  <c:v>11.27</c:v>
                </c:pt>
                <c:pt idx="406">
                  <c:v>11.314</c:v>
                </c:pt>
                <c:pt idx="407">
                  <c:v>11.368</c:v>
                </c:pt>
                <c:pt idx="408">
                  <c:v>11.412000000000001</c:v>
                </c:pt>
                <c:pt idx="409">
                  <c:v>11.475</c:v>
                </c:pt>
                <c:pt idx="410">
                  <c:v>11.529</c:v>
                </c:pt>
                <c:pt idx="411">
                  <c:v>11.585000000000001</c:v>
                </c:pt>
                <c:pt idx="412">
                  <c:v>11.637</c:v>
                </c:pt>
                <c:pt idx="413">
                  <c:v>11.685</c:v>
                </c:pt>
                <c:pt idx="414">
                  <c:v>11.734999999999999</c:v>
                </c:pt>
                <c:pt idx="415">
                  <c:v>11.805</c:v>
                </c:pt>
                <c:pt idx="416">
                  <c:v>11.869</c:v>
                </c:pt>
                <c:pt idx="417">
                  <c:v>11.930999999999999</c:v>
                </c:pt>
                <c:pt idx="418">
                  <c:v>12.000999999999999</c:v>
                </c:pt>
                <c:pt idx="419">
                  <c:v>12.055</c:v>
                </c:pt>
                <c:pt idx="420">
                  <c:v>12.106999999999999</c:v>
                </c:pt>
                <c:pt idx="421">
                  <c:v>12.159000000000001</c:v>
                </c:pt>
                <c:pt idx="422">
                  <c:v>12.212999999999999</c:v>
                </c:pt>
                <c:pt idx="423">
                  <c:v>12.262</c:v>
                </c:pt>
                <c:pt idx="424">
                  <c:v>12.304</c:v>
                </c:pt>
                <c:pt idx="425">
                  <c:v>12.358000000000001</c:v>
                </c:pt>
                <c:pt idx="426">
                  <c:v>12.423999999999999</c:v>
                </c:pt>
                <c:pt idx="427">
                  <c:v>12.497</c:v>
                </c:pt>
                <c:pt idx="428">
                  <c:v>12.552</c:v>
                </c:pt>
                <c:pt idx="429">
                  <c:v>12.606</c:v>
                </c:pt>
                <c:pt idx="430">
                  <c:v>12.664</c:v>
                </c:pt>
                <c:pt idx="431">
                  <c:v>12.718999999999999</c:v>
                </c:pt>
                <c:pt idx="432">
                  <c:v>12.773999999999999</c:v>
                </c:pt>
                <c:pt idx="433">
                  <c:v>12.829000000000001</c:v>
                </c:pt>
                <c:pt idx="434">
                  <c:v>12.901999999999999</c:v>
                </c:pt>
                <c:pt idx="435">
                  <c:v>12.978999999999999</c:v>
                </c:pt>
                <c:pt idx="436">
                  <c:v>13.042999999999999</c:v>
                </c:pt>
                <c:pt idx="437">
                  <c:v>13.103999999999999</c:v>
                </c:pt>
                <c:pt idx="438">
                  <c:v>13.180999999999999</c:v>
                </c:pt>
                <c:pt idx="439">
                  <c:v>13.257</c:v>
                </c:pt>
                <c:pt idx="440">
                  <c:v>13.334</c:v>
                </c:pt>
                <c:pt idx="441">
                  <c:v>13.395</c:v>
                </c:pt>
                <c:pt idx="442">
                  <c:v>13.457000000000001</c:v>
                </c:pt>
                <c:pt idx="443">
                  <c:v>13.526999999999999</c:v>
                </c:pt>
                <c:pt idx="444">
                  <c:v>13.603</c:v>
                </c:pt>
                <c:pt idx="445">
                  <c:v>13.675000000000001</c:v>
                </c:pt>
                <c:pt idx="446">
                  <c:v>13.728</c:v>
                </c:pt>
                <c:pt idx="447">
                  <c:v>13.782999999999999</c:v>
                </c:pt>
                <c:pt idx="448">
                  <c:v>13.848000000000001</c:v>
                </c:pt>
                <c:pt idx="449">
                  <c:v>13.930999999999999</c:v>
                </c:pt>
                <c:pt idx="450">
                  <c:v>14.012</c:v>
                </c:pt>
                <c:pt idx="451">
                  <c:v>14.08</c:v>
                </c:pt>
                <c:pt idx="452">
                  <c:v>14.157999999999999</c:v>
                </c:pt>
                <c:pt idx="453">
                  <c:v>14.225</c:v>
                </c:pt>
                <c:pt idx="454">
                  <c:v>14.305999999999999</c:v>
                </c:pt>
                <c:pt idx="455">
                  <c:v>14.388999999999999</c:v>
                </c:pt>
                <c:pt idx="456">
                  <c:v>14.467000000000001</c:v>
                </c:pt>
                <c:pt idx="457">
                  <c:v>14.536</c:v>
                </c:pt>
                <c:pt idx="458">
                  <c:v>14.582000000000001</c:v>
                </c:pt>
                <c:pt idx="459">
                  <c:v>14.629</c:v>
                </c:pt>
                <c:pt idx="460">
                  <c:v>14.680999999999999</c:v>
                </c:pt>
                <c:pt idx="461">
                  <c:v>14.728</c:v>
                </c:pt>
                <c:pt idx="462">
                  <c:v>14.792</c:v>
                </c:pt>
                <c:pt idx="463">
                  <c:v>14.869</c:v>
                </c:pt>
                <c:pt idx="464">
                  <c:v>14.928000000000001</c:v>
                </c:pt>
                <c:pt idx="465">
                  <c:v>15.002000000000001</c:v>
                </c:pt>
                <c:pt idx="466">
                  <c:v>15.065</c:v>
                </c:pt>
                <c:pt idx="467">
                  <c:v>15.116</c:v>
                </c:pt>
                <c:pt idx="468">
                  <c:v>15.163</c:v>
                </c:pt>
                <c:pt idx="469">
                  <c:v>15.228</c:v>
                </c:pt>
                <c:pt idx="470">
                  <c:v>15.302</c:v>
                </c:pt>
                <c:pt idx="471">
                  <c:v>15.353999999999999</c:v>
                </c:pt>
                <c:pt idx="472">
                  <c:v>15.401</c:v>
                </c:pt>
                <c:pt idx="473">
                  <c:v>15.452999999999999</c:v>
                </c:pt>
                <c:pt idx="474">
                  <c:v>15.507999999999999</c:v>
                </c:pt>
                <c:pt idx="475">
                  <c:v>15.566000000000001</c:v>
                </c:pt>
                <c:pt idx="476">
                  <c:v>15.629</c:v>
                </c:pt>
                <c:pt idx="477">
                  <c:v>15.686999999999999</c:v>
                </c:pt>
                <c:pt idx="478">
                  <c:v>15.743</c:v>
                </c:pt>
                <c:pt idx="479">
                  <c:v>15.807</c:v>
                </c:pt>
                <c:pt idx="480">
                  <c:v>15.882</c:v>
                </c:pt>
                <c:pt idx="481">
                  <c:v>15.936</c:v>
                </c:pt>
                <c:pt idx="482">
                  <c:v>15.959</c:v>
                </c:pt>
                <c:pt idx="483">
                  <c:v>15.957000000000001</c:v>
                </c:pt>
                <c:pt idx="484">
                  <c:v>15.958</c:v>
                </c:pt>
                <c:pt idx="485">
                  <c:v>15.956</c:v>
                </c:pt>
                <c:pt idx="486">
                  <c:v>15.955</c:v>
                </c:pt>
                <c:pt idx="487">
                  <c:v>15.984999999999999</c:v>
                </c:pt>
                <c:pt idx="488">
                  <c:v>16.045999999999999</c:v>
                </c:pt>
                <c:pt idx="489">
                  <c:v>16.11</c:v>
                </c:pt>
                <c:pt idx="490">
                  <c:v>16.172000000000001</c:v>
                </c:pt>
                <c:pt idx="491">
                  <c:v>16.236999999999998</c:v>
                </c:pt>
                <c:pt idx="492">
                  <c:v>16.306000000000001</c:v>
                </c:pt>
                <c:pt idx="493">
                  <c:v>16.391999999999999</c:v>
                </c:pt>
                <c:pt idx="494">
                  <c:v>16.481000000000002</c:v>
                </c:pt>
                <c:pt idx="495">
                  <c:v>16.561</c:v>
                </c:pt>
                <c:pt idx="496">
                  <c:v>16.638999999999999</c:v>
                </c:pt>
                <c:pt idx="497">
                  <c:v>16.725000000000001</c:v>
                </c:pt>
                <c:pt idx="498">
                  <c:v>16.814</c:v>
                </c:pt>
                <c:pt idx="499">
                  <c:v>16.902000000000001</c:v>
                </c:pt>
                <c:pt idx="500">
                  <c:v>16.991</c:v>
                </c:pt>
                <c:pt idx="501">
                  <c:v>17.084</c:v>
                </c:pt>
                <c:pt idx="502">
                  <c:v>17.154</c:v>
                </c:pt>
                <c:pt idx="503">
                  <c:v>17.242999999999999</c:v>
                </c:pt>
                <c:pt idx="504">
                  <c:v>17.335000000000001</c:v>
                </c:pt>
                <c:pt idx="505">
                  <c:v>17.404</c:v>
                </c:pt>
                <c:pt idx="506">
                  <c:v>17.491</c:v>
                </c:pt>
                <c:pt idx="507">
                  <c:v>17.584</c:v>
                </c:pt>
                <c:pt idx="508">
                  <c:v>17.649000000000001</c:v>
                </c:pt>
                <c:pt idx="509">
                  <c:v>17.652000000000001</c:v>
                </c:pt>
                <c:pt idx="510">
                  <c:v>17.651</c:v>
                </c:pt>
                <c:pt idx="511">
                  <c:v>17.649999999999999</c:v>
                </c:pt>
                <c:pt idx="512">
                  <c:v>17.651</c:v>
                </c:pt>
                <c:pt idx="513">
                  <c:v>17.649000000000001</c:v>
                </c:pt>
                <c:pt idx="514">
                  <c:v>17.649999999999999</c:v>
                </c:pt>
                <c:pt idx="515">
                  <c:v>17.651</c:v>
                </c:pt>
                <c:pt idx="516">
                  <c:v>17.649999999999999</c:v>
                </c:pt>
                <c:pt idx="517">
                  <c:v>17.649000000000001</c:v>
                </c:pt>
                <c:pt idx="518">
                  <c:v>17.649999999999999</c:v>
                </c:pt>
                <c:pt idx="519">
                  <c:v>17.649000000000001</c:v>
                </c:pt>
                <c:pt idx="520">
                  <c:v>17.649999999999999</c:v>
                </c:pt>
                <c:pt idx="521">
                  <c:v>17.649000000000001</c:v>
                </c:pt>
                <c:pt idx="522">
                  <c:v>17.649999999999999</c:v>
                </c:pt>
                <c:pt idx="523">
                  <c:v>17.649000000000001</c:v>
                </c:pt>
                <c:pt idx="524">
                  <c:v>17.649999999999999</c:v>
                </c:pt>
                <c:pt idx="525">
                  <c:v>17.649000000000001</c:v>
                </c:pt>
                <c:pt idx="526">
                  <c:v>17.649999999999999</c:v>
                </c:pt>
                <c:pt idx="527">
                  <c:v>17.649000000000001</c:v>
                </c:pt>
                <c:pt idx="528">
                  <c:v>17.651</c:v>
                </c:pt>
                <c:pt idx="529">
                  <c:v>17.652999999999999</c:v>
                </c:pt>
                <c:pt idx="530">
                  <c:v>17.655000000000001</c:v>
                </c:pt>
                <c:pt idx="531">
                  <c:v>17.657</c:v>
                </c:pt>
                <c:pt idx="532">
                  <c:v>17.66</c:v>
                </c:pt>
                <c:pt idx="533">
                  <c:v>17.661999999999999</c:v>
                </c:pt>
                <c:pt idx="534">
                  <c:v>17.664999999999999</c:v>
                </c:pt>
                <c:pt idx="535">
                  <c:v>17.664000000000001</c:v>
                </c:pt>
                <c:pt idx="536">
                  <c:v>17.664999999999999</c:v>
                </c:pt>
                <c:pt idx="537">
                  <c:v>17.664000000000001</c:v>
                </c:pt>
                <c:pt idx="538">
                  <c:v>17.664999999999999</c:v>
                </c:pt>
                <c:pt idx="539">
                  <c:v>17.664000000000001</c:v>
                </c:pt>
                <c:pt idx="540">
                  <c:v>17.664999999999999</c:v>
                </c:pt>
                <c:pt idx="541">
                  <c:v>17.664000000000001</c:v>
                </c:pt>
                <c:pt idx="542">
                  <c:v>17.664999999999999</c:v>
                </c:pt>
                <c:pt idx="543">
                  <c:v>17.664000000000001</c:v>
                </c:pt>
                <c:pt idx="544">
                  <c:v>17.66</c:v>
                </c:pt>
                <c:pt idx="545">
                  <c:v>17.626999999999999</c:v>
                </c:pt>
                <c:pt idx="546">
                  <c:v>17.579999999999998</c:v>
                </c:pt>
                <c:pt idx="547">
                  <c:v>17.524999999999999</c:v>
                </c:pt>
                <c:pt idx="548">
                  <c:v>17.465</c:v>
                </c:pt>
                <c:pt idx="549">
                  <c:v>17.399999999999999</c:v>
                </c:pt>
                <c:pt idx="550">
                  <c:v>17.347000000000001</c:v>
                </c:pt>
                <c:pt idx="551">
                  <c:v>17.341999999999999</c:v>
                </c:pt>
                <c:pt idx="552">
                  <c:v>17.341000000000001</c:v>
                </c:pt>
                <c:pt idx="553">
                  <c:v>17.34</c:v>
                </c:pt>
                <c:pt idx="554">
                  <c:v>17.344999999999999</c:v>
                </c:pt>
                <c:pt idx="555">
                  <c:v>17.376999999999999</c:v>
                </c:pt>
                <c:pt idx="556">
                  <c:v>17.416</c:v>
                </c:pt>
                <c:pt idx="557">
                  <c:v>17.456</c:v>
                </c:pt>
                <c:pt idx="558">
                  <c:v>17.501000000000001</c:v>
                </c:pt>
                <c:pt idx="559">
                  <c:v>17.555</c:v>
                </c:pt>
                <c:pt idx="560">
                  <c:v>17.652999999999999</c:v>
                </c:pt>
                <c:pt idx="561">
                  <c:v>17.745999999999999</c:v>
                </c:pt>
                <c:pt idx="562">
                  <c:v>17.823</c:v>
                </c:pt>
                <c:pt idx="563">
                  <c:v>17.914000000000001</c:v>
                </c:pt>
                <c:pt idx="564">
                  <c:v>18.015999999999998</c:v>
                </c:pt>
                <c:pt idx="565">
                  <c:v>18.056000000000001</c:v>
                </c:pt>
                <c:pt idx="566">
                  <c:v>18.059999999999999</c:v>
                </c:pt>
                <c:pt idx="567">
                  <c:v>18.061</c:v>
                </c:pt>
                <c:pt idx="568">
                  <c:v>18.064</c:v>
                </c:pt>
                <c:pt idx="569">
                  <c:v>18.106999999999999</c:v>
                </c:pt>
                <c:pt idx="570">
                  <c:v>18.134</c:v>
                </c:pt>
                <c:pt idx="571">
                  <c:v>18.135000000000002</c:v>
                </c:pt>
                <c:pt idx="572">
                  <c:v>18.134</c:v>
                </c:pt>
                <c:pt idx="573">
                  <c:v>18.135000000000002</c:v>
                </c:pt>
                <c:pt idx="574">
                  <c:v>18.134</c:v>
                </c:pt>
                <c:pt idx="575">
                  <c:v>18.189</c:v>
                </c:pt>
                <c:pt idx="576">
                  <c:v>18.268000000000001</c:v>
                </c:pt>
                <c:pt idx="577">
                  <c:v>18.364999999999998</c:v>
                </c:pt>
                <c:pt idx="578">
                  <c:v>18.462</c:v>
                </c:pt>
                <c:pt idx="579">
                  <c:v>18.533999999999999</c:v>
                </c:pt>
                <c:pt idx="580">
                  <c:v>18.63</c:v>
                </c:pt>
                <c:pt idx="581">
                  <c:v>18.718</c:v>
                </c:pt>
                <c:pt idx="582">
                  <c:v>18.814</c:v>
                </c:pt>
                <c:pt idx="583">
                  <c:v>18.899000000000001</c:v>
                </c:pt>
                <c:pt idx="584">
                  <c:v>19.004999999999999</c:v>
                </c:pt>
                <c:pt idx="585">
                  <c:v>19.084</c:v>
                </c:pt>
                <c:pt idx="586">
                  <c:v>19.175999999999998</c:v>
                </c:pt>
                <c:pt idx="587">
                  <c:v>19.268000000000001</c:v>
                </c:pt>
                <c:pt idx="588">
                  <c:v>19.364999999999998</c:v>
                </c:pt>
                <c:pt idx="589">
                  <c:v>19.454000000000001</c:v>
                </c:pt>
                <c:pt idx="590">
                  <c:v>19.545000000000002</c:v>
                </c:pt>
                <c:pt idx="591">
                  <c:v>19.635999999999999</c:v>
                </c:pt>
                <c:pt idx="592">
                  <c:v>19.73</c:v>
                </c:pt>
                <c:pt idx="593">
                  <c:v>19.824000000000002</c:v>
                </c:pt>
                <c:pt idx="594">
                  <c:v>19.905000000000001</c:v>
                </c:pt>
                <c:pt idx="595">
                  <c:v>19.998000000000001</c:v>
                </c:pt>
                <c:pt idx="596">
                  <c:v>20.094999999999999</c:v>
                </c:pt>
                <c:pt idx="597">
                  <c:v>20.204999999999998</c:v>
                </c:pt>
                <c:pt idx="598">
                  <c:v>20.292000000000002</c:v>
                </c:pt>
                <c:pt idx="599">
                  <c:v>20.382000000000001</c:v>
                </c:pt>
                <c:pt idx="600">
                  <c:v>20.503</c:v>
                </c:pt>
                <c:pt idx="601">
                  <c:v>20.576000000000001</c:v>
                </c:pt>
                <c:pt idx="602">
                  <c:v>20.61</c:v>
                </c:pt>
                <c:pt idx="603">
                  <c:v>20.609000000000002</c:v>
                </c:pt>
                <c:pt idx="604">
                  <c:v>20.608000000000001</c:v>
                </c:pt>
                <c:pt idx="605">
                  <c:v>20.606999999999999</c:v>
                </c:pt>
                <c:pt idx="606">
                  <c:v>20.606000000000002</c:v>
                </c:pt>
                <c:pt idx="607">
                  <c:v>20.605</c:v>
                </c:pt>
                <c:pt idx="608">
                  <c:v>20.606000000000002</c:v>
                </c:pt>
                <c:pt idx="609">
                  <c:v>20.605</c:v>
                </c:pt>
                <c:pt idx="610">
                  <c:v>20.603999999999999</c:v>
                </c:pt>
                <c:pt idx="611">
                  <c:v>20.603000000000002</c:v>
                </c:pt>
                <c:pt idx="612">
                  <c:v>20.602</c:v>
                </c:pt>
                <c:pt idx="613">
                  <c:v>20.603000000000002</c:v>
                </c:pt>
                <c:pt idx="614">
                  <c:v>20.602</c:v>
                </c:pt>
                <c:pt idx="615">
                  <c:v>20.600999999999999</c:v>
                </c:pt>
                <c:pt idx="616">
                  <c:v>20.6</c:v>
                </c:pt>
                <c:pt idx="617">
                  <c:v>20.599</c:v>
                </c:pt>
                <c:pt idx="618">
                  <c:v>20.6</c:v>
                </c:pt>
                <c:pt idx="619">
                  <c:v>20.599</c:v>
                </c:pt>
                <c:pt idx="620">
                  <c:v>20.6</c:v>
                </c:pt>
                <c:pt idx="621">
                  <c:v>20.597999999999999</c:v>
                </c:pt>
                <c:pt idx="622">
                  <c:v>20.597000000000001</c:v>
                </c:pt>
                <c:pt idx="623">
                  <c:v>20.596</c:v>
                </c:pt>
                <c:pt idx="624">
                  <c:v>20.597000000000001</c:v>
                </c:pt>
                <c:pt idx="625">
                  <c:v>20.596</c:v>
                </c:pt>
                <c:pt idx="626">
                  <c:v>20.597000000000001</c:v>
                </c:pt>
                <c:pt idx="627">
                  <c:v>20.596</c:v>
                </c:pt>
                <c:pt idx="628">
                  <c:v>20.597000000000001</c:v>
                </c:pt>
                <c:pt idx="629">
                  <c:v>20.596</c:v>
                </c:pt>
                <c:pt idx="630">
                  <c:v>20.594999999999999</c:v>
                </c:pt>
                <c:pt idx="631">
                  <c:v>20.596</c:v>
                </c:pt>
                <c:pt idx="632">
                  <c:v>20.594999999999999</c:v>
                </c:pt>
                <c:pt idx="633">
                  <c:v>20.594000000000001</c:v>
                </c:pt>
                <c:pt idx="634">
                  <c:v>20.594999999999999</c:v>
                </c:pt>
                <c:pt idx="635">
                  <c:v>20.594000000000001</c:v>
                </c:pt>
                <c:pt idx="636">
                  <c:v>20.593</c:v>
                </c:pt>
                <c:pt idx="637">
                  <c:v>20.594000000000001</c:v>
                </c:pt>
                <c:pt idx="638">
                  <c:v>20.593</c:v>
                </c:pt>
                <c:pt idx="639">
                  <c:v>20.594000000000001</c:v>
                </c:pt>
                <c:pt idx="640">
                  <c:v>20.593</c:v>
                </c:pt>
                <c:pt idx="641">
                  <c:v>20.591999999999999</c:v>
                </c:pt>
                <c:pt idx="642">
                  <c:v>20.593</c:v>
                </c:pt>
                <c:pt idx="643">
                  <c:v>20.591999999999999</c:v>
                </c:pt>
                <c:pt idx="644">
                  <c:v>20.593</c:v>
                </c:pt>
                <c:pt idx="645">
                  <c:v>20.591999999999999</c:v>
                </c:pt>
                <c:pt idx="646">
                  <c:v>20.593</c:v>
                </c:pt>
                <c:pt idx="647">
                  <c:v>20.591999999999999</c:v>
                </c:pt>
                <c:pt idx="648">
                  <c:v>20.591000000000001</c:v>
                </c:pt>
                <c:pt idx="649">
                  <c:v>20.59</c:v>
                </c:pt>
                <c:pt idx="650">
                  <c:v>20.591000000000001</c:v>
                </c:pt>
                <c:pt idx="651">
                  <c:v>20.59</c:v>
                </c:pt>
                <c:pt idx="652">
                  <c:v>20.591000000000001</c:v>
                </c:pt>
                <c:pt idx="653">
                  <c:v>20.59</c:v>
                </c:pt>
                <c:pt idx="654">
                  <c:v>20.588999999999999</c:v>
                </c:pt>
                <c:pt idx="655">
                  <c:v>20.59</c:v>
                </c:pt>
                <c:pt idx="656">
                  <c:v>20.588999999999999</c:v>
                </c:pt>
                <c:pt idx="657">
                  <c:v>20.59</c:v>
                </c:pt>
                <c:pt idx="658">
                  <c:v>20.588999999999999</c:v>
                </c:pt>
                <c:pt idx="659">
                  <c:v>20.59</c:v>
                </c:pt>
                <c:pt idx="660">
                  <c:v>20.588999999999999</c:v>
                </c:pt>
                <c:pt idx="661">
                  <c:v>20.59</c:v>
                </c:pt>
                <c:pt idx="662">
                  <c:v>20.588999999999999</c:v>
                </c:pt>
                <c:pt idx="663">
                  <c:v>20.59</c:v>
                </c:pt>
                <c:pt idx="664">
                  <c:v>20.588999999999999</c:v>
                </c:pt>
                <c:pt idx="665">
                  <c:v>20.59</c:v>
                </c:pt>
                <c:pt idx="666">
                  <c:v>20.588999999999999</c:v>
                </c:pt>
                <c:pt idx="667">
                  <c:v>20.59</c:v>
                </c:pt>
                <c:pt idx="668">
                  <c:v>20.591000000000001</c:v>
                </c:pt>
                <c:pt idx="669">
                  <c:v>20.59</c:v>
                </c:pt>
                <c:pt idx="670">
                  <c:v>20.591000000000001</c:v>
                </c:pt>
                <c:pt idx="671">
                  <c:v>20.59</c:v>
                </c:pt>
                <c:pt idx="672">
                  <c:v>20.591000000000001</c:v>
                </c:pt>
                <c:pt idx="673">
                  <c:v>20.59</c:v>
                </c:pt>
                <c:pt idx="674">
                  <c:v>20.591000000000001</c:v>
                </c:pt>
                <c:pt idx="675">
                  <c:v>20.59</c:v>
                </c:pt>
                <c:pt idx="676">
                  <c:v>20.591000000000001</c:v>
                </c:pt>
                <c:pt idx="677">
                  <c:v>20.59</c:v>
                </c:pt>
                <c:pt idx="678">
                  <c:v>20.591000000000001</c:v>
                </c:pt>
                <c:pt idx="679">
                  <c:v>20.59</c:v>
                </c:pt>
                <c:pt idx="680">
                  <c:v>20.591000000000001</c:v>
                </c:pt>
                <c:pt idx="681">
                  <c:v>20.59</c:v>
                </c:pt>
                <c:pt idx="682">
                  <c:v>20.591000000000001</c:v>
                </c:pt>
                <c:pt idx="683">
                  <c:v>20.59</c:v>
                </c:pt>
                <c:pt idx="684">
                  <c:v>20.591000000000001</c:v>
                </c:pt>
                <c:pt idx="685">
                  <c:v>20.59</c:v>
                </c:pt>
                <c:pt idx="686">
                  <c:v>20.591000000000001</c:v>
                </c:pt>
                <c:pt idx="687">
                  <c:v>20.59</c:v>
                </c:pt>
                <c:pt idx="688">
                  <c:v>20.591000000000001</c:v>
                </c:pt>
                <c:pt idx="689">
                  <c:v>20.59</c:v>
                </c:pt>
                <c:pt idx="690">
                  <c:v>20.591000000000001</c:v>
                </c:pt>
                <c:pt idx="691">
                  <c:v>20.59</c:v>
                </c:pt>
                <c:pt idx="692">
                  <c:v>20.591000000000001</c:v>
                </c:pt>
                <c:pt idx="693">
                  <c:v>20.59</c:v>
                </c:pt>
                <c:pt idx="694">
                  <c:v>20.591000000000001</c:v>
                </c:pt>
                <c:pt idx="695">
                  <c:v>20.59</c:v>
                </c:pt>
                <c:pt idx="696">
                  <c:v>20.591000000000001</c:v>
                </c:pt>
                <c:pt idx="697">
                  <c:v>20.59</c:v>
                </c:pt>
                <c:pt idx="698">
                  <c:v>20.591000000000001</c:v>
                </c:pt>
                <c:pt idx="699">
                  <c:v>20.59</c:v>
                </c:pt>
                <c:pt idx="700">
                  <c:v>20.591000000000001</c:v>
                </c:pt>
                <c:pt idx="701">
                  <c:v>20.59</c:v>
                </c:pt>
                <c:pt idx="702">
                  <c:v>20.591000000000001</c:v>
                </c:pt>
                <c:pt idx="703">
                  <c:v>20.59</c:v>
                </c:pt>
                <c:pt idx="704">
                  <c:v>20.588999999999999</c:v>
                </c:pt>
                <c:pt idx="705">
                  <c:v>20.59</c:v>
                </c:pt>
                <c:pt idx="706">
                  <c:v>20.588999999999999</c:v>
                </c:pt>
                <c:pt idx="707">
                  <c:v>20.59</c:v>
                </c:pt>
                <c:pt idx="708">
                  <c:v>20.588999999999999</c:v>
                </c:pt>
                <c:pt idx="709">
                  <c:v>20.588000000000001</c:v>
                </c:pt>
                <c:pt idx="710">
                  <c:v>20.587</c:v>
                </c:pt>
                <c:pt idx="711">
                  <c:v>20.588000000000001</c:v>
                </c:pt>
                <c:pt idx="712">
                  <c:v>20.587</c:v>
                </c:pt>
                <c:pt idx="713">
                  <c:v>20.588000000000001</c:v>
                </c:pt>
                <c:pt idx="714">
                  <c:v>20.587</c:v>
                </c:pt>
                <c:pt idx="715">
                  <c:v>20.585999999999999</c:v>
                </c:pt>
                <c:pt idx="716">
                  <c:v>20.587</c:v>
                </c:pt>
                <c:pt idx="717">
                  <c:v>20.585999999999999</c:v>
                </c:pt>
                <c:pt idx="718">
                  <c:v>20.585000000000001</c:v>
                </c:pt>
                <c:pt idx="719">
                  <c:v>20.585999999999999</c:v>
                </c:pt>
                <c:pt idx="720">
                  <c:v>20.585000000000001</c:v>
                </c:pt>
                <c:pt idx="721">
                  <c:v>20.584</c:v>
                </c:pt>
                <c:pt idx="722">
                  <c:v>20.585000000000001</c:v>
                </c:pt>
                <c:pt idx="723">
                  <c:v>20.584</c:v>
                </c:pt>
                <c:pt idx="724">
                  <c:v>20.585000000000001</c:v>
                </c:pt>
                <c:pt idx="725">
                  <c:v>20.584</c:v>
                </c:pt>
                <c:pt idx="726">
                  <c:v>20.582999999999998</c:v>
                </c:pt>
                <c:pt idx="727">
                  <c:v>20.584</c:v>
                </c:pt>
                <c:pt idx="728">
                  <c:v>20.582999999999998</c:v>
                </c:pt>
                <c:pt idx="729">
                  <c:v>20.584</c:v>
                </c:pt>
                <c:pt idx="730">
                  <c:v>20.582999999999998</c:v>
                </c:pt>
                <c:pt idx="731">
                  <c:v>20.582000000000001</c:v>
                </c:pt>
                <c:pt idx="732">
                  <c:v>20.582999999999998</c:v>
                </c:pt>
                <c:pt idx="733">
                  <c:v>20.582000000000001</c:v>
                </c:pt>
                <c:pt idx="734">
                  <c:v>20.581</c:v>
                </c:pt>
                <c:pt idx="735">
                  <c:v>20.582000000000001</c:v>
                </c:pt>
                <c:pt idx="736">
                  <c:v>20.581</c:v>
                </c:pt>
                <c:pt idx="737">
                  <c:v>20.582000000000001</c:v>
                </c:pt>
                <c:pt idx="738">
                  <c:v>20.581</c:v>
                </c:pt>
                <c:pt idx="739">
                  <c:v>20.58</c:v>
                </c:pt>
                <c:pt idx="740">
                  <c:v>20.581</c:v>
                </c:pt>
                <c:pt idx="741">
                  <c:v>20.58</c:v>
                </c:pt>
                <c:pt idx="742">
                  <c:v>20.581</c:v>
                </c:pt>
                <c:pt idx="743">
                  <c:v>20.58</c:v>
                </c:pt>
                <c:pt idx="744">
                  <c:v>20.581</c:v>
                </c:pt>
                <c:pt idx="745">
                  <c:v>20.58</c:v>
                </c:pt>
                <c:pt idx="746">
                  <c:v>20.581</c:v>
                </c:pt>
                <c:pt idx="747">
                  <c:v>20.58</c:v>
                </c:pt>
                <c:pt idx="748">
                  <c:v>20.581</c:v>
                </c:pt>
                <c:pt idx="749">
                  <c:v>20.58</c:v>
                </c:pt>
                <c:pt idx="750">
                  <c:v>20.579000000000001</c:v>
                </c:pt>
                <c:pt idx="751">
                  <c:v>20.58</c:v>
                </c:pt>
                <c:pt idx="752">
                  <c:v>20.579000000000001</c:v>
                </c:pt>
                <c:pt idx="753">
                  <c:v>20.58</c:v>
                </c:pt>
                <c:pt idx="754">
                  <c:v>20.579000000000001</c:v>
                </c:pt>
                <c:pt idx="755">
                  <c:v>20.58</c:v>
                </c:pt>
                <c:pt idx="756">
                  <c:v>20.579000000000001</c:v>
                </c:pt>
                <c:pt idx="757">
                  <c:v>20.58</c:v>
                </c:pt>
                <c:pt idx="758">
                  <c:v>20.581</c:v>
                </c:pt>
                <c:pt idx="759">
                  <c:v>20.58</c:v>
                </c:pt>
                <c:pt idx="760">
                  <c:v>20.581</c:v>
                </c:pt>
                <c:pt idx="761">
                  <c:v>20.58</c:v>
                </c:pt>
                <c:pt idx="762">
                  <c:v>20.581</c:v>
                </c:pt>
                <c:pt idx="763">
                  <c:v>20.58</c:v>
                </c:pt>
                <c:pt idx="764">
                  <c:v>20.581</c:v>
                </c:pt>
                <c:pt idx="765">
                  <c:v>20.58</c:v>
                </c:pt>
                <c:pt idx="766">
                  <c:v>20.582000000000001</c:v>
                </c:pt>
                <c:pt idx="767">
                  <c:v>20.581</c:v>
                </c:pt>
                <c:pt idx="768">
                  <c:v>20.582000000000001</c:v>
                </c:pt>
                <c:pt idx="769">
                  <c:v>20.581</c:v>
                </c:pt>
                <c:pt idx="770">
                  <c:v>20.582000000000001</c:v>
                </c:pt>
                <c:pt idx="771">
                  <c:v>20.581</c:v>
                </c:pt>
                <c:pt idx="772">
                  <c:v>20.582000000000001</c:v>
                </c:pt>
                <c:pt idx="773">
                  <c:v>20.582999999999998</c:v>
                </c:pt>
                <c:pt idx="774">
                  <c:v>20.582000000000001</c:v>
                </c:pt>
                <c:pt idx="775">
                  <c:v>20.582999999999998</c:v>
                </c:pt>
                <c:pt idx="776">
                  <c:v>20.582000000000001</c:v>
                </c:pt>
                <c:pt idx="777">
                  <c:v>20.582999999999998</c:v>
                </c:pt>
                <c:pt idx="778">
                  <c:v>20.584</c:v>
                </c:pt>
                <c:pt idx="779">
                  <c:v>20.582999999999998</c:v>
                </c:pt>
                <c:pt idx="780">
                  <c:v>20.582000000000001</c:v>
                </c:pt>
                <c:pt idx="781">
                  <c:v>20.582999999999998</c:v>
                </c:pt>
                <c:pt idx="782">
                  <c:v>20.584</c:v>
                </c:pt>
                <c:pt idx="783">
                  <c:v>20.582999999999998</c:v>
                </c:pt>
                <c:pt idx="784">
                  <c:v>20.584</c:v>
                </c:pt>
                <c:pt idx="785">
                  <c:v>20.582999999999998</c:v>
                </c:pt>
                <c:pt idx="786">
                  <c:v>20.584</c:v>
                </c:pt>
                <c:pt idx="787">
                  <c:v>20.582999999999998</c:v>
                </c:pt>
                <c:pt idx="788">
                  <c:v>20.584</c:v>
                </c:pt>
                <c:pt idx="789">
                  <c:v>20.582999999999998</c:v>
                </c:pt>
                <c:pt idx="790">
                  <c:v>20.584</c:v>
                </c:pt>
                <c:pt idx="791">
                  <c:v>20.582999999999998</c:v>
                </c:pt>
                <c:pt idx="792">
                  <c:v>20.584</c:v>
                </c:pt>
                <c:pt idx="793">
                  <c:v>20.582999999999998</c:v>
                </c:pt>
                <c:pt idx="794">
                  <c:v>20.584</c:v>
                </c:pt>
                <c:pt idx="795">
                  <c:v>20.585000000000001</c:v>
                </c:pt>
                <c:pt idx="796">
                  <c:v>20.584</c:v>
                </c:pt>
                <c:pt idx="797">
                  <c:v>20.585000000000001</c:v>
                </c:pt>
                <c:pt idx="798">
                  <c:v>20.584</c:v>
                </c:pt>
                <c:pt idx="799">
                  <c:v>20.582999999999998</c:v>
                </c:pt>
                <c:pt idx="800">
                  <c:v>20.57</c:v>
                </c:pt>
                <c:pt idx="801">
                  <c:v>20.571000000000002</c:v>
                </c:pt>
                <c:pt idx="802">
                  <c:v>20.57</c:v>
                </c:pt>
                <c:pt idx="803">
                  <c:v>20.568999999999999</c:v>
                </c:pt>
                <c:pt idx="804">
                  <c:v>20.57</c:v>
                </c:pt>
                <c:pt idx="805">
                  <c:v>20.568000000000001</c:v>
                </c:pt>
                <c:pt idx="806">
                  <c:v>20.568999999999999</c:v>
                </c:pt>
                <c:pt idx="807">
                  <c:v>20.568000000000001</c:v>
                </c:pt>
                <c:pt idx="808">
                  <c:v>20.568999999999999</c:v>
                </c:pt>
                <c:pt idx="809">
                  <c:v>20.568000000000001</c:v>
                </c:pt>
                <c:pt idx="810">
                  <c:v>20.568999999999999</c:v>
                </c:pt>
                <c:pt idx="811">
                  <c:v>20.568000000000001</c:v>
                </c:pt>
                <c:pt idx="812">
                  <c:v>20.567</c:v>
                </c:pt>
                <c:pt idx="813">
                  <c:v>20.568000000000001</c:v>
                </c:pt>
                <c:pt idx="814">
                  <c:v>20.567</c:v>
                </c:pt>
                <c:pt idx="815">
                  <c:v>20.565000000000001</c:v>
                </c:pt>
                <c:pt idx="816">
                  <c:v>20.562000000000001</c:v>
                </c:pt>
                <c:pt idx="817">
                  <c:v>20.559000000000001</c:v>
                </c:pt>
                <c:pt idx="818">
                  <c:v>20.556999999999999</c:v>
                </c:pt>
                <c:pt idx="819">
                  <c:v>20.553999999999998</c:v>
                </c:pt>
                <c:pt idx="820">
                  <c:v>20.552</c:v>
                </c:pt>
                <c:pt idx="821">
                  <c:v>20.55</c:v>
                </c:pt>
                <c:pt idx="822">
                  <c:v>20.547000000000001</c:v>
                </c:pt>
                <c:pt idx="823">
                  <c:v>20.545999999999999</c:v>
                </c:pt>
                <c:pt idx="824">
                  <c:v>20.542999999999999</c:v>
                </c:pt>
                <c:pt idx="825">
                  <c:v>20.541</c:v>
                </c:pt>
                <c:pt idx="826">
                  <c:v>20.539000000000001</c:v>
                </c:pt>
                <c:pt idx="827">
                  <c:v>20.538</c:v>
                </c:pt>
                <c:pt idx="828">
                  <c:v>20.536000000000001</c:v>
                </c:pt>
                <c:pt idx="829">
                  <c:v>20.533999999999999</c:v>
                </c:pt>
                <c:pt idx="830">
                  <c:v>20.532</c:v>
                </c:pt>
                <c:pt idx="831">
                  <c:v>20.53</c:v>
                </c:pt>
                <c:pt idx="832">
                  <c:v>20.527999999999999</c:v>
                </c:pt>
                <c:pt idx="833">
                  <c:v>20.527000000000001</c:v>
                </c:pt>
                <c:pt idx="834">
                  <c:v>20.524999999999999</c:v>
                </c:pt>
                <c:pt idx="835">
                  <c:v>20.523</c:v>
                </c:pt>
                <c:pt idx="836">
                  <c:v>20.521999999999998</c:v>
                </c:pt>
                <c:pt idx="837">
                  <c:v>20.52</c:v>
                </c:pt>
                <c:pt idx="838">
                  <c:v>20.518999999999998</c:v>
                </c:pt>
                <c:pt idx="839">
                  <c:v>20.516999999999999</c:v>
                </c:pt>
                <c:pt idx="840">
                  <c:v>20.515000000000001</c:v>
                </c:pt>
                <c:pt idx="841">
                  <c:v>20.513999999999999</c:v>
                </c:pt>
                <c:pt idx="842">
                  <c:v>20.513000000000002</c:v>
                </c:pt>
                <c:pt idx="843">
                  <c:v>20.510999999999999</c:v>
                </c:pt>
                <c:pt idx="844">
                  <c:v>20.51</c:v>
                </c:pt>
                <c:pt idx="845">
                  <c:v>20.507999999999999</c:v>
                </c:pt>
                <c:pt idx="846">
                  <c:v>20.507000000000001</c:v>
                </c:pt>
                <c:pt idx="847">
                  <c:v>20.504999999999999</c:v>
                </c:pt>
                <c:pt idx="848">
                  <c:v>20.504000000000001</c:v>
                </c:pt>
                <c:pt idx="849">
                  <c:v>20.503</c:v>
                </c:pt>
                <c:pt idx="850">
                  <c:v>20.501999999999999</c:v>
                </c:pt>
                <c:pt idx="851">
                  <c:v>20.501000000000001</c:v>
                </c:pt>
                <c:pt idx="852">
                  <c:v>20.5</c:v>
                </c:pt>
                <c:pt idx="853">
                  <c:v>20.498999999999999</c:v>
                </c:pt>
                <c:pt idx="854">
                  <c:v>20.498000000000001</c:v>
                </c:pt>
                <c:pt idx="855">
                  <c:v>20.497</c:v>
                </c:pt>
                <c:pt idx="856">
                  <c:v>20.495999999999999</c:v>
                </c:pt>
                <c:pt idx="857">
                  <c:v>20.495000000000001</c:v>
                </c:pt>
                <c:pt idx="858">
                  <c:v>20.494</c:v>
                </c:pt>
                <c:pt idx="859">
                  <c:v>20.492999999999999</c:v>
                </c:pt>
                <c:pt idx="860">
                  <c:v>20.492000000000001</c:v>
                </c:pt>
                <c:pt idx="861">
                  <c:v>20.491</c:v>
                </c:pt>
                <c:pt idx="862">
                  <c:v>20.49</c:v>
                </c:pt>
                <c:pt idx="863">
                  <c:v>20.489000000000001</c:v>
                </c:pt>
                <c:pt idx="864">
                  <c:v>20.486999999999998</c:v>
                </c:pt>
                <c:pt idx="865">
                  <c:v>20.486000000000001</c:v>
                </c:pt>
                <c:pt idx="866">
                  <c:v>20.484999999999999</c:v>
                </c:pt>
                <c:pt idx="867">
                  <c:v>20.484000000000002</c:v>
                </c:pt>
                <c:pt idx="868">
                  <c:v>20.481999999999999</c:v>
                </c:pt>
                <c:pt idx="869">
                  <c:v>20.481000000000002</c:v>
                </c:pt>
                <c:pt idx="870">
                  <c:v>20.48</c:v>
                </c:pt>
                <c:pt idx="871">
                  <c:v>20.478999999999999</c:v>
                </c:pt>
                <c:pt idx="872">
                  <c:v>20.48</c:v>
                </c:pt>
                <c:pt idx="873">
                  <c:v>20.478999999999999</c:v>
                </c:pt>
                <c:pt idx="874">
                  <c:v>20.478000000000002</c:v>
                </c:pt>
                <c:pt idx="875">
                  <c:v>20.477</c:v>
                </c:pt>
                <c:pt idx="876">
                  <c:v>20.475999999999999</c:v>
                </c:pt>
                <c:pt idx="877">
                  <c:v>20.475000000000001</c:v>
                </c:pt>
                <c:pt idx="878">
                  <c:v>20.474</c:v>
                </c:pt>
                <c:pt idx="879">
                  <c:v>20.472999999999999</c:v>
                </c:pt>
                <c:pt idx="880">
                  <c:v>20.469000000000001</c:v>
                </c:pt>
                <c:pt idx="881">
                  <c:v>20.454999999999998</c:v>
                </c:pt>
                <c:pt idx="882">
                  <c:v>20.452999999999999</c:v>
                </c:pt>
                <c:pt idx="883">
                  <c:v>20.454000000000001</c:v>
                </c:pt>
                <c:pt idx="884">
                  <c:v>20.452999999999999</c:v>
                </c:pt>
                <c:pt idx="885">
                  <c:v>20.454000000000001</c:v>
                </c:pt>
                <c:pt idx="886">
                  <c:v>20.452999999999999</c:v>
                </c:pt>
                <c:pt idx="887">
                  <c:v>20.454000000000001</c:v>
                </c:pt>
                <c:pt idx="888">
                  <c:v>20.452999999999999</c:v>
                </c:pt>
                <c:pt idx="889">
                  <c:v>20.454000000000001</c:v>
                </c:pt>
                <c:pt idx="890">
                  <c:v>20.452999999999999</c:v>
                </c:pt>
                <c:pt idx="891">
                  <c:v>20.452000000000002</c:v>
                </c:pt>
                <c:pt idx="892">
                  <c:v>20.45</c:v>
                </c:pt>
                <c:pt idx="893">
                  <c:v>20.449000000000002</c:v>
                </c:pt>
                <c:pt idx="894">
                  <c:v>20.45</c:v>
                </c:pt>
                <c:pt idx="895">
                  <c:v>20.449000000000002</c:v>
                </c:pt>
                <c:pt idx="896">
                  <c:v>20.45</c:v>
                </c:pt>
                <c:pt idx="897">
                  <c:v>20.449000000000002</c:v>
                </c:pt>
                <c:pt idx="898">
                  <c:v>20.45</c:v>
                </c:pt>
                <c:pt idx="899">
                  <c:v>20.449000000000002</c:v>
                </c:pt>
                <c:pt idx="900">
                  <c:v>20.452999999999999</c:v>
                </c:pt>
                <c:pt idx="901">
                  <c:v>20.486000000000001</c:v>
                </c:pt>
                <c:pt idx="902">
                  <c:v>20.524000000000001</c:v>
                </c:pt>
                <c:pt idx="903">
                  <c:v>20.562000000000001</c:v>
                </c:pt>
                <c:pt idx="904">
                  <c:v>20.600999999999999</c:v>
                </c:pt>
                <c:pt idx="905">
                  <c:v>20.655999999999999</c:v>
                </c:pt>
                <c:pt idx="906">
                  <c:v>20.722999999999999</c:v>
                </c:pt>
                <c:pt idx="907">
                  <c:v>20.765999999999998</c:v>
                </c:pt>
                <c:pt idx="908">
                  <c:v>20.806999999999999</c:v>
                </c:pt>
                <c:pt idx="909">
                  <c:v>20.821000000000002</c:v>
                </c:pt>
                <c:pt idx="910">
                  <c:v>20.821999999999999</c:v>
                </c:pt>
                <c:pt idx="911">
                  <c:v>20.823</c:v>
                </c:pt>
                <c:pt idx="912">
                  <c:v>20.821999999999999</c:v>
                </c:pt>
                <c:pt idx="913">
                  <c:v>20.823</c:v>
                </c:pt>
                <c:pt idx="914">
                  <c:v>20.824000000000002</c:v>
                </c:pt>
                <c:pt idx="915">
                  <c:v>20.823</c:v>
                </c:pt>
                <c:pt idx="916">
                  <c:v>20.824000000000002</c:v>
                </c:pt>
                <c:pt idx="917">
                  <c:v>20.823</c:v>
                </c:pt>
                <c:pt idx="918">
                  <c:v>20.824000000000002</c:v>
                </c:pt>
                <c:pt idx="919">
                  <c:v>20.824999999999999</c:v>
                </c:pt>
                <c:pt idx="920">
                  <c:v>20.824000000000002</c:v>
                </c:pt>
                <c:pt idx="921">
                  <c:v>20.824999999999999</c:v>
                </c:pt>
                <c:pt idx="922">
                  <c:v>20.806000000000001</c:v>
                </c:pt>
                <c:pt idx="923">
                  <c:v>20.779</c:v>
                </c:pt>
                <c:pt idx="924">
                  <c:v>20.748999999999999</c:v>
                </c:pt>
                <c:pt idx="925">
                  <c:v>20.716999999999999</c:v>
                </c:pt>
                <c:pt idx="926">
                  <c:v>20.681000000000001</c:v>
                </c:pt>
                <c:pt idx="927">
                  <c:v>20.646000000000001</c:v>
                </c:pt>
                <c:pt idx="928">
                  <c:v>20.611000000000001</c:v>
                </c:pt>
                <c:pt idx="929">
                  <c:v>20.571000000000002</c:v>
                </c:pt>
                <c:pt idx="930">
                  <c:v>20.530999999999999</c:v>
                </c:pt>
                <c:pt idx="931">
                  <c:v>20.49</c:v>
                </c:pt>
                <c:pt idx="932">
                  <c:v>20.466999999999999</c:v>
                </c:pt>
                <c:pt idx="933">
                  <c:v>20.465</c:v>
                </c:pt>
                <c:pt idx="934">
                  <c:v>20.437999999999999</c:v>
                </c:pt>
                <c:pt idx="935">
                  <c:v>20.385000000000002</c:v>
                </c:pt>
                <c:pt idx="936">
                  <c:v>20.329999999999998</c:v>
                </c:pt>
                <c:pt idx="937">
                  <c:v>20.265999999999998</c:v>
                </c:pt>
                <c:pt idx="938">
                  <c:v>20.198</c:v>
                </c:pt>
                <c:pt idx="939">
                  <c:v>20.122</c:v>
                </c:pt>
                <c:pt idx="940">
                  <c:v>20.047000000000001</c:v>
                </c:pt>
                <c:pt idx="941">
                  <c:v>19.969000000000001</c:v>
                </c:pt>
                <c:pt idx="942">
                  <c:v>19.887</c:v>
                </c:pt>
                <c:pt idx="943">
                  <c:v>19.808</c:v>
                </c:pt>
                <c:pt idx="944">
                  <c:v>19.780999999999999</c:v>
                </c:pt>
                <c:pt idx="945">
                  <c:v>19.773</c:v>
                </c:pt>
                <c:pt idx="946">
                  <c:v>19.768000000000001</c:v>
                </c:pt>
                <c:pt idx="947">
                  <c:v>19.763999999999999</c:v>
                </c:pt>
                <c:pt idx="948">
                  <c:v>19.760999999999999</c:v>
                </c:pt>
                <c:pt idx="949">
                  <c:v>19.757999999999999</c:v>
                </c:pt>
                <c:pt idx="950">
                  <c:v>19.756</c:v>
                </c:pt>
                <c:pt idx="951">
                  <c:v>19.754000000000001</c:v>
                </c:pt>
                <c:pt idx="952">
                  <c:v>19.753</c:v>
                </c:pt>
                <c:pt idx="953">
                  <c:v>19.751000000000001</c:v>
                </c:pt>
                <c:pt idx="954">
                  <c:v>19.748999999999999</c:v>
                </c:pt>
                <c:pt idx="955">
                  <c:v>19.748000000000001</c:v>
                </c:pt>
                <c:pt idx="956">
                  <c:v>19.747</c:v>
                </c:pt>
                <c:pt idx="957">
                  <c:v>19.745000000000001</c:v>
                </c:pt>
                <c:pt idx="958">
                  <c:v>19.744</c:v>
                </c:pt>
                <c:pt idx="959">
                  <c:v>19.742999999999999</c:v>
                </c:pt>
                <c:pt idx="960">
                  <c:v>19.742000000000001</c:v>
                </c:pt>
                <c:pt idx="961">
                  <c:v>19.741</c:v>
                </c:pt>
                <c:pt idx="962">
                  <c:v>19.739999999999998</c:v>
                </c:pt>
                <c:pt idx="963">
                  <c:v>19.739000000000001</c:v>
                </c:pt>
                <c:pt idx="964">
                  <c:v>19.738</c:v>
                </c:pt>
                <c:pt idx="965">
                  <c:v>19.736999999999998</c:v>
                </c:pt>
                <c:pt idx="966">
                  <c:v>19.736000000000001</c:v>
                </c:pt>
                <c:pt idx="967">
                  <c:v>19.734999999999999</c:v>
                </c:pt>
                <c:pt idx="968">
                  <c:v>19.734000000000002</c:v>
                </c:pt>
                <c:pt idx="969">
                  <c:v>19.733000000000001</c:v>
                </c:pt>
                <c:pt idx="970">
                  <c:v>19.734000000000002</c:v>
                </c:pt>
                <c:pt idx="971">
                  <c:v>19.733000000000001</c:v>
                </c:pt>
                <c:pt idx="972">
                  <c:v>19.731999999999999</c:v>
                </c:pt>
                <c:pt idx="973">
                  <c:v>19.731000000000002</c:v>
                </c:pt>
                <c:pt idx="974">
                  <c:v>19.73</c:v>
                </c:pt>
                <c:pt idx="975">
                  <c:v>19.728999999999999</c:v>
                </c:pt>
                <c:pt idx="976">
                  <c:v>19.73</c:v>
                </c:pt>
                <c:pt idx="977">
                  <c:v>19.728000000000002</c:v>
                </c:pt>
                <c:pt idx="978">
                  <c:v>19.727</c:v>
                </c:pt>
                <c:pt idx="979">
                  <c:v>19.734000000000002</c:v>
                </c:pt>
                <c:pt idx="980">
                  <c:v>19.776</c:v>
                </c:pt>
                <c:pt idx="981">
                  <c:v>19.815000000000001</c:v>
                </c:pt>
                <c:pt idx="982">
                  <c:v>19.850999999999999</c:v>
                </c:pt>
                <c:pt idx="983">
                  <c:v>19.888000000000002</c:v>
                </c:pt>
                <c:pt idx="984">
                  <c:v>19.920999999999999</c:v>
                </c:pt>
                <c:pt idx="985">
                  <c:v>19.954000000000001</c:v>
                </c:pt>
                <c:pt idx="986">
                  <c:v>19.988</c:v>
                </c:pt>
                <c:pt idx="987">
                  <c:v>20.024000000000001</c:v>
                </c:pt>
                <c:pt idx="988">
                  <c:v>20.062000000000001</c:v>
                </c:pt>
                <c:pt idx="989">
                  <c:v>20.100000000000001</c:v>
                </c:pt>
                <c:pt idx="990">
                  <c:v>20.135000000000002</c:v>
                </c:pt>
                <c:pt idx="991">
                  <c:v>20.167000000000002</c:v>
                </c:pt>
                <c:pt idx="992">
                  <c:v>20.181999999999999</c:v>
                </c:pt>
                <c:pt idx="993">
                  <c:v>20.184999999999999</c:v>
                </c:pt>
                <c:pt idx="994">
                  <c:v>20.184000000000001</c:v>
                </c:pt>
                <c:pt idx="995">
                  <c:v>20.184999999999999</c:v>
                </c:pt>
                <c:pt idx="996">
                  <c:v>20.186</c:v>
                </c:pt>
                <c:pt idx="997">
                  <c:v>20.187000000000001</c:v>
                </c:pt>
                <c:pt idx="998">
                  <c:v>20.186</c:v>
                </c:pt>
                <c:pt idx="999">
                  <c:v>20.187000000000001</c:v>
                </c:pt>
                <c:pt idx="1000">
                  <c:v>20.187999999999999</c:v>
                </c:pt>
                <c:pt idx="1001">
                  <c:v>20.187000000000001</c:v>
                </c:pt>
                <c:pt idx="1002">
                  <c:v>20.187999999999999</c:v>
                </c:pt>
                <c:pt idx="1003">
                  <c:v>20.187000000000001</c:v>
                </c:pt>
                <c:pt idx="1004">
                  <c:v>20.187999999999999</c:v>
                </c:pt>
                <c:pt idx="1005">
                  <c:v>20.187000000000001</c:v>
                </c:pt>
                <c:pt idx="1006">
                  <c:v>20.186</c:v>
                </c:pt>
                <c:pt idx="1007">
                  <c:v>20.187000000000001</c:v>
                </c:pt>
                <c:pt idx="1008">
                  <c:v>20.186</c:v>
                </c:pt>
                <c:pt idx="1009">
                  <c:v>20.187000000000001</c:v>
                </c:pt>
                <c:pt idx="1010">
                  <c:v>20.186</c:v>
                </c:pt>
                <c:pt idx="1011">
                  <c:v>20.187000000000001</c:v>
                </c:pt>
                <c:pt idx="1012">
                  <c:v>20.186</c:v>
                </c:pt>
                <c:pt idx="1013">
                  <c:v>20.184999999999999</c:v>
                </c:pt>
                <c:pt idx="1014">
                  <c:v>20.189</c:v>
                </c:pt>
                <c:pt idx="1015">
                  <c:v>20.213999999999999</c:v>
                </c:pt>
                <c:pt idx="1016">
                  <c:v>20.236000000000001</c:v>
                </c:pt>
                <c:pt idx="1017">
                  <c:v>20.260000000000002</c:v>
                </c:pt>
                <c:pt idx="1018">
                  <c:v>20.285</c:v>
                </c:pt>
                <c:pt idx="1019">
                  <c:v>20.309999999999999</c:v>
                </c:pt>
                <c:pt idx="1020">
                  <c:v>20.338000000000001</c:v>
                </c:pt>
                <c:pt idx="1021">
                  <c:v>20.366</c:v>
                </c:pt>
                <c:pt idx="1022">
                  <c:v>20.393000000000001</c:v>
                </c:pt>
                <c:pt idx="1023">
                  <c:v>20.420999999999999</c:v>
                </c:pt>
                <c:pt idx="1024">
                  <c:v>20.437999999999999</c:v>
                </c:pt>
                <c:pt idx="1025">
                  <c:v>20.439</c:v>
                </c:pt>
                <c:pt idx="1026">
                  <c:v>20.440000000000001</c:v>
                </c:pt>
                <c:pt idx="1027">
                  <c:v>20.439</c:v>
                </c:pt>
                <c:pt idx="1028">
                  <c:v>20.440000000000001</c:v>
                </c:pt>
                <c:pt idx="1029">
                  <c:v>20.439</c:v>
                </c:pt>
                <c:pt idx="1030">
                  <c:v>20.440000000000001</c:v>
                </c:pt>
                <c:pt idx="1031">
                  <c:v>20.439</c:v>
                </c:pt>
                <c:pt idx="1032">
                  <c:v>20.440000000000001</c:v>
                </c:pt>
                <c:pt idx="1033">
                  <c:v>20.439</c:v>
                </c:pt>
                <c:pt idx="1034">
                  <c:v>20.440000000000001</c:v>
                </c:pt>
                <c:pt idx="1035">
                  <c:v>20.439</c:v>
                </c:pt>
                <c:pt idx="1036">
                  <c:v>20.414999999999999</c:v>
                </c:pt>
                <c:pt idx="1037">
                  <c:v>20.39</c:v>
                </c:pt>
                <c:pt idx="1038">
                  <c:v>20.361999999999998</c:v>
                </c:pt>
                <c:pt idx="1039">
                  <c:v>20.334</c:v>
                </c:pt>
                <c:pt idx="1040">
                  <c:v>20.308</c:v>
                </c:pt>
                <c:pt idx="1041">
                  <c:v>20.286000000000001</c:v>
                </c:pt>
                <c:pt idx="1042">
                  <c:v>20.260999999999999</c:v>
                </c:pt>
                <c:pt idx="1043">
                  <c:v>20.241</c:v>
                </c:pt>
                <c:pt idx="1044">
                  <c:v>20.22</c:v>
                </c:pt>
                <c:pt idx="1045">
                  <c:v>20.193000000000001</c:v>
                </c:pt>
                <c:pt idx="1046">
                  <c:v>20.183</c:v>
                </c:pt>
                <c:pt idx="1047">
                  <c:v>20.181999999999999</c:v>
                </c:pt>
                <c:pt idx="1048">
                  <c:v>20.181000000000001</c:v>
                </c:pt>
                <c:pt idx="1049">
                  <c:v>20.172000000000001</c:v>
                </c:pt>
                <c:pt idx="1050">
                  <c:v>20.146999999999998</c:v>
                </c:pt>
                <c:pt idx="1051">
                  <c:v>20.111000000000001</c:v>
                </c:pt>
                <c:pt idx="1052">
                  <c:v>20.074000000000002</c:v>
                </c:pt>
                <c:pt idx="1053">
                  <c:v>20.038</c:v>
                </c:pt>
                <c:pt idx="1054">
                  <c:v>20.004999999999999</c:v>
                </c:pt>
                <c:pt idx="1055">
                  <c:v>19.97</c:v>
                </c:pt>
                <c:pt idx="1056">
                  <c:v>19.931999999999999</c:v>
                </c:pt>
                <c:pt idx="1057">
                  <c:v>19.898</c:v>
                </c:pt>
                <c:pt idx="1058">
                  <c:v>19.856000000000002</c:v>
                </c:pt>
                <c:pt idx="1059">
                  <c:v>19.814</c:v>
                </c:pt>
                <c:pt idx="1060">
                  <c:v>19.792000000000002</c:v>
                </c:pt>
                <c:pt idx="1061">
                  <c:v>19.789000000000001</c:v>
                </c:pt>
                <c:pt idx="1062">
                  <c:v>19.786000000000001</c:v>
                </c:pt>
                <c:pt idx="1063">
                  <c:v>19.785</c:v>
                </c:pt>
                <c:pt idx="1064">
                  <c:v>19.783000000000001</c:v>
                </c:pt>
                <c:pt idx="1065">
                  <c:v>19.782</c:v>
                </c:pt>
                <c:pt idx="1066">
                  <c:v>19.780999999999999</c:v>
                </c:pt>
                <c:pt idx="1067">
                  <c:v>19.78</c:v>
                </c:pt>
                <c:pt idx="1068">
                  <c:v>19.779</c:v>
                </c:pt>
                <c:pt idx="1069">
                  <c:v>19.777999999999999</c:v>
                </c:pt>
                <c:pt idx="1070">
                  <c:v>19.779</c:v>
                </c:pt>
                <c:pt idx="1071">
                  <c:v>19.777999999999999</c:v>
                </c:pt>
                <c:pt idx="1072">
                  <c:v>19.777000000000001</c:v>
                </c:pt>
                <c:pt idx="1073">
                  <c:v>19.776</c:v>
                </c:pt>
                <c:pt idx="1074">
                  <c:v>19.777000000000001</c:v>
                </c:pt>
                <c:pt idx="1075">
                  <c:v>19.776</c:v>
                </c:pt>
                <c:pt idx="1076">
                  <c:v>19.774999999999999</c:v>
                </c:pt>
                <c:pt idx="1077">
                  <c:v>19.776</c:v>
                </c:pt>
                <c:pt idx="1078">
                  <c:v>19.774999999999999</c:v>
                </c:pt>
                <c:pt idx="1079">
                  <c:v>19.774000000000001</c:v>
                </c:pt>
                <c:pt idx="1080">
                  <c:v>19.774999999999999</c:v>
                </c:pt>
                <c:pt idx="1081">
                  <c:v>19.774000000000001</c:v>
                </c:pt>
                <c:pt idx="1082">
                  <c:v>19.774999999999999</c:v>
                </c:pt>
                <c:pt idx="1083">
                  <c:v>19.774000000000001</c:v>
                </c:pt>
                <c:pt idx="1084">
                  <c:v>19.774999999999999</c:v>
                </c:pt>
                <c:pt idx="1085">
                  <c:v>19.774000000000001</c:v>
                </c:pt>
                <c:pt idx="1086">
                  <c:v>19.773</c:v>
                </c:pt>
                <c:pt idx="1087">
                  <c:v>19.774000000000001</c:v>
                </c:pt>
                <c:pt idx="1088">
                  <c:v>19.773</c:v>
                </c:pt>
                <c:pt idx="1089">
                  <c:v>19.774000000000001</c:v>
                </c:pt>
                <c:pt idx="1090">
                  <c:v>19.773</c:v>
                </c:pt>
                <c:pt idx="1091">
                  <c:v>19.774000000000001</c:v>
                </c:pt>
                <c:pt idx="1092">
                  <c:v>19.773</c:v>
                </c:pt>
                <c:pt idx="1093">
                  <c:v>19.774000000000001</c:v>
                </c:pt>
                <c:pt idx="1094">
                  <c:v>19.773</c:v>
                </c:pt>
                <c:pt idx="1095">
                  <c:v>19.774000000000001</c:v>
                </c:pt>
                <c:pt idx="1096">
                  <c:v>19.773</c:v>
                </c:pt>
                <c:pt idx="1097">
                  <c:v>19.791</c:v>
                </c:pt>
                <c:pt idx="1098">
                  <c:v>19.817</c:v>
                </c:pt>
                <c:pt idx="1099">
                  <c:v>19.844000000000001</c:v>
                </c:pt>
                <c:pt idx="1100">
                  <c:v>19.870999999999999</c:v>
                </c:pt>
                <c:pt idx="1101">
                  <c:v>19.896999999999998</c:v>
                </c:pt>
                <c:pt idx="1102">
                  <c:v>19.919</c:v>
                </c:pt>
                <c:pt idx="1103">
                  <c:v>19.945</c:v>
                </c:pt>
                <c:pt idx="1104">
                  <c:v>19.969000000000001</c:v>
                </c:pt>
                <c:pt idx="1105">
                  <c:v>19.992000000000001</c:v>
                </c:pt>
                <c:pt idx="1106">
                  <c:v>20.015999999999998</c:v>
                </c:pt>
                <c:pt idx="1107">
                  <c:v>20.04</c:v>
                </c:pt>
                <c:pt idx="1108">
                  <c:v>20.065000000000001</c:v>
                </c:pt>
                <c:pt idx="1109">
                  <c:v>20.074000000000002</c:v>
                </c:pt>
                <c:pt idx="1110">
                  <c:v>20.074999999999999</c:v>
                </c:pt>
                <c:pt idx="1111">
                  <c:v>20.076000000000001</c:v>
                </c:pt>
                <c:pt idx="1112">
                  <c:v>20.077000000000002</c:v>
                </c:pt>
                <c:pt idx="1113">
                  <c:v>20.077999999999999</c:v>
                </c:pt>
                <c:pt idx="1114">
                  <c:v>20.079000000000001</c:v>
                </c:pt>
                <c:pt idx="1115">
                  <c:v>20.079999999999998</c:v>
                </c:pt>
                <c:pt idx="1116">
                  <c:v>20.079000000000001</c:v>
                </c:pt>
                <c:pt idx="1117">
                  <c:v>20.079999999999998</c:v>
                </c:pt>
                <c:pt idx="1118">
                  <c:v>20.079000000000001</c:v>
                </c:pt>
                <c:pt idx="1119">
                  <c:v>20.079999999999998</c:v>
                </c:pt>
                <c:pt idx="1120">
                  <c:v>20.081</c:v>
                </c:pt>
                <c:pt idx="1121">
                  <c:v>20.079999999999998</c:v>
                </c:pt>
                <c:pt idx="1122">
                  <c:v>20.081</c:v>
                </c:pt>
                <c:pt idx="1123">
                  <c:v>20.079999999999998</c:v>
                </c:pt>
                <c:pt idx="1124">
                  <c:v>20.081</c:v>
                </c:pt>
                <c:pt idx="1125">
                  <c:v>20.082000000000001</c:v>
                </c:pt>
                <c:pt idx="1126">
                  <c:v>20.081</c:v>
                </c:pt>
                <c:pt idx="1127">
                  <c:v>20.082000000000001</c:v>
                </c:pt>
                <c:pt idx="1128">
                  <c:v>20.081</c:v>
                </c:pt>
                <c:pt idx="1129">
                  <c:v>20.082000000000001</c:v>
                </c:pt>
                <c:pt idx="1130">
                  <c:v>20.081</c:v>
                </c:pt>
                <c:pt idx="1131">
                  <c:v>20.082000000000001</c:v>
                </c:pt>
                <c:pt idx="1132">
                  <c:v>20.082999999999998</c:v>
                </c:pt>
                <c:pt idx="1133">
                  <c:v>20.082000000000001</c:v>
                </c:pt>
                <c:pt idx="1134">
                  <c:v>20.082999999999998</c:v>
                </c:pt>
                <c:pt idx="1135">
                  <c:v>20.082000000000001</c:v>
                </c:pt>
                <c:pt idx="1136">
                  <c:v>20.082999999999998</c:v>
                </c:pt>
                <c:pt idx="1137">
                  <c:v>20.082000000000001</c:v>
                </c:pt>
                <c:pt idx="1138">
                  <c:v>20.082999999999998</c:v>
                </c:pt>
                <c:pt idx="1139">
                  <c:v>20.082000000000001</c:v>
                </c:pt>
                <c:pt idx="1140">
                  <c:v>20.082999999999998</c:v>
                </c:pt>
                <c:pt idx="1141">
                  <c:v>20.082000000000001</c:v>
                </c:pt>
                <c:pt idx="1142">
                  <c:v>20.082999999999998</c:v>
                </c:pt>
                <c:pt idx="1143">
                  <c:v>20.082000000000001</c:v>
                </c:pt>
                <c:pt idx="1144">
                  <c:v>20.082999999999998</c:v>
                </c:pt>
                <c:pt idx="1145">
                  <c:v>20.082000000000001</c:v>
                </c:pt>
                <c:pt idx="1146">
                  <c:v>20.082999999999998</c:v>
                </c:pt>
                <c:pt idx="1147">
                  <c:v>20.082000000000001</c:v>
                </c:pt>
                <c:pt idx="1148">
                  <c:v>20.082999999999998</c:v>
                </c:pt>
                <c:pt idx="1149">
                  <c:v>20.082000000000001</c:v>
                </c:pt>
                <c:pt idx="1150">
                  <c:v>20.082999999999998</c:v>
                </c:pt>
                <c:pt idx="1151">
                  <c:v>20.082000000000001</c:v>
                </c:pt>
                <c:pt idx="1152">
                  <c:v>20.081</c:v>
                </c:pt>
                <c:pt idx="1153">
                  <c:v>20.082000000000001</c:v>
                </c:pt>
                <c:pt idx="1154">
                  <c:v>20.082999999999998</c:v>
                </c:pt>
                <c:pt idx="1155">
                  <c:v>20.082000000000001</c:v>
                </c:pt>
                <c:pt idx="1156">
                  <c:v>20.081</c:v>
                </c:pt>
                <c:pt idx="1157">
                  <c:v>20.082000000000001</c:v>
                </c:pt>
                <c:pt idx="1158">
                  <c:v>20.081</c:v>
                </c:pt>
                <c:pt idx="1159">
                  <c:v>20.082000000000001</c:v>
                </c:pt>
                <c:pt idx="1160">
                  <c:v>20.081</c:v>
                </c:pt>
                <c:pt idx="1161">
                  <c:v>20.082000000000001</c:v>
                </c:pt>
                <c:pt idx="1162">
                  <c:v>20.081</c:v>
                </c:pt>
                <c:pt idx="1163">
                  <c:v>20.079999999999998</c:v>
                </c:pt>
                <c:pt idx="1164">
                  <c:v>20.081</c:v>
                </c:pt>
                <c:pt idx="1165">
                  <c:v>20.079999999999998</c:v>
                </c:pt>
                <c:pt idx="1166">
                  <c:v>20.081</c:v>
                </c:pt>
                <c:pt idx="1167">
                  <c:v>20.079999999999998</c:v>
                </c:pt>
                <c:pt idx="1168">
                  <c:v>20.081</c:v>
                </c:pt>
                <c:pt idx="1169">
                  <c:v>20.079999999999998</c:v>
                </c:pt>
                <c:pt idx="1170">
                  <c:v>20.081</c:v>
                </c:pt>
                <c:pt idx="1171">
                  <c:v>20.079999999999998</c:v>
                </c:pt>
                <c:pt idx="1172">
                  <c:v>20.081</c:v>
                </c:pt>
                <c:pt idx="1173">
                  <c:v>20.079999999999998</c:v>
                </c:pt>
                <c:pt idx="1174">
                  <c:v>20.076000000000001</c:v>
                </c:pt>
                <c:pt idx="1175">
                  <c:v>20.042999999999999</c:v>
                </c:pt>
                <c:pt idx="1176">
                  <c:v>19.998999999999999</c:v>
                </c:pt>
                <c:pt idx="1177">
                  <c:v>19.946999999999999</c:v>
                </c:pt>
                <c:pt idx="1178">
                  <c:v>19.888000000000002</c:v>
                </c:pt>
                <c:pt idx="1179">
                  <c:v>19.821000000000002</c:v>
                </c:pt>
                <c:pt idx="1180">
                  <c:v>19.751999999999999</c:v>
                </c:pt>
                <c:pt idx="1181">
                  <c:v>19.68</c:v>
                </c:pt>
                <c:pt idx="1182">
                  <c:v>19.609000000000002</c:v>
                </c:pt>
                <c:pt idx="1183">
                  <c:v>19.529</c:v>
                </c:pt>
                <c:pt idx="1184">
                  <c:v>19.442</c:v>
                </c:pt>
                <c:pt idx="1185">
                  <c:v>19.355</c:v>
                </c:pt>
                <c:pt idx="1186">
                  <c:v>19.260000000000002</c:v>
                </c:pt>
                <c:pt idx="1187">
                  <c:v>19.16</c:v>
                </c:pt>
                <c:pt idx="1188">
                  <c:v>19.048999999999999</c:v>
                </c:pt>
                <c:pt idx="1189">
                  <c:v>18.93</c:v>
                </c:pt>
                <c:pt idx="1190">
                  <c:v>18.809999999999999</c:v>
                </c:pt>
                <c:pt idx="1191">
                  <c:v>18.696000000000002</c:v>
                </c:pt>
                <c:pt idx="1192">
                  <c:v>18.585999999999999</c:v>
                </c:pt>
                <c:pt idx="1193">
                  <c:v>18.486000000000001</c:v>
                </c:pt>
                <c:pt idx="1194">
                  <c:v>18.393999999999998</c:v>
                </c:pt>
                <c:pt idx="1195">
                  <c:v>18.306000000000001</c:v>
                </c:pt>
                <c:pt idx="1196">
                  <c:v>18.222000000000001</c:v>
                </c:pt>
                <c:pt idx="1197">
                  <c:v>18.140999999999998</c:v>
                </c:pt>
                <c:pt idx="1198">
                  <c:v>18.07</c:v>
                </c:pt>
                <c:pt idx="1199">
                  <c:v>18.003</c:v>
                </c:pt>
                <c:pt idx="1200">
                  <c:v>17.934999999999999</c:v>
                </c:pt>
                <c:pt idx="1201">
                  <c:v>17.876999999999999</c:v>
                </c:pt>
                <c:pt idx="1202">
                  <c:v>17.831</c:v>
                </c:pt>
                <c:pt idx="1203">
                  <c:v>17.8</c:v>
                </c:pt>
                <c:pt idx="1204">
                  <c:v>17.777999999999999</c:v>
                </c:pt>
                <c:pt idx="1205">
                  <c:v>17.763999999999999</c:v>
                </c:pt>
                <c:pt idx="1206">
                  <c:v>17.760999999999999</c:v>
                </c:pt>
                <c:pt idx="1207">
                  <c:v>17.756</c:v>
                </c:pt>
                <c:pt idx="1208">
                  <c:v>17.751999999999999</c:v>
                </c:pt>
                <c:pt idx="1209">
                  <c:v>17.751000000000001</c:v>
                </c:pt>
                <c:pt idx="1210">
                  <c:v>17.745999999999999</c:v>
                </c:pt>
                <c:pt idx="1211">
                  <c:v>17.716999999999999</c:v>
                </c:pt>
                <c:pt idx="1212">
                  <c:v>17.702999999999999</c:v>
                </c:pt>
                <c:pt idx="1213">
                  <c:v>17.692</c:v>
                </c:pt>
                <c:pt idx="1214">
                  <c:v>17.675000000000001</c:v>
                </c:pt>
                <c:pt idx="1215">
                  <c:v>17.669</c:v>
                </c:pt>
                <c:pt idx="1216">
                  <c:v>17.667000000000002</c:v>
                </c:pt>
                <c:pt idx="1217">
                  <c:v>17.666</c:v>
                </c:pt>
                <c:pt idx="1218">
                  <c:v>17.664999999999999</c:v>
                </c:pt>
                <c:pt idx="1219">
                  <c:v>17.663</c:v>
                </c:pt>
                <c:pt idx="1220">
                  <c:v>17.661999999999999</c:v>
                </c:pt>
                <c:pt idx="1221">
                  <c:v>17.661000000000001</c:v>
                </c:pt>
                <c:pt idx="1222">
                  <c:v>17.66</c:v>
                </c:pt>
                <c:pt idx="1223">
                  <c:v>17.658999999999999</c:v>
                </c:pt>
                <c:pt idx="1224">
                  <c:v>17.658000000000001</c:v>
                </c:pt>
                <c:pt idx="1225">
                  <c:v>17.655000000000001</c:v>
                </c:pt>
                <c:pt idx="1226">
                  <c:v>17.652999999999999</c:v>
                </c:pt>
                <c:pt idx="1227">
                  <c:v>17.652000000000001</c:v>
                </c:pt>
                <c:pt idx="1228">
                  <c:v>17.638000000000002</c:v>
                </c:pt>
                <c:pt idx="1229">
                  <c:v>17.617999999999999</c:v>
                </c:pt>
                <c:pt idx="1230">
                  <c:v>17.594000000000001</c:v>
                </c:pt>
                <c:pt idx="1231">
                  <c:v>17.571999999999999</c:v>
                </c:pt>
                <c:pt idx="1232">
                  <c:v>17.552</c:v>
                </c:pt>
                <c:pt idx="1233">
                  <c:v>17.536000000000001</c:v>
                </c:pt>
                <c:pt idx="1234">
                  <c:v>17.524000000000001</c:v>
                </c:pt>
                <c:pt idx="1235">
                  <c:v>17.515000000000001</c:v>
                </c:pt>
                <c:pt idx="1236">
                  <c:v>17.507999999999999</c:v>
                </c:pt>
                <c:pt idx="1237">
                  <c:v>17.509</c:v>
                </c:pt>
                <c:pt idx="1238">
                  <c:v>17.510000000000002</c:v>
                </c:pt>
                <c:pt idx="1239">
                  <c:v>17.509</c:v>
                </c:pt>
                <c:pt idx="1240">
                  <c:v>17.510000000000002</c:v>
                </c:pt>
                <c:pt idx="1241">
                  <c:v>17.510999999999999</c:v>
                </c:pt>
                <c:pt idx="1242">
                  <c:v>17.510000000000002</c:v>
                </c:pt>
                <c:pt idx="1243">
                  <c:v>17.510999999999999</c:v>
                </c:pt>
                <c:pt idx="1244">
                  <c:v>17.507999999999999</c:v>
                </c:pt>
                <c:pt idx="1245">
                  <c:v>17.489000000000001</c:v>
                </c:pt>
                <c:pt idx="1246">
                  <c:v>17.462</c:v>
                </c:pt>
                <c:pt idx="1247">
                  <c:v>17.43</c:v>
                </c:pt>
                <c:pt idx="1248">
                  <c:v>17.384</c:v>
                </c:pt>
                <c:pt idx="1249">
                  <c:v>17.338000000000001</c:v>
                </c:pt>
                <c:pt idx="1250">
                  <c:v>17.292999999999999</c:v>
                </c:pt>
                <c:pt idx="1251">
                  <c:v>17.254999999999999</c:v>
                </c:pt>
                <c:pt idx="1252">
                  <c:v>17.245000000000001</c:v>
                </c:pt>
                <c:pt idx="1253">
                  <c:v>17.242999999999999</c:v>
                </c:pt>
                <c:pt idx="1254">
                  <c:v>17.241</c:v>
                </c:pt>
                <c:pt idx="1255">
                  <c:v>17.238</c:v>
                </c:pt>
                <c:pt idx="1256">
                  <c:v>17.234999999999999</c:v>
                </c:pt>
                <c:pt idx="1257">
                  <c:v>17.228999999999999</c:v>
                </c:pt>
                <c:pt idx="1258">
                  <c:v>17.215</c:v>
                </c:pt>
                <c:pt idx="1259">
                  <c:v>17.216000000000001</c:v>
                </c:pt>
                <c:pt idx="1260">
                  <c:v>17.215</c:v>
                </c:pt>
                <c:pt idx="1261">
                  <c:v>17.216000000000001</c:v>
                </c:pt>
                <c:pt idx="1262">
                  <c:v>17.215</c:v>
                </c:pt>
                <c:pt idx="1263">
                  <c:v>17.216000000000001</c:v>
                </c:pt>
                <c:pt idx="1264">
                  <c:v>17.216999999999999</c:v>
                </c:pt>
                <c:pt idx="1265">
                  <c:v>17.216000000000001</c:v>
                </c:pt>
                <c:pt idx="1266">
                  <c:v>17.216999999999999</c:v>
                </c:pt>
                <c:pt idx="1267">
                  <c:v>17.216000000000001</c:v>
                </c:pt>
                <c:pt idx="1268">
                  <c:v>17.216999999999999</c:v>
                </c:pt>
                <c:pt idx="1269">
                  <c:v>17.218</c:v>
                </c:pt>
                <c:pt idx="1270">
                  <c:v>17.219000000000001</c:v>
                </c:pt>
                <c:pt idx="1271">
                  <c:v>17.22</c:v>
                </c:pt>
                <c:pt idx="1272">
                  <c:v>17.221</c:v>
                </c:pt>
                <c:pt idx="1273">
                  <c:v>17.22</c:v>
                </c:pt>
                <c:pt idx="1274">
                  <c:v>17.221</c:v>
                </c:pt>
                <c:pt idx="1275">
                  <c:v>17.222000000000001</c:v>
                </c:pt>
                <c:pt idx="1276">
                  <c:v>17.221</c:v>
                </c:pt>
                <c:pt idx="1277">
                  <c:v>17.222000000000001</c:v>
                </c:pt>
                <c:pt idx="1278">
                  <c:v>17.221</c:v>
                </c:pt>
                <c:pt idx="1279">
                  <c:v>17.22</c:v>
                </c:pt>
                <c:pt idx="1280">
                  <c:v>17.221</c:v>
                </c:pt>
                <c:pt idx="1281">
                  <c:v>17.22</c:v>
                </c:pt>
                <c:pt idx="1282">
                  <c:v>17.221</c:v>
                </c:pt>
                <c:pt idx="1283">
                  <c:v>17.22</c:v>
                </c:pt>
                <c:pt idx="1284">
                  <c:v>17.219000000000001</c:v>
                </c:pt>
                <c:pt idx="1285">
                  <c:v>17.218</c:v>
                </c:pt>
                <c:pt idx="1286">
                  <c:v>17.219000000000001</c:v>
                </c:pt>
                <c:pt idx="1287">
                  <c:v>17.218</c:v>
                </c:pt>
                <c:pt idx="1288">
                  <c:v>17.219000000000001</c:v>
                </c:pt>
                <c:pt idx="1289">
                  <c:v>17.218</c:v>
                </c:pt>
                <c:pt idx="1290">
                  <c:v>17.216999999999999</c:v>
                </c:pt>
                <c:pt idx="1291">
                  <c:v>17.216000000000001</c:v>
                </c:pt>
                <c:pt idx="1292">
                  <c:v>17.216999999999999</c:v>
                </c:pt>
                <c:pt idx="1293">
                  <c:v>17.216000000000001</c:v>
                </c:pt>
                <c:pt idx="1294">
                  <c:v>17.215</c:v>
                </c:pt>
                <c:pt idx="1295">
                  <c:v>17.216000000000001</c:v>
                </c:pt>
                <c:pt idx="1296">
                  <c:v>17.215</c:v>
                </c:pt>
                <c:pt idx="1297">
                  <c:v>17.213999999999999</c:v>
                </c:pt>
                <c:pt idx="1298">
                  <c:v>17.215</c:v>
                </c:pt>
                <c:pt idx="1299">
                  <c:v>17.213999999999999</c:v>
                </c:pt>
                <c:pt idx="1300">
                  <c:v>17.213000000000001</c:v>
                </c:pt>
                <c:pt idx="1301">
                  <c:v>17.213999999999999</c:v>
                </c:pt>
                <c:pt idx="1302">
                  <c:v>17.213000000000001</c:v>
                </c:pt>
                <c:pt idx="1303">
                  <c:v>17.213999999999999</c:v>
                </c:pt>
                <c:pt idx="1304">
                  <c:v>17.213000000000001</c:v>
                </c:pt>
                <c:pt idx="1305">
                  <c:v>17.213999999999999</c:v>
                </c:pt>
                <c:pt idx="1306">
                  <c:v>17.215</c:v>
                </c:pt>
                <c:pt idx="1307">
                  <c:v>17.213999999999999</c:v>
                </c:pt>
                <c:pt idx="1308">
                  <c:v>17.215</c:v>
                </c:pt>
                <c:pt idx="1309">
                  <c:v>17.213999999999999</c:v>
                </c:pt>
                <c:pt idx="1310">
                  <c:v>17.215</c:v>
                </c:pt>
                <c:pt idx="1311">
                  <c:v>17.216000000000001</c:v>
                </c:pt>
                <c:pt idx="1312">
                  <c:v>17.215</c:v>
                </c:pt>
                <c:pt idx="1313">
                  <c:v>17.216000000000001</c:v>
                </c:pt>
                <c:pt idx="1314">
                  <c:v>17.216999999999999</c:v>
                </c:pt>
                <c:pt idx="1315">
                  <c:v>17.216000000000001</c:v>
                </c:pt>
                <c:pt idx="1316">
                  <c:v>17.216999999999999</c:v>
                </c:pt>
                <c:pt idx="1317">
                  <c:v>17.218</c:v>
                </c:pt>
                <c:pt idx="1318">
                  <c:v>17.216999999999999</c:v>
                </c:pt>
                <c:pt idx="1319">
                  <c:v>17.218</c:v>
                </c:pt>
                <c:pt idx="1320">
                  <c:v>17.219000000000001</c:v>
                </c:pt>
                <c:pt idx="1321">
                  <c:v>17.22</c:v>
                </c:pt>
                <c:pt idx="1322">
                  <c:v>17.219000000000001</c:v>
                </c:pt>
                <c:pt idx="1323">
                  <c:v>17.22</c:v>
                </c:pt>
                <c:pt idx="1324">
                  <c:v>17.221</c:v>
                </c:pt>
                <c:pt idx="1325">
                  <c:v>17.22</c:v>
                </c:pt>
                <c:pt idx="1326">
                  <c:v>17.221</c:v>
                </c:pt>
                <c:pt idx="1327">
                  <c:v>17.222000000000001</c:v>
                </c:pt>
                <c:pt idx="1328">
                  <c:v>17.222999999999999</c:v>
                </c:pt>
                <c:pt idx="1329">
                  <c:v>17.224</c:v>
                </c:pt>
                <c:pt idx="1330">
                  <c:v>17.225000000000001</c:v>
                </c:pt>
                <c:pt idx="1331">
                  <c:v>17.224</c:v>
                </c:pt>
                <c:pt idx="1332">
                  <c:v>17.225000000000001</c:v>
                </c:pt>
                <c:pt idx="1333">
                  <c:v>17.225999999999999</c:v>
                </c:pt>
                <c:pt idx="1334">
                  <c:v>17.227</c:v>
                </c:pt>
                <c:pt idx="1335">
                  <c:v>17.228000000000002</c:v>
                </c:pt>
                <c:pt idx="1336">
                  <c:v>17.228999999999999</c:v>
                </c:pt>
                <c:pt idx="1337">
                  <c:v>17.23</c:v>
                </c:pt>
                <c:pt idx="1338">
                  <c:v>17.231999999999999</c:v>
                </c:pt>
                <c:pt idx="1339">
                  <c:v>17.234000000000002</c:v>
                </c:pt>
                <c:pt idx="1340">
                  <c:v>17.236000000000001</c:v>
                </c:pt>
                <c:pt idx="1341">
                  <c:v>17.236999999999998</c:v>
                </c:pt>
                <c:pt idx="1342">
                  <c:v>17.238</c:v>
                </c:pt>
                <c:pt idx="1343">
                  <c:v>17.239000000000001</c:v>
                </c:pt>
                <c:pt idx="1344">
                  <c:v>17.239999999999998</c:v>
                </c:pt>
                <c:pt idx="1345">
                  <c:v>17.241</c:v>
                </c:pt>
                <c:pt idx="1346">
                  <c:v>17.242000000000001</c:v>
                </c:pt>
                <c:pt idx="1347">
                  <c:v>17.242999999999999</c:v>
                </c:pt>
                <c:pt idx="1348">
                  <c:v>17.244</c:v>
                </c:pt>
                <c:pt idx="1349">
                  <c:v>17.245999999999999</c:v>
                </c:pt>
                <c:pt idx="1350">
                  <c:v>17.247</c:v>
                </c:pt>
                <c:pt idx="1351">
                  <c:v>17.248000000000001</c:v>
                </c:pt>
                <c:pt idx="1352">
                  <c:v>17.248999999999999</c:v>
                </c:pt>
                <c:pt idx="1353">
                  <c:v>17.248000000000001</c:v>
                </c:pt>
                <c:pt idx="1354">
                  <c:v>17.231000000000002</c:v>
                </c:pt>
                <c:pt idx="1355">
                  <c:v>17.216999999999999</c:v>
                </c:pt>
                <c:pt idx="1356">
                  <c:v>17.207000000000001</c:v>
                </c:pt>
                <c:pt idx="1357">
                  <c:v>17.196000000000002</c:v>
                </c:pt>
                <c:pt idx="1358">
                  <c:v>17.187000000000001</c:v>
                </c:pt>
                <c:pt idx="1359">
                  <c:v>17.175999999999998</c:v>
                </c:pt>
                <c:pt idx="1360">
                  <c:v>17.166</c:v>
                </c:pt>
                <c:pt idx="1361">
                  <c:v>17.155000000000001</c:v>
                </c:pt>
                <c:pt idx="1362">
                  <c:v>17.146000000000001</c:v>
                </c:pt>
                <c:pt idx="1363">
                  <c:v>17.138999999999999</c:v>
                </c:pt>
                <c:pt idx="1364">
                  <c:v>17.132000000000001</c:v>
                </c:pt>
                <c:pt idx="1365">
                  <c:v>17.122</c:v>
                </c:pt>
                <c:pt idx="1366">
                  <c:v>17.116</c:v>
                </c:pt>
                <c:pt idx="1367">
                  <c:v>17.108000000000001</c:v>
                </c:pt>
                <c:pt idx="1368">
                  <c:v>17.097999999999999</c:v>
                </c:pt>
                <c:pt idx="1369">
                  <c:v>17.088999999999999</c:v>
                </c:pt>
                <c:pt idx="1370">
                  <c:v>17.087</c:v>
                </c:pt>
                <c:pt idx="1371">
                  <c:v>17.085999999999999</c:v>
                </c:pt>
                <c:pt idx="1372">
                  <c:v>17.087</c:v>
                </c:pt>
                <c:pt idx="1373">
                  <c:v>17.088000000000001</c:v>
                </c:pt>
                <c:pt idx="1374">
                  <c:v>17.087</c:v>
                </c:pt>
                <c:pt idx="1375">
                  <c:v>17.085999999999999</c:v>
                </c:pt>
                <c:pt idx="1376">
                  <c:v>17.087</c:v>
                </c:pt>
                <c:pt idx="1377">
                  <c:v>17.085999999999999</c:v>
                </c:pt>
                <c:pt idx="1378">
                  <c:v>17.087</c:v>
                </c:pt>
                <c:pt idx="1379">
                  <c:v>17.085999999999999</c:v>
                </c:pt>
                <c:pt idx="1380">
                  <c:v>17.085000000000001</c:v>
                </c:pt>
                <c:pt idx="1381">
                  <c:v>17.085999999999999</c:v>
                </c:pt>
                <c:pt idx="1382">
                  <c:v>17.085000000000001</c:v>
                </c:pt>
                <c:pt idx="1383">
                  <c:v>17.084</c:v>
                </c:pt>
                <c:pt idx="1384">
                  <c:v>17.085999999999999</c:v>
                </c:pt>
                <c:pt idx="1385">
                  <c:v>17.087</c:v>
                </c:pt>
                <c:pt idx="1386">
                  <c:v>17.088000000000001</c:v>
                </c:pt>
                <c:pt idx="1387">
                  <c:v>17.085999999999999</c:v>
                </c:pt>
                <c:pt idx="1388">
                  <c:v>17.076000000000001</c:v>
                </c:pt>
                <c:pt idx="1389">
                  <c:v>17.065999999999999</c:v>
                </c:pt>
                <c:pt idx="1390">
                  <c:v>17.062999999999999</c:v>
                </c:pt>
                <c:pt idx="1391">
                  <c:v>17.062000000000001</c:v>
                </c:pt>
                <c:pt idx="1392">
                  <c:v>17.061</c:v>
                </c:pt>
                <c:pt idx="1393">
                  <c:v>17.062000000000001</c:v>
                </c:pt>
                <c:pt idx="1394">
                  <c:v>17.061</c:v>
                </c:pt>
                <c:pt idx="1395">
                  <c:v>17.062000000000001</c:v>
                </c:pt>
                <c:pt idx="1396">
                  <c:v>17.061</c:v>
                </c:pt>
                <c:pt idx="1397">
                  <c:v>17.059999999999999</c:v>
                </c:pt>
                <c:pt idx="1398">
                  <c:v>17.061</c:v>
                </c:pt>
                <c:pt idx="1399">
                  <c:v>17.059999999999999</c:v>
                </c:pt>
                <c:pt idx="1400">
                  <c:v>17.061</c:v>
                </c:pt>
                <c:pt idx="1401">
                  <c:v>17.059999999999999</c:v>
                </c:pt>
                <c:pt idx="1402">
                  <c:v>17.061</c:v>
                </c:pt>
                <c:pt idx="1403">
                  <c:v>17.059999999999999</c:v>
                </c:pt>
                <c:pt idx="1404">
                  <c:v>17.061</c:v>
                </c:pt>
                <c:pt idx="1405">
                  <c:v>17.059999999999999</c:v>
                </c:pt>
                <c:pt idx="1406">
                  <c:v>17.059000000000001</c:v>
                </c:pt>
                <c:pt idx="1407">
                  <c:v>17.059999999999999</c:v>
                </c:pt>
                <c:pt idx="1408">
                  <c:v>17.059000000000001</c:v>
                </c:pt>
                <c:pt idx="1409">
                  <c:v>17.059999999999999</c:v>
                </c:pt>
                <c:pt idx="1410">
                  <c:v>17.059000000000001</c:v>
                </c:pt>
                <c:pt idx="1411">
                  <c:v>17.059999999999999</c:v>
                </c:pt>
                <c:pt idx="1412">
                  <c:v>17.059000000000001</c:v>
                </c:pt>
                <c:pt idx="1413">
                  <c:v>17.059999999999999</c:v>
                </c:pt>
                <c:pt idx="1414">
                  <c:v>17.059000000000001</c:v>
                </c:pt>
                <c:pt idx="1415">
                  <c:v>17.059999999999999</c:v>
                </c:pt>
                <c:pt idx="1416">
                  <c:v>17.059000000000001</c:v>
                </c:pt>
                <c:pt idx="1417">
                  <c:v>17.059999999999999</c:v>
                </c:pt>
                <c:pt idx="1418">
                  <c:v>17.059000000000001</c:v>
                </c:pt>
                <c:pt idx="1419">
                  <c:v>17.059999999999999</c:v>
                </c:pt>
                <c:pt idx="1420">
                  <c:v>17.059000000000001</c:v>
                </c:pt>
                <c:pt idx="1421">
                  <c:v>17.059999999999999</c:v>
                </c:pt>
                <c:pt idx="1422">
                  <c:v>17.061</c:v>
                </c:pt>
                <c:pt idx="1423">
                  <c:v>17.059999999999999</c:v>
                </c:pt>
                <c:pt idx="1424">
                  <c:v>17.061</c:v>
                </c:pt>
                <c:pt idx="1425">
                  <c:v>17.062000000000001</c:v>
                </c:pt>
                <c:pt idx="1426">
                  <c:v>17.061</c:v>
                </c:pt>
                <c:pt idx="1427">
                  <c:v>17.062000000000001</c:v>
                </c:pt>
                <c:pt idx="1428">
                  <c:v>17.062999999999999</c:v>
                </c:pt>
                <c:pt idx="1429">
                  <c:v>17.062000000000001</c:v>
                </c:pt>
                <c:pt idx="1430">
                  <c:v>17.062999999999999</c:v>
                </c:pt>
                <c:pt idx="1431">
                  <c:v>17.062000000000001</c:v>
                </c:pt>
                <c:pt idx="1432">
                  <c:v>17.062999999999999</c:v>
                </c:pt>
                <c:pt idx="1433">
                  <c:v>17.064</c:v>
                </c:pt>
                <c:pt idx="1434">
                  <c:v>17.065000000000001</c:v>
                </c:pt>
                <c:pt idx="1435">
                  <c:v>17.064</c:v>
                </c:pt>
                <c:pt idx="1436">
                  <c:v>17.065000000000001</c:v>
                </c:pt>
                <c:pt idx="1437">
                  <c:v>17.064</c:v>
                </c:pt>
                <c:pt idx="1438">
                  <c:v>17.065000000000001</c:v>
                </c:pt>
                <c:pt idx="1439">
                  <c:v>17.065999999999999</c:v>
                </c:pt>
                <c:pt idx="1440">
                  <c:v>17.065000000000001</c:v>
                </c:pt>
                <c:pt idx="1441">
                  <c:v>17.065999999999999</c:v>
                </c:pt>
                <c:pt idx="1442">
                  <c:v>17.059999999999999</c:v>
                </c:pt>
                <c:pt idx="1443">
                  <c:v>17.061</c:v>
                </c:pt>
                <c:pt idx="1444">
                  <c:v>17.058</c:v>
                </c:pt>
                <c:pt idx="1445">
                  <c:v>17.056999999999999</c:v>
                </c:pt>
                <c:pt idx="1446">
                  <c:v>17.058</c:v>
                </c:pt>
                <c:pt idx="1447">
                  <c:v>17.055</c:v>
                </c:pt>
                <c:pt idx="1448">
                  <c:v>17.053999999999998</c:v>
                </c:pt>
                <c:pt idx="1449">
                  <c:v>17.05</c:v>
                </c:pt>
                <c:pt idx="1450">
                  <c:v>17.048999999999999</c:v>
                </c:pt>
                <c:pt idx="1451">
                  <c:v>17.05</c:v>
                </c:pt>
                <c:pt idx="1452">
                  <c:v>17.048999999999999</c:v>
                </c:pt>
                <c:pt idx="1453">
                  <c:v>17.05</c:v>
                </c:pt>
                <c:pt idx="1454">
                  <c:v>17.048999999999999</c:v>
                </c:pt>
                <c:pt idx="1455">
                  <c:v>17.05</c:v>
                </c:pt>
                <c:pt idx="1456">
                  <c:v>17.050999999999998</c:v>
                </c:pt>
                <c:pt idx="1457">
                  <c:v>17.05</c:v>
                </c:pt>
                <c:pt idx="1458">
                  <c:v>17.050999999999998</c:v>
                </c:pt>
                <c:pt idx="1459">
                  <c:v>17.05</c:v>
                </c:pt>
                <c:pt idx="1460">
                  <c:v>17.050999999999998</c:v>
                </c:pt>
                <c:pt idx="1461">
                  <c:v>17.05</c:v>
                </c:pt>
                <c:pt idx="1462">
                  <c:v>17.050999999999998</c:v>
                </c:pt>
                <c:pt idx="1463">
                  <c:v>17.05</c:v>
                </c:pt>
                <c:pt idx="1464">
                  <c:v>17.050999999999998</c:v>
                </c:pt>
                <c:pt idx="1465">
                  <c:v>17.05</c:v>
                </c:pt>
                <c:pt idx="1466">
                  <c:v>17.050999999999998</c:v>
                </c:pt>
                <c:pt idx="1467">
                  <c:v>17.05</c:v>
                </c:pt>
                <c:pt idx="1468">
                  <c:v>17.050999999999998</c:v>
                </c:pt>
                <c:pt idx="1469">
                  <c:v>17.05</c:v>
                </c:pt>
                <c:pt idx="1470">
                  <c:v>17.050999999999998</c:v>
                </c:pt>
                <c:pt idx="1471">
                  <c:v>17.05</c:v>
                </c:pt>
                <c:pt idx="1472">
                  <c:v>17.050999999999998</c:v>
                </c:pt>
                <c:pt idx="1473">
                  <c:v>17.05</c:v>
                </c:pt>
                <c:pt idx="1474">
                  <c:v>17.048999999999999</c:v>
                </c:pt>
                <c:pt idx="1475">
                  <c:v>17.05</c:v>
                </c:pt>
                <c:pt idx="1476">
                  <c:v>17.048999999999999</c:v>
                </c:pt>
                <c:pt idx="1477">
                  <c:v>17.047999999999998</c:v>
                </c:pt>
                <c:pt idx="1478">
                  <c:v>17.048999999999999</c:v>
                </c:pt>
                <c:pt idx="1479">
                  <c:v>17.047999999999998</c:v>
                </c:pt>
                <c:pt idx="1480">
                  <c:v>17.048999999999999</c:v>
                </c:pt>
                <c:pt idx="1481">
                  <c:v>17.047999999999998</c:v>
                </c:pt>
                <c:pt idx="1482">
                  <c:v>17.047000000000001</c:v>
                </c:pt>
                <c:pt idx="1483">
                  <c:v>17.045000000000002</c:v>
                </c:pt>
                <c:pt idx="1484">
                  <c:v>17.044</c:v>
                </c:pt>
                <c:pt idx="1485">
                  <c:v>17.041</c:v>
                </c:pt>
                <c:pt idx="1486">
                  <c:v>17.039000000000001</c:v>
                </c:pt>
                <c:pt idx="1487">
                  <c:v>17.038</c:v>
                </c:pt>
                <c:pt idx="1488">
                  <c:v>17.036999999999999</c:v>
                </c:pt>
                <c:pt idx="1489">
                  <c:v>17.036000000000001</c:v>
                </c:pt>
                <c:pt idx="1490">
                  <c:v>17.035</c:v>
                </c:pt>
                <c:pt idx="1491">
                  <c:v>17.033999999999999</c:v>
                </c:pt>
                <c:pt idx="1492">
                  <c:v>17.033000000000001</c:v>
                </c:pt>
                <c:pt idx="1493">
                  <c:v>17.033999999999999</c:v>
                </c:pt>
                <c:pt idx="1494">
                  <c:v>17.033000000000001</c:v>
                </c:pt>
                <c:pt idx="1495">
                  <c:v>17.033999999999999</c:v>
                </c:pt>
                <c:pt idx="1496">
                  <c:v>17.033000000000001</c:v>
                </c:pt>
                <c:pt idx="1497">
                  <c:v>17.032</c:v>
                </c:pt>
                <c:pt idx="1498">
                  <c:v>17.030999999999999</c:v>
                </c:pt>
                <c:pt idx="1499">
                  <c:v>17.032</c:v>
                </c:pt>
                <c:pt idx="1500">
                  <c:v>17.030999999999999</c:v>
                </c:pt>
                <c:pt idx="1501">
                  <c:v>17.03</c:v>
                </c:pt>
                <c:pt idx="1502">
                  <c:v>17.030999999999999</c:v>
                </c:pt>
                <c:pt idx="1503">
                  <c:v>17.03</c:v>
                </c:pt>
                <c:pt idx="1504">
                  <c:v>17.030999999999999</c:v>
                </c:pt>
                <c:pt idx="1505">
                  <c:v>17.029</c:v>
                </c:pt>
                <c:pt idx="1506">
                  <c:v>17.027999999999999</c:v>
                </c:pt>
                <c:pt idx="1507">
                  <c:v>17.029</c:v>
                </c:pt>
                <c:pt idx="1508">
                  <c:v>17.027999999999999</c:v>
                </c:pt>
                <c:pt idx="1509">
                  <c:v>17.029</c:v>
                </c:pt>
                <c:pt idx="1510">
                  <c:v>17.027999999999999</c:v>
                </c:pt>
                <c:pt idx="1511">
                  <c:v>17.029</c:v>
                </c:pt>
                <c:pt idx="1512">
                  <c:v>17.027999999999999</c:v>
                </c:pt>
                <c:pt idx="1513">
                  <c:v>17.027000000000001</c:v>
                </c:pt>
                <c:pt idx="1514">
                  <c:v>17.027999999999999</c:v>
                </c:pt>
                <c:pt idx="1515">
                  <c:v>17.029</c:v>
                </c:pt>
                <c:pt idx="1516">
                  <c:v>17.027999999999999</c:v>
                </c:pt>
                <c:pt idx="1517">
                  <c:v>17.029</c:v>
                </c:pt>
                <c:pt idx="1518">
                  <c:v>17.03</c:v>
                </c:pt>
                <c:pt idx="1519">
                  <c:v>17.030999999999999</c:v>
                </c:pt>
                <c:pt idx="1520">
                  <c:v>17.03</c:v>
                </c:pt>
                <c:pt idx="1521">
                  <c:v>17.030999999999999</c:v>
                </c:pt>
                <c:pt idx="1522">
                  <c:v>17.03</c:v>
                </c:pt>
                <c:pt idx="1523">
                  <c:v>17.029</c:v>
                </c:pt>
                <c:pt idx="1524">
                  <c:v>17.03</c:v>
                </c:pt>
                <c:pt idx="1525">
                  <c:v>17.027999999999999</c:v>
                </c:pt>
                <c:pt idx="1526">
                  <c:v>17.027000000000001</c:v>
                </c:pt>
                <c:pt idx="1527">
                  <c:v>17.027999999999999</c:v>
                </c:pt>
                <c:pt idx="1528">
                  <c:v>17.027000000000001</c:v>
                </c:pt>
                <c:pt idx="1529">
                  <c:v>17.027999999999999</c:v>
                </c:pt>
                <c:pt idx="1530">
                  <c:v>17.027000000000001</c:v>
                </c:pt>
                <c:pt idx="1531">
                  <c:v>17.027999999999999</c:v>
                </c:pt>
                <c:pt idx="1532">
                  <c:v>17.027000000000001</c:v>
                </c:pt>
                <c:pt idx="1533">
                  <c:v>17.027999999999999</c:v>
                </c:pt>
                <c:pt idx="1534">
                  <c:v>17.029</c:v>
                </c:pt>
                <c:pt idx="1535">
                  <c:v>17.027999999999999</c:v>
                </c:pt>
                <c:pt idx="1536">
                  <c:v>17.029</c:v>
                </c:pt>
                <c:pt idx="1537">
                  <c:v>17.027999999999999</c:v>
                </c:pt>
                <c:pt idx="1538">
                  <c:v>17.029</c:v>
                </c:pt>
                <c:pt idx="1539">
                  <c:v>17.03</c:v>
                </c:pt>
                <c:pt idx="1540">
                  <c:v>17.029</c:v>
                </c:pt>
                <c:pt idx="1541">
                  <c:v>17.03</c:v>
                </c:pt>
                <c:pt idx="1542">
                  <c:v>17.029</c:v>
                </c:pt>
                <c:pt idx="1543">
                  <c:v>17.03</c:v>
                </c:pt>
                <c:pt idx="1544">
                  <c:v>17.029</c:v>
                </c:pt>
                <c:pt idx="1545">
                  <c:v>17.03</c:v>
                </c:pt>
                <c:pt idx="1546">
                  <c:v>17.030999999999999</c:v>
                </c:pt>
                <c:pt idx="1547">
                  <c:v>17.03</c:v>
                </c:pt>
                <c:pt idx="1548">
                  <c:v>17.030999999999999</c:v>
                </c:pt>
                <c:pt idx="1549">
                  <c:v>17.03</c:v>
                </c:pt>
                <c:pt idx="1550">
                  <c:v>17.030999999999999</c:v>
                </c:pt>
                <c:pt idx="1551">
                  <c:v>17.03</c:v>
                </c:pt>
                <c:pt idx="1552">
                  <c:v>17.030999999999999</c:v>
                </c:pt>
                <c:pt idx="1553">
                  <c:v>17.03</c:v>
                </c:pt>
                <c:pt idx="1554">
                  <c:v>17.030999999999999</c:v>
                </c:pt>
                <c:pt idx="1555">
                  <c:v>17.03</c:v>
                </c:pt>
                <c:pt idx="1556">
                  <c:v>17.030999999999999</c:v>
                </c:pt>
              </c:numCache>
            </c:numRef>
          </c:yVal>
          <c:smooth val="0"/>
        </c:ser>
        <c:dLbls>
          <c:showLegendKey val="0"/>
          <c:showVal val="0"/>
          <c:showCatName val="0"/>
          <c:showSerName val="0"/>
          <c:showPercent val="0"/>
          <c:showBubbleSize val="0"/>
        </c:dLbls>
        <c:axId val="83399424"/>
        <c:axId val="83400960"/>
      </c:scatterChart>
      <c:valAx>
        <c:axId val="83399424"/>
        <c:scaling>
          <c:orientation val="minMax"/>
        </c:scaling>
        <c:delete val="0"/>
        <c:axPos val="b"/>
        <c:numFmt formatCode="General" sourceLinked="1"/>
        <c:majorTickMark val="out"/>
        <c:minorTickMark val="none"/>
        <c:tickLblPos val="nextTo"/>
        <c:crossAx val="83400960"/>
        <c:crosses val="autoZero"/>
        <c:crossBetween val="midCat"/>
        <c:majorUnit val="0.2"/>
      </c:valAx>
      <c:valAx>
        <c:axId val="83400960"/>
        <c:scaling>
          <c:orientation val="minMax"/>
          <c:min val="0"/>
        </c:scaling>
        <c:delete val="0"/>
        <c:axPos val="l"/>
        <c:majorGridlines/>
        <c:numFmt formatCode="General" sourceLinked="1"/>
        <c:majorTickMark val="out"/>
        <c:minorTickMark val="none"/>
        <c:tickLblPos val="nextTo"/>
        <c:crossAx val="83399424"/>
        <c:crosses val="autoZero"/>
        <c:crossBetween val="midCat"/>
      </c:valAx>
    </c:plotArea>
    <c:plotVisOnly val="1"/>
    <c:dispBlanksAs val="gap"/>
    <c:showDLblsOverMax val="0"/>
  </c:chart>
  <c:txPr>
    <a:bodyPr/>
    <a:lstStyle/>
    <a:p>
      <a:pPr>
        <a:defRPr sz="16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dirty="0" smtClean="0"/>
              <a:t>Tuning </a:t>
            </a:r>
            <a:r>
              <a:rPr lang="fr-FR" dirty="0" err="1" smtClean="0"/>
              <a:t>sensitivity</a:t>
            </a:r>
            <a:r>
              <a:rPr lang="fr-FR" dirty="0" smtClean="0"/>
              <a:t> ZA01</a:t>
            </a:r>
            <a:endParaRPr lang="fr-FR" dirty="0"/>
          </a:p>
        </c:rich>
      </c:tx>
      <c:layout>
        <c:manualLayout>
          <c:xMode val="edge"/>
          <c:yMode val="edge"/>
          <c:x val="0.35466905920709663"/>
          <c:y val="0"/>
        </c:manualLayout>
      </c:layout>
      <c:overlay val="1"/>
    </c:title>
    <c:autoTitleDeleted val="0"/>
    <c:plotArea>
      <c:layout/>
      <c:scatterChart>
        <c:scatterStyle val="lineMarker"/>
        <c:varyColors val="0"/>
        <c:ser>
          <c:idx val="2"/>
          <c:order val="2"/>
          <c:tx>
            <c:strRef>
              <c:f>'CTS 15-01-2015 12h23 (2K)'!$F$1</c:f>
              <c:strCache>
                <c:ptCount val="1"/>
                <c:pt idx="0">
                  <c:v>Fréquence relative @2K (kHz)</c:v>
                </c:pt>
              </c:strCache>
            </c:strRef>
          </c:tx>
          <c:spPr>
            <a:ln w="19050">
              <a:solidFill>
                <a:schemeClr val="accent1"/>
              </a:solidFill>
            </a:ln>
          </c:spPr>
          <c:marker>
            <c:symbol val="none"/>
          </c:marker>
          <c:xVal>
            <c:numRef>
              <c:f>'CTS 15-01-2015 12h23 (2K)'!$D$2:$D$305</c:f>
              <c:numCache>
                <c:formatCode>0.000</c:formatCode>
                <c:ptCount val="304"/>
                <c:pt idx="0">
                  <c:v>0</c:v>
                </c:pt>
                <c:pt idx="1">
                  <c:v>0</c:v>
                </c:pt>
                <c:pt idx="2">
                  <c:v>0</c:v>
                </c:pt>
                <c:pt idx="3">
                  <c:v>0</c:v>
                </c:pt>
                <c:pt idx="4">
                  <c:v>0</c:v>
                </c:pt>
                <c:pt idx="5">
                  <c:v>3.9887500000000001E-3</c:v>
                </c:pt>
                <c:pt idx="6">
                  <c:v>1.14E-2</c:v>
                </c:pt>
                <c:pt idx="7">
                  <c:v>1.8871249999999999E-2</c:v>
                </c:pt>
                <c:pt idx="8">
                  <c:v>2.6610000000000002E-2</c:v>
                </c:pt>
                <c:pt idx="9">
                  <c:v>3.0551249999999999E-2</c:v>
                </c:pt>
                <c:pt idx="10">
                  <c:v>3.7956249999999997E-2</c:v>
                </c:pt>
                <c:pt idx="11">
                  <c:v>4.5080000000000002E-2</c:v>
                </c:pt>
                <c:pt idx="12">
                  <c:v>5.2887499999999997E-2</c:v>
                </c:pt>
                <c:pt idx="13">
                  <c:v>5.6062500000000001E-2</c:v>
                </c:pt>
                <c:pt idx="14">
                  <c:v>7.1637500000000007E-2</c:v>
                </c:pt>
                <c:pt idx="15">
                  <c:v>7.9142500000000005E-2</c:v>
                </c:pt>
                <c:pt idx="16">
                  <c:v>8.6711250000000004E-2</c:v>
                </c:pt>
                <c:pt idx="17">
                  <c:v>8.9156250000000006E-2</c:v>
                </c:pt>
                <c:pt idx="18">
                  <c:v>9.68725E-2</c:v>
                </c:pt>
                <c:pt idx="19">
                  <c:v>0.10546</c:v>
                </c:pt>
                <c:pt idx="20">
                  <c:v>0.11272749999999999</c:v>
                </c:pt>
                <c:pt idx="21">
                  <c:v>0.12018125</c:v>
                </c:pt>
                <c:pt idx="22">
                  <c:v>0.12396625</c:v>
                </c:pt>
                <c:pt idx="23">
                  <c:v>0.13162874999999999</c:v>
                </c:pt>
                <c:pt idx="24">
                  <c:v>0.13928499999999999</c:v>
                </c:pt>
                <c:pt idx="25">
                  <c:v>0.14686874999999999</c:v>
                </c:pt>
                <c:pt idx="26">
                  <c:v>0.15431</c:v>
                </c:pt>
                <c:pt idx="27">
                  <c:v>0.157995</c:v>
                </c:pt>
                <c:pt idx="28">
                  <c:v>0.16537499999999999</c:v>
                </c:pt>
                <c:pt idx="29">
                  <c:v>0.17275625</c:v>
                </c:pt>
                <c:pt idx="30">
                  <c:v>0.18013124999999999</c:v>
                </c:pt>
                <c:pt idx="31">
                  <c:v>0.18382124999999999</c:v>
                </c:pt>
                <c:pt idx="32">
                  <c:v>0.1920625</c:v>
                </c:pt>
                <c:pt idx="33">
                  <c:v>0.19941375</c:v>
                </c:pt>
                <c:pt idx="34">
                  <c:v>0.20677000000000001</c:v>
                </c:pt>
                <c:pt idx="35">
                  <c:v>0.21410999999999999</c:v>
                </c:pt>
                <c:pt idx="36">
                  <c:v>0.22146625</c:v>
                </c:pt>
                <c:pt idx="37">
                  <c:v>0.22513875</c:v>
                </c:pt>
                <c:pt idx="38">
                  <c:v>0.23299375</c:v>
                </c:pt>
                <c:pt idx="39">
                  <c:v>0.24036250000000001</c:v>
                </c:pt>
                <c:pt idx="40">
                  <c:v>0.2477675</c:v>
                </c:pt>
                <c:pt idx="41">
                  <c:v>0.25482874999999999</c:v>
                </c:pt>
                <c:pt idx="42">
                  <c:v>0.25916499999999998</c:v>
                </c:pt>
                <c:pt idx="43">
                  <c:v>0.26657625000000001</c:v>
                </c:pt>
                <c:pt idx="44">
                  <c:v>0.27391749999999998</c:v>
                </c:pt>
                <c:pt idx="45">
                  <c:v>0.28149374999999999</c:v>
                </c:pt>
                <c:pt idx="46">
                  <c:v>0.28866625000000001</c:v>
                </c:pt>
                <c:pt idx="47">
                  <c:v>0.29236250000000003</c:v>
                </c:pt>
                <c:pt idx="48">
                  <c:v>0.3003575</c:v>
                </c:pt>
                <c:pt idx="49">
                  <c:v>0.30771625000000002</c:v>
                </c:pt>
                <c:pt idx="50">
                  <c:v>0.314745</c:v>
                </c:pt>
                <c:pt idx="51">
                  <c:v>0.32262000000000002</c:v>
                </c:pt>
                <c:pt idx="52">
                  <c:v>0.32633624999999999</c:v>
                </c:pt>
                <c:pt idx="53">
                  <c:v>0.33401124999999998</c:v>
                </c:pt>
                <c:pt idx="54">
                  <c:v>0.34167249999999999</c:v>
                </c:pt>
                <c:pt idx="55">
                  <c:v>0.34905375</c:v>
                </c:pt>
                <c:pt idx="56">
                  <c:v>0.35644625000000002</c:v>
                </c:pt>
                <c:pt idx="57">
                  <c:v>0.36013000000000001</c:v>
                </c:pt>
                <c:pt idx="58">
                  <c:v>0.36699874999999998</c:v>
                </c:pt>
                <c:pt idx="59">
                  <c:v>0.37458625000000001</c:v>
                </c:pt>
                <c:pt idx="60">
                  <c:v>0.38245249999999997</c:v>
                </c:pt>
                <c:pt idx="61">
                  <c:v>0.38989249999999998</c:v>
                </c:pt>
                <c:pt idx="62">
                  <c:v>0.39357124999999998</c:v>
                </c:pt>
                <c:pt idx="63">
                  <c:v>0.40091125</c:v>
                </c:pt>
                <c:pt idx="64">
                  <c:v>0.40830250000000001</c:v>
                </c:pt>
                <c:pt idx="65">
                  <c:v>0.41571999999999998</c:v>
                </c:pt>
                <c:pt idx="66">
                  <c:v>0.42308374999999998</c:v>
                </c:pt>
                <c:pt idx="67">
                  <c:v>0.42756250000000001</c:v>
                </c:pt>
                <c:pt idx="68">
                  <c:v>0.43434125000000001</c:v>
                </c:pt>
                <c:pt idx="69">
                  <c:v>0.441745</c:v>
                </c:pt>
                <c:pt idx="70">
                  <c:v>0.44991375</c:v>
                </c:pt>
                <c:pt idx="71">
                  <c:v>0.45712249999999999</c:v>
                </c:pt>
                <c:pt idx="72">
                  <c:v>0.46078875000000002</c:v>
                </c:pt>
                <c:pt idx="73">
                  <c:v>0.46877374999999999</c:v>
                </c:pt>
                <c:pt idx="74">
                  <c:v>0.47585624999999998</c:v>
                </c:pt>
                <c:pt idx="75">
                  <c:v>0.48329624999999998</c:v>
                </c:pt>
                <c:pt idx="76">
                  <c:v>0.49110500000000001</c:v>
                </c:pt>
                <c:pt idx="77">
                  <c:v>0.49477624999999997</c:v>
                </c:pt>
                <c:pt idx="78">
                  <c:v>0.50244250000000001</c:v>
                </c:pt>
                <c:pt idx="79">
                  <c:v>0.50981125000000005</c:v>
                </c:pt>
                <c:pt idx="80">
                  <c:v>0.51708750000000003</c:v>
                </c:pt>
                <c:pt idx="81">
                  <c:v>0.5247925</c:v>
                </c:pt>
                <c:pt idx="82">
                  <c:v>0.52854500000000004</c:v>
                </c:pt>
                <c:pt idx="83">
                  <c:v>0.53567374999999995</c:v>
                </c:pt>
                <c:pt idx="84">
                  <c:v>0.54303124999999997</c:v>
                </c:pt>
                <c:pt idx="85">
                  <c:v>0.55108124999999997</c:v>
                </c:pt>
                <c:pt idx="86">
                  <c:v>0.55801999999999996</c:v>
                </c:pt>
                <c:pt idx="87">
                  <c:v>0.56169250000000004</c:v>
                </c:pt>
                <c:pt idx="88">
                  <c:v>0.56948624999999997</c:v>
                </c:pt>
                <c:pt idx="89">
                  <c:v>0.57686124999999999</c:v>
                </c:pt>
                <c:pt idx="90">
                  <c:v>0.58435499999999996</c:v>
                </c:pt>
                <c:pt idx="91">
                  <c:v>0.59189749999999997</c:v>
                </c:pt>
                <c:pt idx="92">
                  <c:v>0.59562499999999996</c:v>
                </c:pt>
                <c:pt idx="93">
                  <c:v>0.60304625000000001</c:v>
                </c:pt>
                <c:pt idx="94">
                  <c:v>0.61039874999999999</c:v>
                </c:pt>
                <c:pt idx="95">
                  <c:v>0.61799625000000002</c:v>
                </c:pt>
                <c:pt idx="96">
                  <c:v>0.62533375000000002</c:v>
                </c:pt>
                <c:pt idx="97">
                  <c:v>0.62906499999999999</c:v>
                </c:pt>
                <c:pt idx="98">
                  <c:v>0.63638125000000001</c:v>
                </c:pt>
                <c:pt idx="99">
                  <c:v>0.64376124999999995</c:v>
                </c:pt>
                <c:pt idx="100">
                  <c:v>0.65113750000000004</c:v>
                </c:pt>
                <c:pt idx="101">
                  <c:v>0.65877375000000005</c:v>
                </c:pt>
                <c:pt idx="102">
                  <c:v>0.66656249999999995</c:v>
                </c:pt>
                <c:pt idx="103">
                  <c:v>0.67030749999999995</c:v>
                </c:pt>
                <c:pt idx="104">
                  <c:v>0.67771124999999999</c:v>
                </c:pt>
                <c:pt idx="105">
                  <c:v>0.68510375000000001</c:v>
                </c:pt>
                <c:pt idx="106">
                  <c:v>0.69248374999999995</c:v>
                </c:pt>
                <c:pt idx="107">
                  <c:v>0.69993625000000004</c:v>
                </c:pt>
                <c:pt idx="108">
                  <c:v>0.70357999999999998</c:v>
                </c:pt>
                <c:pt idx="109">
                  <c:v>0.710955</c:v>
                </c:pt>
                <c:pt idx="110">
                  <c:v>0.71867124999999998</c:v>
                </c:pt>
                <c:pt idx="111">
                  <c:v>0.72627375000000005</c:v>
                </c:pt>
                <c:pt idx="112">
                  <c:v>0.73344500000000001</c:v>
                </c:pt>
                <c:pt idx="113">
                  <c:v>0.73715874999999997</c:v>
                </c:pt>
                <c:pt idx="114">
                  <c:v>0.74491499999999999</c:v>
                </c:pt>
                <c:pt idx="115">
                  <c:v>0.75217750000000005</c:v>
                </c:pt>
                <c:pt idx="116">
                  <c:v>0.75968625000000001</c:v>
                </c:pt>
                <c:pt idx="117">
                  <c:v>0.76716625000000005</c:v>
                </c:pt>
                <c:pt idx="118">
                  <c:v>0.77085625000000002</c:v>
                </c:pt>
                <c:pt idx="119">
                  <c:v>0.77883749999999996</c:v>
                </c:pt>
                <c:pt idx="120">
                  <c:v>0.78558874999999995</c:v>
                </c:pt>
                <c:pt idx="121">
                  <c:v>0.79367624999999997</c:v>
                </c:pt>
                <c:pt idx="122">
                  <c:v>0.80110000000000003</c:v>
                </c:pt>
                <c:pt idx="123">
                  <c:v>0.80463499999999999</c:v>
                </c:pt>
                <c:pt idx="124">
                  <c:v>0.81211124999999995</c:v>
                </c:pt>
                <c:pt idx="125">
                  <c:v>0.81972999999999996</c:v>
                </c:pt>
                <c:pt idx="126">
                  <c:v>0.82737375000000002</c:v>
                </c:pt>
                <c:pt idx="127">
                  <c:v>0.83466499999999999</c:v>
                </c:pt>
                <c:pt idx="128">
                  <c:v>0.83841125000000005</c:v>
                </c:pt>
                <c:pt idx="129">
                  <c:v>0.84604000000000001</c:v>
                </c:pt>
                <c:pt idx="130">
                  <c:v>0.85374000000000005</c:v>
                </c:pt>
                <c:pt idx="131">
                  <c:v>0.86138375</c:v>
                </c:pt>
                <c:pt idx="132">
                  <c:v>0.86503249999999998</c:v>
                </c:pt>
                <c:pt idx="133">
                  <c:v>0.87243124999999999</c:v>
                </c:pt>
                <c:pt idx="134">
                  <c:v>0.87974249999999998</c:v>
                </c:pt>
                <c:pt idx="135">
                  <c:v>0.88733125000000002</c:v>
                </c:pt>
                <c:pt idx="136">
                  <c:v>0.89481250000000001</c:v>
                </c:pt>
                <c:pt idx="137">
                  <c:v>0.89855624999999995</c:v>
                </c:pt>
                <c:pt idx="138">
                  <c:v>0.90630750000000004</c:v>
                </c:pt>
                <c:pt idx="139">
                  <c:v>0.91356250000000006</c:v>
                </c:pt>
                <c:pt idx="140">
                  <c:v>0.92065249999999998</c:v>
                </c:pt>
                <c:pt idx="141">
                  <c:v>0.92825875000000002</c:v>
                </c:pt>
                <c:pt idx="142">
                  <c:v>0.93255374999999996</c:v>
                </c:pt>
                <c:pt idx="143">
                  <c:v>0.93989875000000001</c:v>
                </c:pt>
                <c:pt idx="144">
                  <c:v>0.94725000000000004</c:v>
                </c:pt>
                <c:pt idx="145">
                  <c:v>0.95512125000000003</c:v>
                </c:pt>
                <c:pt idx="146">
                  <c:v>0.96256125000000003</c:v>
                </c:pt>
                <c:pt idx="147">
                  <c:v>0.96623999999999999</c:v>
                </c:pt>
                <c:pt idx="148">
                  <c:v>0.97358500000000003</c:v>
                </c:pt>
                <c:pt idx="149">
                  <c:v>0.98146624999999998</c:v>
                </c:pt>
                <c:pt idx="150">
                  <c:v>0.98843000000000003</c:v>
                </c:pt>
                <c:pt idx="151">
                  <c:v>0.99589749999999999</c:v>
                </c:pt>
                <c:pt idx="152">
                  <c:v>0.99963999999999997</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0.99386750000000001</c:v>
                </c:pt>
                <c:pt idx="170">
                  <c:v>0.98645499999999997</c:v>
                </c:pt>
                <c:pt idx="171">
                  <c:v>0.979105</c:v>
                </c:pt>
                <c:pt idx="172">
                  <c:v>0.97541250000000002</c:v>
                </c:pt>
                <c:pt idx="173">
                  <c:v>0.96757375000000001</c:v>
                </c:pt>
                <c:pt idx="174">
                  <c:v>0.95992374999999996</c:v>
                </c:pt>
                <c:pt idx="175">
                  <c:v>0.95290750000000002</c:v>
                </c:pt>
                <c:pt idx="176">
                  <c:v>0.94487500000000002</c:v>
                </c:pt>
                <c:pt idx="177">
                  <c:v>0.94176375000000001</c:v>
                </c:pt>
                <c:pt idx="178">
                  <c:v>0.93397249999999998</c:v>
                </c:pt>
                <c:pt idx="179">
                  <c:v>0.92654749999999997</c:v>
                </c:pt>
                <c:pt idx="180">
                  <c:v>0.91888625000000002</c:v>
                </c:pt>
                <c:pt idx="181">
                  <c:v>0.91145750000000003</c:v>
                </c:pt>
                <c:pt idx="182">
                  <c:v>0.90774250000000001</c:v>
                </c:pt>
                <c:pt idx="183">
                  <c:v>0.90036249999999995</c:v>
                </c:pt>
                <c:pt idx="184">
                  <c:v>0.9</c:v>
                </c:pt>
                <c:pt idx="185">
                  <c:v>0.9</c:v>
                </c:pt>
                <c:pt idx="186">
                  <c:v>0.896845</c:v>
                </c:pt>
                <c:pt idx="187">
                  <c:v>0.88919499999999996</c:v>
                </c:pt>
                <c:pt idx="188">
                  <c:v>0.88177000000000005</c:v>
                </c:pt>
                <c:pt idx="189">
                  <c:v>0.87505500000000003</c:v>
                </c:pt>
                <c:pt idx="190">
                  <c:v>0.86704625000000002</c:v>
                </c:pt>
                <c:pt idx="191">
                  <c:v>0.86457625000000005</c:v>
                </c:pt>
                <c:pt idx="192">
                  <c:v>0.85675374999999998</c:v>
                </c:pt>
                <c:pt idx="193">
                  <c:v>0.84803375000000003</c:v>
                </c:pt>
                <c:pt idx="194">
                  <c:v>0.84100375000000005</c:v>
                </c:pt>
                <c:pt idx="195">
                  <c:v>0.83305625000000005</c:v>
                </c:pt>
                <c:pt idx="196">
                  <c:v>0.82956750000000001</c:v>
                </c:pt>
                <c:pt idx="197">
                  <c:v>0.82218749999999996</c:v>
                </c:pt>
                <c:pt idx="198">
                  <c:v>0.81469374999999999</c:v>
                </c:pt>
                <c:pt idx="199">
                  <c:v>0.80693499999999996</c:v>
                </c:pt>
                <c:pt idx="200">
                  <c:v>0.79927499999999996</c:v>
                </c:pt>
                <c:pt idx="201">
                  <c:v>0.79540374999999996</c:v>
                </c:pt>
                <c:pt idx="202">
                  <c:v>0.78819625000000004</c:v>
                </c:pt>
                <c:pt idx="203">
                  <c:v>0.78083250000000004</c:v>
                </c:pt>
                <c:pt idx="204">
                  <c:v>0.77317625000000001</c:v>
                </c:pt>
                <c:pt idx="205">
                  <c:v>0.76893</c:v>
                </c:pt>
                <c:pt idx="206">
                  <c:v>0.76156124999999997</c:v>
                </c:pt>
                <c:pt idx="207">
                  <c:v>0.75415125000000005</c:v>
                </c:pt>
                <c:pt idx="208">
                  <c:v>0.74671125000000005</c:v>
                </c:pt>
                <c:pt idx="209">
                  <c:v>0.73936000000000002</c:v>
                </c:pt>
                <c:pt idx="210">
                  <c:v>0.73555499999999996</c:v>
                </c:pt>
                <c:pt idx="211">
                  <c:v>0.72785124999999995</c:v>
                </c:pt>
                <c:pt idx="212">
                  <c:v>0.72061375000000005</c:v>
                </c:pt>
                <c:pt idx="213">
                  <c:v>0.71281499999999998</c:v>
                </c:pt>
                <c:pt idx="214">
                  <c:v>0.70517624999999995</c:v>
                </c:pt>
                <c:pt idx="215">
                  <c:v>0.70202374999999995</c:v>
                </c:pt>
                <c:pt idx="216">
                  <c:v>0.69379999999999997</c:v>
                </c:pt>
                <c:pt idx="217">
                  <c:v>0.68688875000000005</c:v>
                </c:pt>
                <c:pt idx="218">
                  <c:v>0.67881625000000001</c:v>
                </c:pt>
                <c:pt idx="219">
                  <c:v>0.67151375000000002</c:v>
                </c:pt>
                <c:pt idx="220">
                  <c:v>0.66776374999999999</c:v>
                </c:pt>
                <c:pt idx="221">
                  <c:v>0.66015999999999997</c:v>
                </c:pt>
                <c:pt idx="222">
                  <c:v>0.65333375000000005</c:v>
                </c:pt>
                <c:pt idx="223">
                  <c:v>0.64556749999999996</c:v>
                </c:pt>
                <c:pt idx="224">
                  <c:v>0.63781500000000002</c:v>
                </c:pt>
                <c:pt idx="225">
                  <c:v>0.63408874999999998</c:v>
                </c:pt>
                <c:pt idx="226">
                  <c:v>0.6264575</c:v>
                </c:pt>
                <c:pt idx="227">
                  <c:v>0.61926875000000003</c:v>
                </c:pt>
                <c:pt idx="228">
                  <c:v>0.61155625000000002</c:v>
                </c:pt>
                <c:pt idx="229">
                  <c:v>0.60381750000000001</c:v>
                </c:pt>
                <c:pt idx="230">
                  <c:v>0.59984625000000003</c:v>
                </c:pt>
                <c:pt idx="231">
                  <c:v>0.59242874999999995</c:v>
                </c:pt>
                <c:pt idx="232">
                  <c:v>0.58505499999999999</c:v>
                </c:pt>
                <c:pt idx="233">
                  <c:v>0.57769124999999999</c:v>
                </c:pt>
                <c:pt idx="234">
                  <c:v>0.57398125</c:v>
                </c:pt>
                <c:pt idx="235">
                  <c:v>0.56662000000000001</c:v>
                </c:pt>
                <c:pt idx="236">
                  <c:v>0.55898875000000003</c:v>
                </c:pt>
                <c:pt idx="237">
                  <c:v>0.55121750000000003</c:v>
                </c:pt>
                <c:pt idx="238">
                  <c:v>0.54383124999999999</c:v>
                </c:pt>
                <c:pt idx="239">
                  <c:v>0.54012875000000005</c:v>
                </c:pt>
                <c:pt idx="240">
                  <c:v>0.53264750000000005</c:v>
                </c:pt>
                <c:pt idx="241">
                  <c:v>0.52470499999999998</c:v>
                </c:pt>
                <c:pt idx="242">
                  <c:v>0.51732999999999996</c:v>
                </c:pt>
                <c:pt idx="243">
                  <c:v>0.50979874999999997</c:v>
                </c:pt>
                <c:pt idx="244">
                  <c:v>0.50607749999999996</c:v>
                </c:pt>
                <c:pt idx="245">
                  <c:v>0.49908625000000001</c:v>
                </c:pt>
                <c:pt idx="246">
                  <c:v>0.4913225</c:v>
                </c:pt>
                <c:pt idx="247">
                  <c:v>0.48399500000000001</c:v>
                </c:pt>
                <c:pt idx="248">
                  <c:v>0.47658499999999998</c:v>
                </c:pt>
                <c:pt idx="249">
                  <c:v>0.47230125000000001</c:v>
                </c:pt>
                <c:pt idx="250">
                  <c:v>0.46493875000000001</c:v>
                </c:pt>
                <c:pt idx="251">
                  <c:v>0.45792375000000002</c:v>
                </c:pt>
                <c:pt idx="252">
                  <c:v>0.45009375000000001</c:v>
                </c:pt>
                <c:pt idx="253">
                  <c:v>0.44247249999999999</c:v>
                </c:pt>
                <c:pt idx="254">
                  <c:v>0.43851000000000001</c:v>
                </c:pt>
                <c:pt idx="255">
                  <c:v>0.43114999999999998</c:v>
                </c:pt>
                <c:pt idx="256">
                  <c:v>0.42425374999999999</c:v>
                </c:pt>
                <c:pt idx="257">
                  <c:v>0.41687249999999998</c:v>
                </c:pt>
                <c:pt idx="258">
                  <c:v>0.40911625000000001</c:v>
                </c:pt>
                <c:pt idx="259">
                  <c:v>0.40535375000000001</c:v>
                </c:pt>
                <c:pt idx="260">
                  <c:v>0.39750625000000001</c:v>
                </c:pt>
                <c:pt idx="261">
                  <c:v>0.39036500000000002</c:v>
                </c:pt>
                <c:pt idx="262">
                  <c:v>0.382415</c:v>
                </c:pt>
                <c:pt idx="263">
                  <c:v>0.34899750000000002</c:v>
                </c:pt>
                <c:pt idx="264">
                  <c:v>0.34128750000000002</c:v>
                </c:pt>
                <c:pt idx="265">
                  <c:v>0.33741874999999999</c:v>
                </c:pt>
                <c:pt idx="266">
                  <c:v>0.32271</c:v>
                </c:pt>
                <c:pt idx="267">
                  <c:v>0.31474999999999997</c:v>
                </c:pt>
                <c:pt idx="268">
                  <c:v>0.30770375</c:v>
                </c:pt>
                <c:pt idx="269">
                  <c:v>0.30371874999999998</c:v>
                </c:pt>
                <c:pt idx="270">
                  <c:v>0.29622625000000002</c:v>
                </c:pt>
                <c:pt idx="271">
                  <c:v>0.28886374999999997</c:v>
                </c:pt>
                <c:pt idx="272">
                  <c:v>0.28162500000000001</c:v>
                </c:pt>
                <c:pt idx="273">
                  <c:v>0.27423874999999998</c:v>
                </c:pt>
                <c:pt idx="274">
                  <c:v>0.27055249999999997</c:v>
                </c:pt>
                <c:pt idx="275">
                  <c:v>0.26317875000000002</c:v>
                </c:pt>
                <c:pt idx="276">
                  <c:v>0.25547750000000002</c:v>
                </c:pt>
                <c:pt idx="277">
                  <c:v>0.24002000000000001</c:v>
                </c:pt>
                <c:pt idx="278">
                  <c:v>0.23632875</c:v>
                </c:pt>
                <c:pt idx="279">
                  <c:v>0.21432375000000001</c:v>
                </c:pt>
                <c:pt idx="280">
                  <c:v>0.20640375</c:v>
                </c:pt>
                <c:pt idx="281">
                  <c:v>0.18733125</c:v>
                </c:pt>
                <c:pt idx="282">
                  <c:v>0.18002000000000001</c:v>
                </c:pt>
                <c:pt idx="283">
                  <c:v>0.17301625000000001</c:v>
                </c:pt>
                <c:pt idx="284">
                  <c:v>0.1470825</c:v>
                </c:pt>
                <c:pt idx="285">
                  <c:v>0.14278250000000001</c:v>
                </c:pt>
                <c:pt idx="286">
                  <c:v>0.13539999999999999</c:v>
                </c:pt>
                <c:pt idx="287">
                  <c:v>0.1278</c:v>
                </c:pt>
                <c:pt idx="288">
                  <c:v>0.11308</c:v>
                </c:pt>
                <c:pt idx="289">
                  <c:v>0.10145875</c:v>
                </c:pt>
                <c:pt idx="290">
                  <c:v>9.4113749999999996E-2</c:v>
                </c:pt>
                <c:pt idx="291">
                  <c:v>8.6768750000000006E-2</c:v>
                </c:pt>
                <c:pt idx="292">
                  <c:v>6.0731250000000001E-2</c:v>
                </c:pt>
                <c:pt idx="293">
                  <c:v>4.5719999999999997E-2</c:v>
                </c:pt>
                <c:pt idx="294">
                  <c:v>3.4291250000000002E-2</c:v>
                </c:pt>
                <c:pt idx="295">
                  <c:v>2.6853749999999999E-2</c:v>
                </c:pt>
                <c:pt idx="296">
                  <c:v>1.9723750000000002E-2</c:v>
                </c:pt>
                <c:pt idx="297">
                  <c:v>1.230125E-2</c:v>
                </c:pt>
                <c:pt idx="298">
                  <c:v>4.2562499999999996E-3</c:v>
                </c:pt>
                <c:pt idx="299">
                  <c:v>1.0625000000000001E-3</c:v>
                </c:pt>
                <c:pt idx="300">
                  <c:v>0</c:v>
                </c:pt>
                <c:pt idx="301">
                  <c:v>0</c:v>
                </c:pt>
                <c:pt idx="302">
                  <c:v>0</c:v>
                </c:pt>
                <c:pt idx="303">
                  <c:v>0</c:v>
                </c:pt>
              </c:numCache>
            </c:numRef>
          </c:xVal>
          <c:yVal>
            <c:numRef>
              <c:f>'CTS 15-01-2015 12h23 (2K)'!$F$2:$F$305</c:f>
              <c:numCache>
                <c:formatCode>General</c:formatCode>
                <c:ptCount val="304"/>
                <c:pt idx="0">
                  <c:v>0</c:v>
                </c:pt>
                <c:pt idx="1">
                  <c:v>2E-3</c:v>
                </c:pt>
                <c:pt idx="2">
                  <c:v>3.0000000000000001E-3</c:v>
                </c:pt>
                <c:pt idx="3">
                  <c:v>1E-3</c:v>
                </c:pt>
                <c:pt idx="4">
                  <c:v>5.0000000000000001E-3</c:v>
                </c:pt>
                <c:pt idx="5">
                  <c:v>0.02</c:v>
                </c:pt>
                <c:pt idx="6">
                  <c:v>1.9E-2</c:v>
                </c:pt>
                <c:pt idx="7">
                  <c:v>1.7999999999999999E-2</c:v>
                </c:pt>
                <c:pt idx="8">
                  <c:v>0.02</c:v>
                </c:pt>
                <c:pt idx="9">
                  <c:v>2.1999999999999999E-2</c:v>
                </c:pt>
                <c:pt idx="10">
                  <c:v>2.1000000000000001E-2</c:v>
                </c:pt>
                <c:pt idx="11">
                  <c:v>0.02</c:v>
                </c:pt>
                <c:pt idx="12">
                  <c:v>1.6E-2</c:v>
                </c:pt>
                <c:pt idx="13">
                  <c:v>3.2000000000000001E-2</c:v>
                </c:pt>
                <c:pt idx="14">
                  <c:v>0.04</c:v>
                </c:pt>
                <c:pt idx="15">
                  <c:v>4.3999999999999997E-2</c:v>
                </c:pt>
                <c:pt idx="16">
                  <c:v>5.2999999999999999E-2</c:v>
                </c:pt>
                <c:pt idx="17">
                  <c:v>6.5000000000000002E-2</c:v>
                </c:pt>
                <c:pt idx="18">
                  <c:v>6.4000000000000001E-2</c:v>
                </c:pt>
                <c:pt idx="19">
                  <c:v>7.5999999999999998E-2</c:v>
                </c:pt>
                <c:pt idx="20">
                  <c:v>8.7999999999999995E-2</c:v>
                </c:pt>
                <c:pt idx="21">
                  <c:v>9.8000000000000004E-2</c:v>
                </c:pt>
                <c:pt idx="22">
                  <c:v>0.112</c:v>
                </c:pt>
                <c:pt idx="23">
                  <c:v>0.159</c:v>
                </c:pt>
                <c:pt idx="24">
                  <c:v>0.20799999999999999</c:v>
                </c:pt>
                <c:pt idx="25">
                  <c:v>0.249</c:v>
                </c:pt>
                <c:pt idx="26">
                  <c:v>0.313</c:v>
                </c:pt>
                <c:pt idx="27">
                  <c:v>0.442</c:v>
                </c:pt>
                <c:pt idx="28">
                  <c:v>0.56699999999999995</c:v>
                </c:pt>
                <c:pt idx="29">
                  <c:v>0.65300000000000002</c:v>
                </c:pt>
                <c:pt idx="30">
                  <c:v>0.72699999999999998</c:v>
                </c:pt>
                <c:pt idx="31">
                  <c:v>0.80600000000000005</c:v>
                </c:pt>
                <c:pt idx="32">
                  <c:v>0.88500000000000001</c:v>
                </c:pt>
                <c:pt idx="33">
                  <c:v>0.96299999999999997</c:v>
                </c:pt>
                <c:pt idx="34">
                  <c:v>1.044</c:v>
                </c:pt>
                <c:pt idx="35">
                  <c:v>1.129</c:v>
                </c:pt>
                <c:pt idx="36">
                  <c:v>1.224</c:v>
                </c:pt>
                <c:pt idx="37">
                  <c:v>1.3220000000000001</c:v>
                </c:pt>
                <c:pt idx="38">
                  <c:v>1.4350000000000001</c:v>
                </c:pt>
                <c:pt idx="39">
                  <c:v>1.554</c:v>
                </c:pt>
                <c:pt idx="40">
                  <c:v>1.6850000000000001</c:v>
                </c:pt>
                <c:pt idx="41">
                  <c:v>1.8109999999999999</c:v>
                </c:pt>
                <c:pt idx="42">
                  <c:v>1.944</c:v>
                </c:pt>
                <c:pt idx="43">
                  <c:v>2.069</c:v>
                </c:pt>
                <c:pt idx="44">
                  <c:v>2.1960000000000002</c:v>
                </c:pt>
                <c:pt idx="45">
                  <c:v>2.343</c:v>
                </c:pt>
                <c:pt idx="46">
                  <c:v>2.4940000000000002</c:v>
                </c:pt>
                <c:pt idx="47">
                  <c:v>2.6469999999999998</c:v>
                </c:pt>
                <c:pt idx="48">
                  <c:v>2.806</c:v>
                </c:pt>
                <c:pt idx="49">
                  <c:v>2.9790000000000001</c:v>
                </c:pt>
                <c:pt idx="50">
                  <c:v>3.1669999999999998</c:v>
                </c:pt>
                <c:pt idx="51">
                  <c:v>3.3660000000000001</c:v>
                </c:pt>
                <c:pt idx="52">
                  <c:v>3.5710000000000002</c:v>
                </c:pt>
                <c:pt idx="53">
                  <c:v>3.778</c:v>
                </c:pt>
                <c:pt idx="54">
                  <c:v>3.9710000000000001</c:v>
                </c:pt>
                <c:pt idx="55">
                  <c:v>4.149</c:v>
                </c:pt>
                <c:pt idx="56">
                  <c:v>4.3419999999999996</c:v>
                </c:pt>
                <c:pt idx="57">
                  <c:v>4.5430000000000001</c:v>
                </c:pt>
                <c:pt idx="58">
                  <c:v>4.7439999999999998</c:v>
                </c:pt>
                <c:pt idx="59">
                  <c:v>4.944</c:v>
                </c:pt>
                <c:pt idx="60">
                  <c:v>5.1509999999999998</c:v>
                </c:pt>
                <c:pt idx="61">
                  <c:v>5.3639999999999999</c:v>
                </c:pt>
                <c:pt idx="62">
                  <c:v>5.58</c:v>
                </c:pt>
                <c:pt idx="63">
                  <c:v>5.7990000000000004</c:v>
                </c:pt>
                <c:pt idx="64">
                  <c:v>6.0229999999999997</c:v>
                </c:pt>
                <c:pt idx="65">
                  <c:v>6.2489999999999997</c:v>
                </c:pt>
                <c:pt idx="66">
                  <c:v>6.4770000000000003</c:v>
                </c:pt>
                <c:pt idx="67">
                  <c:v>6.7130000000000001</c:v>
                </c:pt>
                <c:pt idx="68">
                  <c:v>6.9489999999999998</c:v>
                </c:pt>
                <c:pt idx="69">
                  <c:v>7.1749999999999998</c:v>
                </c:pt>
                <c:pt idx="70">
                  <c:v>7.3959999999999999</c:v>
                </c:pt>
                <c:pt idx="71">
                  <c:v>7.625</c:v>
                </c:pt>
                <c:pt idx="72">
                  <c:v>7.8520000000000003</c:v>
                </c:pt>
                <c:pt idx="73">
                  <c:v>8.0790000000000006</c:v>
                </c:pt>
                <c:pt idx="74">
                  <c:v>8.3130000000000006</c:v>
                </c:pt>
                <c:pt idx="75">
                  <c:v>8.5440000000000005</c:v>
                </c:pt>
                <c:pt idx="76">
                  <c:v>8.7799999999999994</c:v>
                </c:pt>
                <c:pt idx="77">
                  <c:v>9.0190000000000001</c:v>
                </c:pt>
                <c:pt idx="78">
                  <c:v>9.26</c:v>
                </c:pt>
                <c:pt idx="79">
                  <c:v>9.4979999999999993</c:v>
                </c:pt>
                <c:pt idx="80">
                  <c:v>9.7390000000000008</c:v>
                </c:pt>
                <c:pt idx="81">
                  <c:v>9.9909999999999997</c:v>
                </c:pt>
                <c:pt idx="82">
                  <c:v>10.253</c:v>
                </c:pt>
                <c:pt idx="83">
                  <c:v>10.510999999999999</c:v>
                </c:pt>
                <c:pt idx="84">
                  <c:v>10.776999999999999</c:v>
                </c:pt>
                <c:pt idx="85">
                  <c:v>11.036</c:v>
                </c:pt>
                <c:pt idx="86">
                  <c:v>11.305</c:v>
                </c:pt>
                <c:pt idx="87">
                  <c:v>11.58</c:v>
                </c:pt>
                <c:pt idx="88">
                  <c:v>11.855</c:v>
                </c:pt>
                <c:pt idx="89">
                  <c:v>12.129</c:v>
                </c:pt>
                <c:pt idx="90">
                  <c:v>12.401999999999999</c:v>
                </c:pt>
                <c:pt idx="91">
                  <c:v>12.680999999999999</c:v>
                </c:pt>
                <c:pt idx="92">
                  <c:v>12.97</c:v>
                </c:pt>
                <c:pt idx="93">
                  <c:v>13.252000000000001</c:v>
                </c:pt>
                <c:pt idx="94">
                  <c:v>13.537000000000001</c:v>
                </c:pt>
                <c:pt idx="95">
                  <c:v>13.821999999999999</c:v>
                </c:pt>
                <c:pt idx="96">
                  <c:v>14.108000000000001</c:v>
                </c:pt>
                <c:pt idx="97">
                  <c:v>14.398</c:v>
                </c:pt>
                <c:pt idx="98">
                  <c:v>14.688000000000001</c:v>
                </c:pt>
                <c:pt idx="99">
                  <c:v>14.978</c:v>
                </c:pt>
                <c:pt idx="100">
                  <c:v>15.28</c:v>
                </c:pt>
                <c:pt idx="101">
                  <c:v>15.605</c:v>
                </c:pt>
                <c:pt idx="102">
                  <c:v>15.944000000000001</c:v>
                </c:pt>
                <c:pt idx="103">
                  <c:v>16.292000000000002</c:v>
                </c:pt>
                <c:pt idx="104">
                  <c:v>16.651</c:v>
                </c:pt>
                <c:pt idx="105">
                  <c:v>17.018999999999998</c:v>
                </c:pt>
                <c:pt idx="106">
                  <c:v>17.393000000000001</c:v>
                </c:pt>
                <c:pt idx="107">
                  <c:v>17.779</c:v>
                </c:pt>
                <c:pt idx="108">
                  <c:v>18.178000000000001</c:v>
                </c:pt>
                <c:pt idx="109">
                  <c:v>18.587</c:v>
                </c:pt>
                <c:pt idx="110">
                  <c:v>18.998999999999999</c:v>
                </c:pt>
                <c:pt idx="111">
                  <c:v>19.417999999999999</c:v>
                </c:pt>
                <c:pt idx="112">
                  <c:v>19.844999999999999</c:v>
                </c:pt>
                <c:pt idx="113">
                  <c:v>20.271000000000001</c:v>
                </c:pt>
                <c:pt idx="114">
                  <c:v>20.695</c:v>
                </c:pt>
                <c:pt idx="115">
                  <c:v>21.134</c:v>
                </c:pt>
                <c:pt idx="116">
                  <c:v>21.587</c:v>
                </c:pt>
                <c:pt idx="117">
                  <c:v>22.055</c:v>
                </c:pt>
                <c:pt idx="118">
                  <c:v>22.533999999999999</c:v>
                </c:pt>
                <c:pt idx="119">
                  <c:v>23.018000000000001</c:v>
                </c:pt>
                <c:pt idx="120">
                  <c:v>23.501999999999999</c:v>
                </c:pt>
                <c:pt idx="121">
                  <c:v>23.989000000000001</c:v>
                </c:pt>
                <c:pt idx="122">
                  <c:v>24.481999999999999</c:v>
                </c:pt>
                <c:pt idx="123">
                  <c:v>24.972000000000001</c:v>
                </c:pt>
                <c:pt idx="124">
                  <c:v>25.47</c:v>
                </c:pt>
                <c:pt idx="125">
                  <c:v>25.97</c:v>
                </c:pt>
                <c:pt idx="126">
                  <c:v>26.469000000000001</c:v>
                </c:pt>
                <c:pt idx="127">
                  <c:v>26.971</c:v>
                </c:pt>
                <c:pt idx="128">
                  <c:v>27.474</c:v>
                </c:pt>
                <c:pt idx="129">
                  <c:v>27.98</c:v>
                </c:pt>
                <c:pt idx="130">
                  <c:v>28.492000000000001</c:v>
                </c:pt>
                <c:pt idx="131">
                  <c:v>29.006</c:v>
                </c:pt>
                <c:pt idx="132">
                  <c:v>29.518000000000001</c:v>
                </c:pt>
                <c:pt idx="133">
                  <c:v>30.029</c:v>
                </c:pt>
                <c:pt idx="134">
                  <c:v>30.542000000000002</c:v>
                </c:pt>
                <c:pt idx="135">
                  <c:v>31.053999999999998</c:v>
                </c:pt>
                <c:pt idx="136">
                  <c:v>31.571000000000002</c:v>
                </c:pt>
                <c:pt idx="137">
                  <c:v>32.088999999999999</c:v>
                </c:pt>
                <c:pt idx="138">
                  <c:v>32.61</c:v>
                </c:pt>
                <c:pt idx="139">
                  <c:v>33.125</c:v>
                </c:pt>
                <c:pt idx="140">
                  <c:v>33.634999999999998</c:v>
                </c:pt>
                <c:pt idx="141">
                  <c:v>34.155999999999999</c:v>
                </c:pt>
                <c:pt idx="142">
                  <c:v>34.670999999999999</c:v>
                </c:pt>
                <c:pt idx="143">
                  <c:v>35.176000000000002</c:v>
                </c:pt>
                <c:pt idx="144">
                  <c:v>35.686</c:v>
                </c:pt>
                <c:pt idx="145">
                  <c:v>36.198</c:v>
                </c:pt>
                <c:pt idx="146">
                  <c:v>36.710999999999999</c:v>
                </c:pt>
                <c:pt idx="147">
                  <c:v>37.228000000000002</c:v>
                </c:pt>
                <c:pt idx="148">
                  <c:v>37.746000000000002</c:v>
                </c:pt>
                <c:pt idx="149">
                  <c:v>38.262</c:v>
                </c:pt>
                <c:pt idx="150">
                  <c:v>38.777999999999999</c:v>
                </c:pt>
                <c:pt idx="151">
                  <c:v>39.296999999999997</c:v>
                </c:pt>
                <c:pt idx="152">
                  <c:v>39.557000000000002</c:v>
                </c:pt>
                <c:pt idx="153">
                  <c:v>39.552999999999997</c:v>
                </c:pt>
                <c:pt idx="154">
                  <c:v>39.552</c:v>
                </c:pt>
                <c:pt idx="155">
                  <c:v>39.552999999999997</c:v>
                </c:pt>
                <c:pt idx="156">
                  <c:v>39.554000000000002</c:v>
                </c:pt>
                <c:pt idx="157">
                  <c:v>39.552999999999997</c:v>
                </c:pt>
                <c:pt idx="158">
                  <c:v>39.555</c:v>
                </c:pt>
                <c:pt idx="159">
                  <c:v>39.551000000000002</c:v>
                </c:pt>
                <c:pt idx="160">
                  <c:v>39.552</c:v>
                </c:pt>
                <c:pt idx="161">
                  <c:v>39.554000000000002</c:v>
                </c:pt>
                <c:pt idx="162">
                  <c:v>39.552999999999997</c:v>
                </c:pt>
                <c:pt idx="163">
                  <c:v>39.554000000000002</c:v>
                </c:pt>
                <c:pt idx="164">
                  <c:v>39.555999999999997</c:v>
                </c:pt>
                <c:pt idx="165">
                  <c:v>39.557000000000002</c:v>
                </c:pt>
                <c:pt idx="166">
                  <c:v>39.555</c:v>
                </c:pt>
                <c:pt idx="167">
                  <c:v>39.554000000000002</c:v>
                </c:pt>
                <c:pt idx="168">
                  <c:v>39.459000000000003</c:v>
                </c:pt>
                <c:pt idx="169">
                  <c:v>39.021000000000001</c:v>
                </c:pt>
                <c:pt idx="170">
                  <c:v>38.591999999999999</c:v>
                </c:pt>
                <c:pt idx="171">
                  <c:v>38.201000000000001</c:v>
                </c:pt>
                <c:pt idx="172">
                  <c:v>37.792000000000002</c:v>
                </c:pt>
                <c:pt idx="173">
                  <c:v>37.305</c:v>
                </c:pt>
                <c:pt idx="174">
                  <c:v>36.789000000000001</c:v>
                </c:pt>
                <c:pt idx="175">
                  <c:v>36.256999999999998</c:v>
                </c:pt>
                <c:pt idx="176">
                  <c:v>35.722000000000001</c:v>
                </c:pt>
                <c:pt idx="177">
                  <c:v>35.195999999999998</c:v>
                </c:pt>
                <c:pt idx="178">
                  <c:v>34.664999999999999</c:v>
                </c:pt>
                <c:pt idx="179">
                  <c:v>34.133000000000003</c:v>
                </c:pt>
                <c:pt idx="180">
                  <c:v>33.598999999999997</c:v>
                </c:pt>
                <c:pt idx="181">
                  <c:v>33.064999999999998</c:v>
                </c:pt>
                <c:pt idx="182">
                  <c:v>32.53</c:v>
                </c:pt>
                <c:pt idx="183">
                  <c:v>32.171999999999997</c:v>
                </c:pt>
                <c:pt idx="184">
                  <c:v>32.167000000000002</c:v>
                </c:pt>
                <c:pt idx="185">
                  <c:v>32.116999999999997</c:v>
                </c:pt>
                <c:pt idx="186">
                  <c:v>31.652000000000001</c:v>
                </c:pt>
                <c:pt idx="187">
                  <c:v>31.116</c:v>
                </c:pt>
                <c:pt idx="188">
                  <c:v>30.577999999999999</c:v>
                </c:pt>
                <c:pt idx="189">
                  <c:v>30.055</c:v>
                </c:pt>
                <c:pt idx="190">
                  <c:v>29.532</c:v>
                </c:pt>
                <c:pt idx="191">
                  <c:v>29.007999999999999</c:v>
                </c:pt>
                <c:pt idx="192">
                  <c:v>28.478000000000002</c:v>
                </c:pt>
                <c:pt idx="193">
                  <c:v>27.945</c:v>
                </c:pt>
                <c:pt idx="194">
                  <c:v>27.417000000000002</c:v>
                </c:pt>
                <c:pt idx="195">
                  <c:v>26.896000000000001</c:v>
                </c:pt>
                <c:pt idx="196">
                  <c:v>26.379000000000001</c:v>
                </c:pt>
                <c:pt idx="197">
                  <c:v>25.859000000000002</c:v>
                </c:pt>
                <c:pt idx="198">
                  <c:v>25.343</c:v>
                </c:pt>
                <c:pt idx="199">
                  <c:v>24.824999999999999</c:v>
                </c:pt>
                <c:pt idx="200">
                  <c:v>24.302</c:v>
                </c:pt>
                <c:pt idx="201">
                  <c:v>23.78</c:v>
                </c:pt>
                <c:pt idx="202">
                  <c:v>23.266999999999999</c:v>
                </c:pt>
                <c:pt idx="203">
                  <c:v>22.748999999999999</c:v>
                </c:pt>
                <c:pt idx="204">
                  <c:v>22.228999999999999</c:v>
                </c:pt>
                <c:pt idx="205">
                  <c:v>21.710999999999999</c:v>
                </c:pt>
                <c:pt idx="206">
                  <c:v>21.195</c:v>
                </c:pt>
                <c:pt idx="207">
                  <c:v>20.687999999999999</c:v>
                </c:pt>
                <c:pt idx="208">
                  <c:v>20.181999999999999</c:v>
                </c:pt>
                <c:pt idx="209">
                  <c:v>19.667000000000002</c:v>
                </c:pt>
                <c:pt idx="210">
                  <c:v>19.143000000000001</c:v>
                </c:pt>
                <c:pt idx="211">
                  <c:v>18.620999999999999</c:v>
                </c:pt>
                <c:pt idx="212">
                  <c:v>18.108000000000001</c:v>
                </c:pt>
                <c:pt idx="213">
                  <c:v>17.602</c:v>
                </c:pt>
                <c:pt idx="214">
                  <c:v>17.100999999999999</c:v>
                </c:pt>
                <c:pt idx="215">
                  <c:v>16.599</c:v>
                </c:pt>
                <c:pt idx="216">
                  <c:v>16.105</c:v>
                </c:pt>
                <c:pt idx="217">
                  <c:v>15.602</c:v>
                </c:pt>
                <c:pt idx="218">
                  <c:v>15.103</c:v>
                </c:pt>
                <c:pt idx="219">
                  <c:v>14.613</c:v>
                </c:pt>
                <c:pt idx="220">
                  <c:v>14.146000000000001</c:v>
                </c:pt>
                <c:pt idx="221">
                  <c:v>13.686</c:v>
                </c:pt>
                <c:pt idx="222">
                  <c:v>13.215999999999999</c:v>
                </c:pt>
                <c:pt idx="223">
                  <c:v>12.744999999999999</c:v>
                </c:pt>
                <c:pt idx="224">
                  <c:v>12.266999999999999</c:v>
                </c:pt>
                <c:pt idx="225">
                  <c:v>11.769</c:v>
                </c:pt>
                <c:pt idx="226">
                  <c:v>11.268000000000001</c:v>
                </c:pt>
                <c:pt idx="227">
                  <c:v>10.782999999999999</c:v>
                </c:pt>
                <c:pt idx="228">
                  <c:v>10.308</c:v>
                </c:pt>
                <c:pt idx="229">
                  <c:v>9.8260000000000005</c:v>
                </c:pt>
                <c:pt idx="230">
                  <c:v>9.3480000000000008</c:v>
                </c:pt>
                <c:pt idx="231">
                  <c:v>8.8719999999999999</c:v>
                </c:pt>
                <c:pt idx="232">
                  <c:v>8.4149999999999991</c:v>
                </c:pt>
                <c:pt idx="233">
                  <c:v>7.968</c:v>
                </c:pt>
                <c:pt idx="234">
                  <c:v>7.5430000000000001</c:v>
                </c:pt>
                <c:pt idx="235">
                  <c:v>7.1440000000000001</c:v>
                </c:pt>
                <c:pt idx="236">
                  <c:v>6.76</c:v>
                </c:pt>
                <c:pt idx="237">
                  <c:v>6.3879999999999999</c:v>
                </c:pt>
                <c:pt idx="238">
                  <c:v>6.032</c:v>
                </c:pt>
                <c:pt idx="239">
                  <c:v>5.5869999999999997</c:v>
                </c:pt>
                <c:pt idx="240">
                  <c:v>5.093</c:v>
                </c:pt>
                <c:pt idx="241">
                  <c:v>4.6120000000000001</c:v>
                </c:pt>
                <c:pt idx="242">
                  <c:v>4.1390000000000002</c:v>
                </c:pt>
                <c:pt idx="243">
                  <c:v>3.69</c:v>
                </c:pt>
                <c:pt idx="244">
                  <c:v>3.27</c:v>
                </c:pt>
                <c:pt idx="245">
                  <c:v>2.8490000000000002</c:v>
                </c:pt>
                <c:pt idx="246">
                  <c:v>2.4660000000000002</c:v>
                </c:pt>
                <c:pt idx="247">
                  <c:v>2.1589999999999998</c:v>
                </c:pt>
                <c:pt idx="248">
                  <c:v>1.831</c:v>
                </c:pt>
                <c:pt idx="249">
                  <c:v>1.5620000000000001</c:v>
                </c:pt>
                <c:pt idx="250">
                  <c:v>1.323</c:v>
                </c:pt>
                <c:pt idx="251">
                  <c:v>1.109</c:v>
                </c:pt>
                <c:pt idx="252">
                  <c:v>0.89300000000000002</c:v>
                </c:pt>
                <c:pt idx="253">
                  <c:v>0.68600000000000005</c:v>
                </c:pt>
                <c:pt idx="254">
                  <c:v>0.49099999999999999</c:v>
                </c:pt>
                <c:pt idx="255">
                  <c:v>0.31</c:v>
                </c:pt>
                <c:pt idx="256">
                  <c:v>0.14199999999999999</c:v>
                </c:pt>
                <c:pt idx="257">
                  <c:v>4.2000000000000003E-2</c:v>
                </c:pt>
                <c:pt idx="258">
                  <c:v>0.03</c:v>
                </c:pt>
                <c:pt idx="259">
                  <c:v>2.3E-2</c:v>
                </c:pt>
                <c:pt idx="260">
                  <c:v>0.02</c:v>
                </c:pt>
                <c:pt idx="261">
                  <c:v>2.1000000000000001E-2</c:v>
                </c:pt>
                <c:pt idx="262">
                  <c:v>2.1999999999999999E-2</c:v>
                </c:pt>
                <c:pt idx="263">
                  <c:v>1.9E-2</c:v>
                </c:pt>
                <c:pt idx="264">
                  <c:v>2.1000000000000001E-2</c:v>
                </c:pt>
                <c:pt idx="265">
                  <c:v>1.7000000000000001E-2</c:v>
                </c:pt>
                <c:pt idx="266">
                  <c:v>1.7999999999999999E-2</c:v>
                </c:pt>
                <c:pt idx="267">
                  <c:v>1.7000000000000001E-2</c:v>
                </c:pt>
                <c:pt idx="268">
                  <c:v>1.7999999999999999E-2</c:v>
                </c:pt>
                <c:pt idx="269">
                  <c:v>1.9E-2</c:v>
                </c:pt>
                <c:pt idx="270">
                  <c:v>1.7000000000000001E-2</c:v>
                </c:pt>
                <c:pt idx="271">
                  <c:v>1.9E-2</c:v>
                </c:pt>
                <c:pt idx="272">
                  <c:v>1.7000000000000001E-2</c:v>
                </c:pt>
                <c:pt idx="273">
                  <c:v>1.7999999999999999E-2</c:v>
                </c:pt>
                <c:pt idx="274">
                  <c:v>1.6E-2</c:v>
                </c:pt>
                <c:pt idx="275">
                  <c:v>1.4999999999999999E-2</c:v>
                </c:pt>
                <c:pt idx="276">
                  <c:v>1.6E-2</c:v>
                </c:pt>
                <c:pt idx="277">
                  <c:v>1.4999999999999999E-2</c:v>
                </c:pt>
                <c:pt idx="278">
                  <c:v>1.4E-2</c:v>
                </c:pt>
                <c:pt idx="279">
                  <c:v>1.2999999999999999E-2</c:v>
                </c:pt>
                <c:pt idx="280">
                  <c:v>1.2E-2</c:v>
                </c:pt>
                <c:pt idx="281">
                  <c:v>0.01</c:v>
                </c:pt>
                <c:pt idx="282">
                  <c:v>1.2999999999999999E-2</c:v>
                </c:pt>
                <c:pt idx="283">
                  <c:v>1.2E-2</c:v>
                </c:pt>
                <c:pt idx="284">
                  <c:v>1.2999999999999999E-2</c:v>
                </c:pt>
                <c:pt idx="285">
                  <c:v>1.2E-2</c:v>
                </c:pt>
                <c:pt idx="286">
                  <c:v>1.4999999999999999E-2</c:v>
                </c:pt>
                <c:pt idx="287">
                  <c:v>1.2999999999999999E-2</c:v>
                </c:pt>
                <c:pt idx="288">
                  <c:v>1.4E-2</c:v>
                </c:pt>
                <c:pt idx="289">
                  <c:v>1.7000000000000001E-2</c:v>
                </c:pt>
                <c:pt idx="290">
                  <c:v>1.4E-2</c:v>
                </c:pt>
                <c:pt idx="291">
                  <c:v>1.4999999999999999E-2</c:v>
                </c:pt>
                <c:pt idx="292">
                  <c:v>1.4E-2</c:v>
                </c:pt>
                <c:pt idx="293">
                  <c:v>1.7000000000000001E-2</c:v>
                </c:pt>
                <c:pt idx="294">
                  <c:v>1.9E-2</c:v>
                </c:pt>
                <c:pt idx="295">
                  <c:v>2.1999999999999999E-2</c:v>
                </c:pt>
                <c:pt idx="296">
                  <c:v>2.3E-2</c:v>
                </c:pt>
                <c:pt idx="297">
                  <c:v>2.1999999999999999E-2</c:v>
                </c:pt>
                <c:pt idx="298">
                  <c:v>0.02</c:v>
                </c:pt>
                <c:pt idx="299">
                  <c:v>2.1999999999999999E-2</c:v>
                </c:pt>
                <c:pt idx="300">
                  <c:v>2.1000000000000001E-2</c:v>
                </c:pt>
                <c:pt idx="301">
                  <c:v>1.7999999999999999E-2</c:v>
                </c:pt>
                <c:pt idx="302">
                  <c:v>1.9E-2</c:v>
                </c:pt>
              </c:numCache>
            </c:numRef>
          </c:yVal>
          <c:smooth val="0"/>
        </c:ser>
        <c:ser>
          <c:idx val="3"/>
          <c:order val="3"/>
          <c:tx>
            <c:v>Fit 2K</c:v>
          </c:tx>
          <c:marker>
            <c:symbol val="none"/>
          </c:marker>
          <c:trendline>
            <c:trendlineType val="linear"/>
            <c:dispRSqr val="1"/>
            <c:dispEq val="1"/>
            <c:trendlineLbl>
              <c:layout>
                <c:manualLayout>
                  <c:x val="3.6446332781110861E-2"/>
                  <c:y val="0.23880352176194178"/>
                </c:manualLayout>
              </c:layout>
              <c:numFmt formatCode="General" sourceLinked="0"/>
            </c:trendlineLbl>
          </c:trendline>
          <c:xVal>
            <c:numRef>
              <c:f>'CTS 15-01-2015 12h23 (2K)'!$D$170:$D$202</c:f>
              <c:numCache>
                <c:formatCode>0.000</c:formatCode>
                <c:ptCount val="33"/>
                <c:pt idx="0">
                  <c:v>1</c:v>
                </c:pt>
                <c:pt idx="1">
                  <c:v>0.99386750000000001</c:v>
                </c:pt>
                <c:pt idx="2">
                  <c:v>0.98645499999999997</c:v>
                </c:pt>
                <c:pt idx="3">
                  <c:v>0.979105</c:v>
                </c:pt>
                <c:pt idx="4">
                  <c:v>0.97541250000000002</c:v>
                </c:pt>
                <c:pt idx="5">
                  <c:v>0.96757375000000001</c:v>
                </c:pt>
                <c:pt idx="6">
                  <c:v>0.95992374999999996</c:v>
                </c:pt>
                <c:pt idx="7">
                  <c:v>0.95290750000000002</c:v>
                </c:pt>
                <c:pt idx="8">
                  <c:v>0.94487500000000002</c:v>
                </c:pt>
                <c:pt idx="9">
                  <c:v>0.94176375000000001</c:v>
                </c:pt>
                <c:pt idx="10">
                  <c:v>0.93397249999999998</c:v>
                </c:pt>
                <c:pt idx="11">
                  <c:v>0.92654749999999997</c:v>
                </c:pt>
                <c:pt idx="12">
                  <c:v>0.91888625000000002</c:v>
                </c:pt>
                <c:pt idx="13">
                  <c:v>0.91145750000000003</c:v>
                </c:pt>
                <c:pt idx="14">
                  <c:v>0.90774250000000001</c:v>
                </c:pt>
                <c:pt idx="15">
                  <c:v>0.90036249999999995</c:v>
                </c:pt>
                <c:pt idx="16">
                  <c:v>0.9</c:v>
                </c:pt>
                <c:pt idx="17">
                  <c:v>0.9</c:v>
                </c:pt>
                <c:pt idx="18">
                  <c:v>0.896845</c:v>
                </c:pt>
                <c:pt idx="19">
                  <c:v>0.88919499999999996</c:v>
                </c:pt>
                <c:pt idx="20">
                  <c:v>0.88177000000000005</c:v>
                </c:pt>
                <c:pt idx="21">
                  <c:v>0.87505500000000003</c:v>
                </c:pt>
                <c:pt idx="22">
                  <c:v>0.86704625000000002</c:v>
                </c:pt>
                <c:pt idx="23">
                  <c:v>0.86457625000000005</c:v>
                </c:pt>
                <c:pt idx="24">
                  <c:v>0.85675374999999998</c:v>
                </c:pt>
                <c:pt idx="25">
                  <c:v>0.84803375000000003</c:v>
                </c:pt>
                <c:pt idx="26">
                  <c:v>0.84100375000000005</c:v>
                </c:pt>
                <c:pt idx="27">
                  <c:v>0.83305625000000005</c:v>
                </c:pt>
                <c:pt idx="28">
                  <c:v>0.82956750000000001</c:v>
                </c:pt>
                <c:pt idx="29">
                  <c:v>0.82218749999999996</c:v>
                </c:pt>
                <c:pt idx="30">
                  <c:v>0.81469374999999999</c:v>
                </c:pt>
                <c:pt idx="31">
                  <c:v>0.80693499999999996</c:v>
                </c:pt>
                <c:pt idx="32">
                  <c:v>0.79927499999999996</c:v>
                </c:pt>
              </c:numCache>
            </c:numRef>
          </c:xVal>
          <c:yVal>
            <c:numRef>
              <c:f>'CTS 15-01-2015 12h23 (2K)'!$F$170:$F$202</c:f>
              <c:numCache>
                <c:formatCode>General</c:formatCode>
                <c:ptCount val="33"/>
                <c:pt idx="0">
                  <c:v>39.459000000000003</c:v>
                </c:pt>
                <c:pt idx="1">
                  <c:v>39.021000000000001</c:v>
                </c:pt>
                <c:pt idx="2">
                  <c:v>38.591999999999999</c:v>
                </c:pt>
                <c:pt idx="3">
                  <c:v>38.201000000000001</c:v>
                </c:pt>
                <c:pt idx="4">
                  <c:v>37.792000000000002</c:v>
                </c:pt>
                <c:pt idx="5">
                  <c:v>37.305</c:v>
                </c:pt>
                <c:pt idx="6">
                  <c:v>36.789000000000001</c:v>
                </c:pt>
                <c:pt idx="7">
                  <c:v>36.256999999999998</c:v>
                </c:pt>
                <c:pt idx="8">
                  <c:v>35.722000000000001</c:v>
                </c:pt>
                <c:pt idx="9">
                  <c:v>35.195999999999998</c:v>
                </c:pt>
                <c:pt idx="10">
                  <c:v>34.664999999999999</c:v>
                </c:pt>
                <c:pt idx="11">
                  <c:v>34.133000000000003</c:v>
                </c:pt>
                <c:pt idx="12">
                  <c:v>33.598999999999997</c:v>
                </c:pt>
                <c:pt idx="13">
                  <c:v>33.064999999999998</c:v>
                </c:pt>
                <c:pt idx="14">
                  <c:v>32.53</c:v>
                </c:pt>
                <c:pt idx="15">
                  <c:v>32.171999999999997</c:v>
                </c:pt>
                <c:pt idx="16">
                  <c:v>32.167000000000002</c:v>
                </c:pt>
                <c:pt idx="17">
                  <c:v>32.116999999999997</c:v>
                </c:pt>
                <c:pt idx="18">
                  <c:v>31.652000000000001</c:v>
                </c:pt>
                <c:pt idx="19">
                  <c:v>31.116</c:v>
                </c:pt>
                <c:pt idx="20">
                  <c:v>30.577999999999999</c:v>
                </c:pt>
                <c:pt idx="21">
                  <c:v>30.055</c:v>
                </c:pt>
                <c:pt idx="22">
                  <c:v>29.532</c:v>
                </c:pt>
                <c:pt idx="23">
                  <c:v>29.007999999999999</c:v>
                </c:pt>
                <c:pt idx="24">
                  <c:v>28.478000000000002</c:v>
                </c:pt>
                <c:pt idx="25">
                  <c:v>27.945</c:v>
                </c:pt>
                <c:pt idx="26">
                  <c:v>27.417000000000002</c:v>
                </c:pt>
                <c:pt idx="27">
                  <c:v>26.896000000000001</c:v>
                </c:pt>
                <c:pt idx="28">
                  <c:v>26.379000000000001</c:v>
                </c:pt>
                <c:pt idx="29">
                  <c:v>25.859000000000002</c:v>
                </c:pt>
                <c:pt idx="30">
                  <c:v>25.343</c:v>
                </c:pt>
                <c:pt idx="31">
                  <c:v>24.824999999999999</c:v>
                </c:pt>
                <c:pt idx="32">
                  <c:v>24.302</c:v>
                </c:pt>
              </c:numCache>
            </c:numRef>
          </c:yVal>
          <c:smooth val="0"/>
        </c:ser>
        <c:ser>
          <c:idx val="1"/>
          <c:order val="1"/>
          <c:tx>
            <c:strRef>
              <c:f>'CTS 13-01-2015 18h22 (4K)'!$F$1</c:f>
              <c:strCache>
                <c:ptCount val="1"/>
                <c:pt idx="0">
                  <c:v>Fréquence relative @4K (kHz)</c:v>
                </c:pt>
              </c:strCache>
            </c:strRef>
          </c:tx>
          <c:spPr>
            <a:ln w="19050"/>
          </c:spPr>
          <c:marker>
            <c:symbol val="none"/>
          </c:marker>
          <c:xVal>
            <c:numRef>
              <c:f>'CTS 13-01-2015 18h22 (4K)'!$D$2:$D$593</c:f>
              <c:numCache>
                <c:formatCode>0.000</c:formatCode>
                <c:ptCount val="592"/>
                <c:pt idx="0">
                  <c:v>1</c:v>
                </c:pt>
                <c:pt idx="1">
                  <c:v>1</c:v>
                </c:pt>
                <c:pt idx="2">
                  <c:v>1</c:v>
                </c:pt>
                <c:pt idx="3">
                  <c:v>0.99535375000000004</c:v>
                </c:pt>
                <c:pt idx="4">
                  <c:v>0.98768</c:v>
                </c:pt>
                <c:pt idx="5">
                  <c:v>0.98368999999999995</c:v>
                </c:pt>
                <c:pt idx="6">
                  <c:v>0.97575875000000001</c:v>
                </c:pt>
                <c:pt idx="7">
                  <c:v>0.96868874999999999</c:v>
                </c:pt>
                <c:pt idx="8">
                  <c:v>0.96039375000000005</c:v>
                </c:pt>
                <c:pt idx="9">
                  <c:v>0.95728250000000004</c:v>
                </c:pt>
                <c:pt idx="10">
                  <c:v>0.94876875000000005</c:v>
                </c:pt>
                <c:pt idx="11">
                  <c:v>0.94167250000000002</c:v>
                </c:pt>
                <c:pt idx="12">
                  <c:v>0.93423624999999999</c:v>
                </c:pt>
                <c:pt idx="13">
                  <c:v>0.92993625000000002</c:v>
                </c:pt>
                <c:pt idx="14">
                  <c:v>0.92222000000000004</c:v>
                </c:pt>
                <c:pt idx="15">
                  <c:v>0.91479250000000001</c:v>
                </c:pt>
                <c:pt idx="16">
                  <c:v>0.90669250000000001</c:v>
                </c:pt>
                <c:pt idx="17">
                  <c:v>0.9</c:v>
                </c:pt>
                <c:pt idx="18">
                  <c:v>0.9</c:v>
                </c:pt>
                <c:pt idx="19">
                  <c:v>0.9</c:v>
                </c:pt>
                <c:pt idx="20">
                  <c:v>0.9</c:v>
                </c:pt>
                <c:pt idx="21">
                  <c:v>0.9</c:v>
                </c:pt>
                <c:pt idx="22">
                  <c:v>0.9</c:v>
                </c:pt>
                <c:pt idx="23">
                  <c:v>0.9</c:v>
                </c:pt>
                <c:pt idx="24">
                  <c:v>0.9</c:v>
                </c:pt>
                <c:pt idx="25">
                  <c:v>0.89825124999999995</c:v>
                </c:pt>
                <c:pt idx="26">
                  <c:v>0.89082874999999995</c:v>
                </c:pt>
                <c:pt idx="27">
                  <c:v>0.88345874999999996</c:v>
                </c:pt>
                <c:pt idx="28">
                  <c:v>0.87594749999999999</c:v>
                </c:pt>
                <c:pt idx="29">
                  <c:v>0.86793750000000003</c:v>
                </c:pt>
                <c:pt idx="30">
                  <c:v>0.86361874999999999</c:v>
                </c:pt>
                <c:pt idx="31">
                  <c:v>0.85682499999999995</c:v>
                </c:pt>
                <c:pt idx="32">
                  <c:v>0.84930125000000001</c:v>
                </c:pt>
                <c:pt idx="33">
                  <c:v>0.8412925</c:v>
                </c:pt>
                <c:pt idx="34">
                  <c:v>0.83733875000000002</c:v>
                </c:pt>
                <c:pt idx="35">
                  <c:v>0.830345</c:v>
                </c:pt>
                <c:pt idx="36">
                  <c:v>0.82143999999999995</c:v>
                </c:pt>
                <c:pt idx="37">
                  <c:v>0.81343125000000005</c:v>
                </c:pt>
                <c:pt idx="38">
                  <c:v>0.80948874999999998</c:v>
                </c:pt>
                <c:pt idx="39">
                  <c:v>0.80270624999999995</c:v>
                </c:pt>
                <c:pt idx="40">
                  <c:v>0.8</c:v>
                </c:pt>
                <c:pt idx="41">
                  <c:v>0.8</c:v>
                </c:pt>
                <c:pt idx="42">
                  <c:v>0.8</c:v>
                </c:pt>
                <c:pt idx="43">
                  <c:v>0.8</c:v>
                </c:pt>
                <c:pt idx="44">
                  <c:v>0.8</c:v>
                </c:pt>
                <c:pt idx="45">
                  <c:v>0.8</c:v>
                </c:pt>
                <c:pt idx="46">
                  <c:v>0.8</c:v>
                </c:pt>
                <c:pt idx="47">
                  <c:v>0.8</c:v>
                </c:pt>
                <c:pt idx="48">
                  <c:v>0.8</c:v>
                </c:pt>
                <c:pt idx="49">
                  <c:v>0.79643125000000003</c:v>
                </c:pt>
                <c:pt idx="50">
                  <c:v>0.78963000000000005</c:v>
                </c:pt>
                <c:pt idx="51">
                  <c:v>0.78197499999999998</c:v>
                </c:pt>
                <c:pt idx="52">
                  <c:v>0.77453749999999999</c:v>
                </c:pt>
                <c:pt idx="53">
                  <c:v>0.76650125000000002</c:v>
                </c:pt>
                <c:pt idx="54">
                  <c:v>0.76277499999999998</c:v>
                </c:pt>
                <c:pt idx="55">
                  <c:v>0.75538125</c:v>
                </c:pt>
                <c:pt idx="56">
                  <c:v>0.74797625000000001</c:v>
                </c:pt>
                <c:pt idx="57">
                  <c:v>0.74086375000000004</c:v>
                </c:pt>
                <c:pt idx="58">
                  <c:v>0.73298249999999998</c:v>
                </c:pt>
                <c:pt idx="59">
                  <c:v>0.72868875</c:v>
                </c:pt>
                <c:pt idx="60">
                  <c:v>0.72186874999999995</c:v>
                </c:pt>
                <c:pt idx="61">
                  <c:v>0.71451249999999999</c:v>
                </c:pt>
                <c:pt idx="62">
                  <c:v>0.70679499999999995</c:v>
                </c:pt>
                <c:pt idx="63">
                  <c:v>0.7</c:v>
                </c:pt>
                <c:pt idx="64">
                  <c:v>0.7</c:v>
                </c:pt>
                <c:pt idx="65">
                  <c:v>0.7</c:v>
                </c:pt>
                <c:pt idx="66">
                  <c:v>0.7</c:v>
                </c:pt>
                <c:pt idx="67">
                  <c:v>0.7</c:v>
                </c:pt>
                <c:pt idx="68">
                  <c:v>0.7</c:v>
                </c:pt>
                <c:pt idx="69">
                  <c:v>0.70546374999999995</c:v>
                </c:pt>
                <c:pt idx="70">
                  <c:v>0.70918499999999995</c:v>
                </c:pt>
                <c:pt idx="71">
                  <c:v>0.71662000000000003</c:v>
                </c:pt>
                <c:pt idx="72">
                  <c:v>0.72463374999999997</c:v>
                </c:pt>
                <c:pt idx="73">
                  <c:v>0.73176249999999998</c:v>
                </c:pt>
                <c:pt idx="74">
                  <c:v>0.739815</c:v>
                </c:pt>
                <c:pt idx="75">
                  <c:v>0.74441999999999997</c:v>
                </c:pt>
                <c:pt idx="76">
                  <c:v>0.75022750000000005</c:v>
                </c:pt>
                <c:pt idx="77">
                  <c:v>0.75890625</c:v>
                </c:pt>
                <c:pt idx="78">
                  <c:v>0.76625125000000005</c:v>
                </c:pt>
                <c:pt idx="79">
                  <c:v>0.77443375000000003</c:v>
                </c:pt>
                <c:pt idx="80">
                  <c:v>0.77716750000000001</c:v>
                </c:pt>
                <c:pt idx="81">
                  <c:v>0.78398625</c:v>
                </c:pt>
                <c:pt idx="82">
                  <c:v>0.792605</c:v>
                </c:pt>
                <c:pt idx="83">
                  <c:v>0.79946499999999998</c:v>
                </c:pt>
                <c:pt idx="84">
                  <c:v>0.8</c:v>
                </c:pt>
                <c:pt idx="85">
                  <c:v>0.8</c:v>
                </c:pt>
                <c:pt idx="86">
                  <c:v>0.8</c:v>
                </c:pt>
                <c:pt idx="87">
                  <c:v>0.8</c:v>
                </c:pt>
                <c:pt idx="88">
                  <c:v>0.8</c:v>
                </c:pt>
                <c:pt idx="89">
                  <c:v>0.8</c:v>
                </c:pt>
                <c:pt idx="90">
                  <c:v>0.8</c:v>
                </c:pt>
                <c:pt idx="91">
                  <c:v>0.80488875000000004</c:v>
                </c:pt>
                <c:pt idx="92">
                  <c:v>0.81350250000000002</c:v>
                </c:pt>
                <c:pt idx="93">
                  <c:v>0.82027499999999998</c:v>
                </c:pt>
                <c:pt idx="94">
                  <c:v>0.82409374999999996</c:v>
                </c:pt>
                <c:pt idx="95">
                  <c:v>0.83202374999999995</c:v>
                </c:pt>
                <c:pt idx="96">
                  <c:v>0.84063125000000005</c:v>
                </c:pt>
                <c:pt idx="97">
                  <c:v>0.84369375000000002</c:v>
                </c:pt>
                <c:pt idx="98">
                  <c:v>0.85181750000000001</c:v>
                </c:pt>
                <c:pt idx="99">
                  <c:v>0.859815</c:v>
                </c:pt>
                <c:pt idx="100">
                  <c:v>0.86720125000000003</c:v>
                </c:pt>
                <c:pt idx="101">
                  <c:v>0.87027624999999997</c:v>
                </c:pt>
                <c:pt idx="102">
                  <c:v>0.87841000000000002</c:v>
                </c:pt>
                <c:pt idx="103">
                  <c:v>0.88672375000000003</c:v>
                </c:pt>
                <c:pt idx="104">
                  <c:v>0.8929975</c:v>
                </c:pt>
                <c:pt idx="105">
                  <c:v>0.9</c:v>
                </c:pt>
                <c:pt idx="106">
                  <c:v>0.9</c:v>
                </c:pt>
                <c:pt idx="107">
                  <c:v>0.9</c:v>
                </c:pt>
                <c:pt idx="108">
                  <c:v>0.9</c:v>
                </c:pt>
                <c:pt idx="109">
                  <c:v>0.9</c:v>
                </c:pt>
                <c:pt idx="110">
                  <c:v>0.9</c:v>
                </c:pt>
                <c:pt idx="111">
                  <c:v>0.9</c:v>
                </c:pt>
                <c:pt idx="112">
                  <c:v>0.90495375</c:v>
                </c:pt>
                <c:pt idx="113">
                  <c:v>0.90952750000000004</c:v>
                </c:pt>
                <c:pt idx="114">
                  <c:v>0.91637250000000003</c:v>
                </c:pt>
                <c:pt idx="115">
                  <c:v>0.92400249999999995</c:v>
                </c:pt>
                <c:pt idx="116">
                  <c:v>0.93146499999999999</c:v>
                </c:pt>
                <c:pt idx="117">
                  <c:v>0.93851249999999997</c:v>
                </c:pt>
                <c:pt idx="118">
                  <c:v>0.94720000000000004</c:v>
                </c:pt>
                <c:pt idx="119">
                  <c:v>0.94964625000000003</c:v>
                </c:pt>
                <c:pt idx="120">
                  <c:v>0.95789999999999997</c:v>
                </c:pt>
                <c:pt idx="121">
                  <c:v>0.96656249999999999</c:v>
                </c:pt>
                <c:pt idx="122">
                  <c:v>0.97346999999999995</c:v>
                </c:pt>
                <c:pt idx="123">
                  <c:v>0.97835625000000004</c:v>
                </c:pt>
                <c:pt idx="124">
                  <c:v>0.98450625000000003</c:v>
                </c:pt>
                <c:pt idx="125">
                  <c:v>0.99248375</c:v>
                </c:pt>
                <c:pt idx="126">
                  <c:v>0.99987625000000002</c:v>
                </c:pt>
                <c:pt idx="127">
                  <c:v>1</c:v>
                </c:pt>
                <c:pt idx="128">
                  <c:v>1</c:v>
                </c:pt>
                <c:pt idx="129">
                  <c:v>1</c:v>
                </c:pt>
                <c:pt idx="130">
                  <c:v>1</c:v>
                </c:pt>
                <c:pt idx="131">
                  <c:v>1</c:v>
                </c:pt>
                <c:pt idx="132">
                  <c:v>0.99191874999999996</c:v>
                </c:pt>
                <c:pt idx="133">
                  <c:v>0.98520874999999997</c:v>
                </c:pt>
                <c:pt idx="134">
                  <c:v>0.98146999999999995</c:v>
                </c:pt>
                <c:pt idx="135">
                  <c:v>0.97344624999999996</c:v>
                </c:pt>
                <c:pt idx="136">
                  <c:v>0.96563125000000005</c:v>
                </c:pt>
                <c:pt idx="137">
                  <c:v>0.96161125000000003</c:v>
                </c:pt>
                <c:pt idx="138">
                  <c:v>0.95396875000000003</c:v>
                </c:pt>
                <c:pt idx="139">
                  <c:v>0.94628250000000003</c:v>
                </c:pt>
                <c:pt idx="140">
                  <c:v>0.93899750000000004</c:v>
                </c:pt>
                <c:pt idx="141">
                  <c:v>0.93479875000000001</c:v>
                </c:pt>
                <c:pt idx="142">
                  <c:v>0.92757875000000001</c:v>
                </c:pt>
                <c:pt idx="143">
                  <c:v>0.91998250000000004</c:v>
                </c:pt>
                <c:pt idx="144">
                  <c:v>0.91206125000000005</c:v>
                </c:pt>
                <c:pt idx="145">
                  <c:v>0.90421625000000005</c:v>
                </c:pt>
                <c:pt idx="146">
                  <c:v>0.90053749999999999</c:v>
                </c:pt>
                <c:pt idx="147">
                  <c:v>0.9</c:v>
                </c:pt>
                <c:pt idx="148">
                  <c:v>0.9</c:v>
                </c:pt>
                <c:pt idx="149">
                  <c:v>0.9</c:v>
                </c:pt>
                <c:pt idx="150">
                  <c:v>0.9</c:v>
                </c:pt>
                <c:pt idx="151">
                  <c:v>0.9</c:v>
                </c:pt>
                <c:pt idx="152">
                  <c:v>0.9</c:v>
                </c:pt>
                <c:pt idx="153">
                  <c:v>0.89127624999999999</c:v>
                </c:pt>
                <c:pt idx="154">
                  <c:v>0.8871675</c:v>
                </c:pt>
                <c:pt idx="155">
                  <c:v>0.88051625</c:v>
                </c:pt>
                <c:pt idx="156">
                  <c:v>0.87311125000000001</c:v>
                </c:pt>
                <c:pt idx="157">
                  <c:v>0.86396125000000001</c:v>
                </c:pt>
                <c:pt idx="158">
                  <c:v>0.85746</c:v>
                </c:pt>
                <c:pt idx="159">
                  <c:v>0.85354125000000003</c:v>
                </c:pt>
                <c:pt idx="160">
                  <c:v>0.84562875000000004</c:v>
                </c:pt>
                <c:pt idx="161">
                  <c:v>0.83884000000000003</c:v>
                </c:pt>
                <c:pt idx="162">
                  <c:v>0.83151874999999997</c:v>
                </c:pt>
                <c:pt idx="163">
                  <c:v>0.82294124999999996</c:v>
                </c:pt>
                <c:pt idx="164">
                  <c:v>0.81958624999999996</c:v>
                </c:pt>
                <c:pt idx="165">
                  <c:v>0.81128999999999996</c:v>
                </c:pt>
                <c:pt idx="166">
                  <c:v>0.80422000000000005</c:v>
                </c:pt>
                <c:pt idx="167">
                  <c:v>0.8</c:v>
                </c:pt>
                <c:pt idx="168">
                  <c:v>0.8</c:v>
                </c:pt>
                <c:pt idx="169">
                  <c:v>0.8</c:v>
                </c:pt>
                <c:pt idx="170">
                  <c:v>0.8</c:v>
                </c:pt>
                <c:pt idx="171">
                  <c:v>0.8</c:v>
                </c:pt>
                <c:pt idx="172">
                  <c:v>0.8</c:v>
                </c:pt>
                <c:pt idx="173">
                  <c:v>0.8</c:v>
                </c:pt>
                <c:pt idx="174">
                  <c:v>0.79526624999999995</c:v>
                </c:pt>
                <c:pt idx="175">
                  <c:v>0.78757999999999995</c:v>
                </c:pt>
                <c:pt idx="176">
                  <c:v>0.77994750000000002</c:v>
                </c:pt>
                <c:pt idx="177">
                  <c:v>0.77287249999999996</c:v>
                </c:pt>
                <c:pt idx="178">
                  <c:v>0.76520999999999995</c:v>
                </c:pt>
                <c:pt idx="179">
                  <c:v>0.76162375000000004</c:v>
                </c:pt>
                <c:pt idx="180">
                  <c:v>0.75398374999999995</c:v>
                </c:pt>
                <c:pt idx="181">
                  <c:v>0.74661500000000003</c:v>
                </c:pt>
                <c:pt idx="182">
                  <c:v>0.73733124999999999</c:v>
                </c:pt>
                <c:pt idx="183">
                  <c:v>0.73111625000000002</c:v>
                </c:pt>
                <c:pt idx="184">
                  <c:v>0.72668874999999999</c:v>
                </c:pt>
                <c:pt idx="185">
                  <c:v>0.7183775</c:v>
                </c:pt>
                <c:pt idx="186">
                  <c:v>0.71192374999999997</c:v>
                </c:pt>
                <c:pt idx="187">
                  <c:v>0.70755625</c:v>
                </c:pt>
                <c:pt idx="188">
                  <c:v>0.70077999999999996</c:v>
                </c:pt>
                <c:pt idx="189">
                  <c:v>0.7</c:v>
                </c:pt>
                <c:pt idx="190">
                  <c:v>0.7</c:v>
                </c:pt>
                <c:pt idx="191">
                  <c:v>0.7</c:v>
                </c:pt>
                <c:pt idx="192">
                  <c:v>0.7</c:v>
                </c:pt>
                <c:pt idx="193">
                  <c:v>0.7</c:v>
                </c:pt>
                <c:pt idx="194">
                  <c:v>0.7</c:v>
                </c:pt>
                <c:pt idx="195">
                  <c:v>0.7</c:v>
                </c:pt>
                <c:pt idx="196">
                  <c:v>0.7</c:v>
                </c:pt>
                <c:pt idx="197">
                  <c:v>0.69608000000000003</c:v>
                </c:pt>
                <c:pt idx="198">
                  <c:v>0.68810125</c:v>
                </c:pt>
                <c:pt idx="199">
                  <c:v>0.68066625000000003</c:v>
                </c:pt>
                <c:pt idx="200">
                  <c:v>0.67296124999999996</c:v>
                </c:pt>
                <c:pt idx="201">
                  <c:v>0.66525250000000002</c:v>
                </c:pt>
                <c:pt idx="202">
                  <c:v>0.66151375000000001</c:v>
                </c:pt>
                <c:pt idx="203">
                  <c:v>0.65354000000000001</c:v>
                </c:pt>
                <c:pt idx="204">
                  <c:v>0.64588000000000001</c:v>
                </c:pt>
                <c:pt idx="205">
                  <c:v>0.63901375000000005</c:v>
                </c:pt>
                <c:pt idx="206">
                  <c:v>0.63526749999999998</c:v>
                </c:pt>
                <c:pt idx="207">
                  <c:v>0.626355</c:v>
                </c:pt>
                <c:pt idx="208">
                  <c:v>0.61932750000000003</c:v>
                </c:pt>
                <c:pt idx="209">
                  <c:v>0.61128375000000001</c:v>
                </c:pt>
                <c:pt idx="210">
                  <c:v>0.60795750000000004</c:v>
                </c:pt>
                <c:pt idx="211">
                  <c:v>0.60153374999999998</c:v>
                </c:pt>
                <c:pt idx="212">
                  <c:v>0.59230375000000002</c:v>
                </c:pt>
                <c:pt idx="213">
                  <c:v>0.5850725</c:v>
                </c:pt>
                <c:pt idx="214">
                  <c:v>0.58067124999999997</c:v>
                </c:pt>
                <c:pt idx="215">
                  <c:v>0.57308124999999999</c:v>
                </c:pt>
                <c:pt idx="216">
                  <c:v>0.56590874999999996</c:v>
                </c:pt>
                <c:pt idx="217">
                  <c:v>0.55813875000000002</c:v>
                </c:pt>
                <c:pt idx="218">
                  <c:v>0.55379124999999996</c:v>
                </c:pt>
                <c:pt idx="219">
                  <c:v>0.54638624999999996</c:v>
                </c:pt>
                <c:pt idx="220">
                  <c:v>0.53835999999999995</c:v>
                </c:pt>
                <c:pt idx="221">
                  <c:v>0.53092499999999998</c:v>
                </c:pt>
                <c:pt idx="222">
                  <c:v>0.52336000000000005</c:v>
                </c:pt>
                <c:pt idx="223">
                  <c:v>0.519675</c:v>
                </c:pt>
                <c:pt idx="224">
                  <c:v>0.51295250000000003</c:v>
                </c:pt>
                <c:pt idx="225">
                  <c:v>0.50488250000000001</c:v>
                </c:pt>
                <c:pt idx="226">
                  <c:v>0.50054624999999997</c:v>
                </c:pt>
                <c:pt idx="227">
                  <c:v>0.49319499999999999</c:v>
                </c:pt>
                <c:pt idx="228">
                  <c:v>0.48580875000000001</c:v>
                </c:pt>
                <c:pt idx="229">
                  <c:v>0.47877500000000001</c:v>
                </c:pt>
                <c:pt idx="230">
                  <c:v>0.47112500000000002</c:v>
                </c:pt>
                <c:pt idx="231">
                  <c:v>0.46312625000000002</c:v>
                </c:pt>
                <c:pt idx="232">
                  <c:v>0.45778875000000002</c:v>
                </c:pt>
                <c:pt idx="233">
                  <c:v>0.45128499999999999</c:v>
                </c:pt>
                <c:pt idx="234">
                  <c:v>0.44425625000000002</c:v>
                </c:pt>
                <c:pt idx="235">
                  <c:v>0.43689499999999998</c:v>
                </c:pt>
                <c:pt idx="236">
                  <c:v>0.43321874999999999</c:v>
                </c:pt>
                <c:pt idx="237">
                  <c:v>0.42577500000000001</c:v>
                </c:pt>
                <c:pt idx="238">
                  <c:v>0.41811874999999998</c:v>
                </c:pt>
                <c:pt idx="239">
                  <c:v>0.41016875000000003</c:v>
                </c:pt>
                <c:pt idx="240">
                  <c:v>0.40255999999999997</c:v>
                </c:pt>
                <c:pt idx="241">
                  <c:v>0.398285</c:v>
                </c:pt>
                <c:pt idx="242">
                  <c:v>0.39031125</c:v>
                </c:pt>
                <c:pt idx="243">
                  <c:v>0.38400125000000002</c:v>
                </c:pt>
                <c:pt idx="244">
                  <c:v>0.37675625000000001</c:v>
                </c:pt>
                <c:pt idx="245">
                  <c:v>0.37235374999999998</c:v>
                </c:pt>
                <c:pt idx="246">
                  <c:v>0.36489250000000001</c:v>
                </c:pt>
                <c:pt idx="247">
                  <c:v>0.3575525</c:v>
                </c:pt>
                <c:pt idx="248">
                  <c:v>0.35002624999999998</c:v>
                </c:pt>
                <c:pt idx="249">
                  <c:v>0.34278999999999998</c:v>
                </c:pt>
                <c:pt idx="250">
                  <c:v>0.3389875</c:v>
                </c:pt>
                <c:pt idx="251">
                  <c:v>0.33173124999999998</c:v>
                </c:pt>
                <c:pt idx="252">
                  <c:v>0.32311250000000002</c:v>
                </c:pt>
                <c:pt idx="253">
                  <c:v>0.31570749999999997</c:v>
                </c:pt>
                <c:pt idx="254">
                  <c:v>0.31111499999999997</c:v>
                </c:pt>
                <c:pt idx="255">
                  <c:v>0.30384749999999999</c:v>
                </c:pt>
                <c:pt idx="256">
                  <c:v>0.29594625000000002</c:v>
                </c:pt>
                <c:pt idx="257">
                  <c:v>0.28913875</c:v>
                </c:pt>
                <c:pt idx="258">
                  <c:v>0.28050249999999999</c:v>
                </c:pt>
                <c:pt idx="259">
                  <c:v>0.27704250000000002</c:v>
                </c:pt>
                <c:pt idx="260">
                  <c:v>0.26960374999999998</c:v>
                </c:pt>
                <c:pt idx="261">
                  <c:v>0.26132624999999998</c:v>
                </c:pt>
                <c:pt idx="262">
                  <c:v>0.25489000000000001</c:v>
                </c:pt>
                <c:pt idx="263">
                  <c:v>0.25119374999999999</c:v>
                </c:pt>
                <c:pt idx="264">
                  <c:v>0.2431325</c:v>
                </c:pt>
                <c:pt idx="265">
                  <c:v>0.22874125000000001</c:v>
                </c:pt>
                <c:pt idx="266">
                  <c:v>0.22080250000000001</c:v>
                </c:pt>
                <c:pt idx="267">
                  <c:v>0.216945</c:v>
                </c:pt>
                <c:pt idx="268">
                  <c:v>0.20926</c:v>
                </c:pt>
                <c:pt idx="269">
                  <c:v>0.20197375000000001</c:v>
                </c:pt>
                <c:pt idx="270">
                  <c:v>0.19375375</c:v>
                </c:pt>
                <c:pt idx="271">
                  <c:v>0.18678249999999999</c:v>
                </c:pt>
                <c:pt idx="272">
                  <c:v>0.1823775</c:v>
                </c:pt>
                <c:pt idx="273">
                  <c:v>0.17528625</c:v>
                </c:pt>
                <c:pt idx="274">
                  <c:v>0.16765374999999999</c:v>
                </c:pt>
                <c:pt idx="275">
                  <c:v>0.16332874999999999</c:v>
                </c:pt>
                <c:pt idx="276">
                  <c:v>0.15659000000000001</c:v>
                </c:pt>
                <c:pt idx="277">
                  <c:v>0.13269875</c:v>
                </c:pt>
                <c:pt idx="278">
                  <c:v>0.12960125</c:v>
                </c:pt>
                <c:pt idx="279">
                  <c:v>0.12220250000000001</c:v>
                </c:pt>
                <c:pt idx="280">
                  <c:v>0.11444375</c:v>
                </c:pt>
                <c:pt idx="281">
                  <c:v>0.10287625</c:v>
                </c:pt>
                <c:pt idx="282">
                  <c:v>9.5113749999999997E-2</c:v>
                </c:pt>
                <c:pt idx="283">
                  <c:v>8.706875E-2</c:v>
                </c:pt>
                <c:pt idx="284">
                  <c:v>7.9394999999999993E-2</c:v>
                </c:pt>
                <c:pt idx="285">
                  <c:v>6.8066249999999995E-2</c:v>
                </c:pt>
                <c:pt idx="286">
                  <c:v>5.2877500000000001E-2</c:v>
                </c:pt>
                <c:pt idx="287">
                  <c:v>4.9158750000000001E-2</c:v>
                </c:pt>
                <c:pt idx="288">
                  <c:v>4.0863749999999997E-2</c:v>
                </c:pt>
                <c:pt idx="289">
                  <c:v>3.3793749999999997E-2</c:v>
                </c:pt>
                <c:pt idx="290">
                  <c:v>2.6943749999999999E-2</c:v>
                </c:pt>
                <c:pt idx="291">
                  <c:v>2.224375E-2</c:v>
                </c:pt>
                <c:pt idx="292">
                  <c:v>7.07875E-3</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3.84125E-3</c:v>
                </c:pt>
                <c:pt idx="311">
                  <c:v>7.2762499999999997E-3</c:v>
                </c:pt>
                <c:pt idx="312">
                  <c:v>1.524125E-2</c:v>
                </c:pt>
                <c:pt idx="313">
                  <c:v>2.2346250000000002E-2</c:v>
                </c:pt>
                <c:pt idx="314">
                  <c:v>2.993125E-2</c:v>
                </c:pt>
                <c:pt idx="315">
                  <c:v>3.7177500000000002E-2</c:v>
                </c:pt>
                <c:pt idx="316">
                  <c:v>4.0921249999999999E-2</c:v>
                </c:pt>
                <c:pt idx="317">
                  <c:v>4.8711249999999998E-2</c:v>
                </c:pt>
                <c:pt idx="318">
                  <c:v>5.6285000000000002E-2</c:v>
                </c:pt>
                <c:pt idx="319">
                  <c:v>6.4778749999999996E-2</c:v>
                </c:pt>
                <c:pt idx="320">
                  <c:v>7.1231249999999996E-2</c:v>
                </c:pt>
                <c:pt idx="321">
                  <c:v>7.4551249999999999E-2</c:v>
                </c:pt>
                <c:pt idx="322">
                  <c:v>8.3260000000000001E-2</c:v>
                </c:pt>
                <c:pt idx="323">
                  <c:v>9.0440000000000006E-2</c:v>
                </c:pt>
                <c:pt idx="324">
                  <c:v>9.7267500000000007E-2</c:v>
                </c:pt>
                <c:pt idx="325">
                  <c:v>0.10246624999999999</c:v>
                </c:pt>
                <c:pt idx="326">
                  <c:v>0.10869875</c:v>
                </c:pt>
                <c:pt idx="327">
                  <c:v>0.11698375</c:v>
                </c:pt>
                <c:pt idx="328">
                  <c:v>0.12391375</c:v>
                </c:pt>
                <c:pt idx="329">
                  <c:v>0.13152875</c:v>
                </c:pt>
                <c:pt idx="330">
                  <c:v>0.13524249999999999</c:v>
                </c:pt>
                <c:pt idx="331">
                  <c:v>0.14291124999999999</c:v>
                </c:pt>
                <c:pt idx="332">
                  <c:v>0.15117125000000001</c:v>
                </c:pt>
                <c:pt idx="333">
                  <c:v>0.15820500000000001</c:v>
                </c:pt>
                <c:pt idx="334">
                  <c:v>0.1652325</c:v>
                </c:pt>
                <c:pt idx="335">
                  <c:v>0.16898374999999999</c:v>
                </c:pt>
                <c:pt idx="336">
                  <c:v>0.17701625000000001</c:v>
                </c:pt>
                <c:pt idx="337">
                  <c:v>0.18415124999999999</c:v>
                </c:pt>
                <c:pt idx="338">
                  <c:v>0.19215499999999999</c:v>
                </c:pt>
                <c:pt idx="339">
                  <c:v>0.19585125</c:v>
                </c:pt>
                <c:pt idx="340">
                  <c:v>0.20324999999999999</c:v>
                </c:pt>
                <c:pt idx="341">
                  <c:v>0.21187624999999999</c:v>
                </c:pt>
                <c:pt idx="342">
                  <c:v>0.21862124999999999</c:v>
                </c:pt>
                <c:pt idx="343">
                  <c:v>0.22535749999999999</c:v>
                </c:pt>
                <c:pt idx="344">
                  <c:v>0.22955249999999999</c:v>
                </c:pt>
                <c:pt idx="345">
                  <c:v>0.2371875</c:v>
                </c:pt>
                <c:pt idx="346">
                  <c:v>0.24457375000000001</c:v>
                </c:pt>
                <c:pt idx="347">
                  <c:v>0.25260749999999998</c:v>
                </c:pt>
                <c:pt idx="348">
                  <c:v>0.25957750000000002</c:v>
                </c:pt>
                <c:pt idx="349">
                  <c:v>0.26322499999999999</c:v>
                </c:pt>
                <c:pt idx="350">
                  <c:v>0.27179500000000001</c:v>
                </c:pt>
                <c:pt idx="351">
                  <c:v>0.28032625</c:v>
                </c:pt>
                <c:pt idx="352">
                  <c:v>0.28338625000000001</c:v>
                </c:pt>
                <c:pt idx="353">
                  <c:v>0.29178999999999999</c:v>
                </c:pt>
                <c:pt idx="354">
                  <c:v>0.29942249999999998</c:v>
                </c:pt>
                <c:pt idx="355">
                  <c:v>0.3067975</c:v>
                </c:pt>
                <c:pt idx="356">
                  <c:v>0.31052999999999997</c:v>
                </c:pt>
                <c:pt idx="357">
                  <c:v>0.31788125</c:v>
                </c:pt>
                <c:pt idx="358">
                  <c:v>0.32529625000000001</c:v>
                </c:pt>
                <c:pt idx="359">
                  <c:v>0.33329500000000001</c:v>
                </c:pt>
                <c:pt idx="360">
                  <c:v>0.336955</c:v>
                </c:pt>
                <c:pt idx="361">
                  <c:v>0.3446825</c:v>
                </c:pt>
                <c:pt idx="362">
                  <c:v>0.35295500000000002</c:v>
                </c:pt>
                <c:pt idx="363">
                  <c:v>0.359985</c:v>
                </c:pt>
                <c:pt idx="364">
                  <c:v>0.36801</c:v>
                </c:pt>
                <c:pt idx="365">
                  <c:v>0.37132874999999999</c:v>
                </c:pt>
                <c:pt idx="366">
                  <c:v>0.37814124999999998</c:v>
                </c:pt>
                <c:pt idx="367">
                  <c:v>0.38613249999999999</c:v>
                </c:pt>
                <c:pt idx="368">
                  <c:v>0.39352625000000002</c:v>
                </c:pt>
                <c:pt idx="369">
                  <c:v>0.39797624999999998</c:v>
                </c:pt>
                <c:pt idx="370">
                  <c:v>0.40530624999999998</c:v>
                </c:pt>
                <c:pt idx="371">
                  <c:v>0.41269624999999999</c:v>
                </c:pt>
                <c:pt idx="372">
                  <c:v>0.42064499999999999</c:v>
                </c:pt>
                <c:pt idx="373">
                  <c:v>0.42803124999999997</c:v>
                </c:pt>
                <c:pt idx="374">
                  <c:v>0.43293625000000002</c:v>
                </c:pt>
                <c:pt idx="375">
                  <c:v>0.43971874999999999</c:v>
                </c:pt>
                <c:pt idx="376">
                  <c:v>0.44650624999999999</c:v>
                </c:pt>
                <c:pt idx="377">
                  <c:v>0.45148125</c:v>
                </c:pt>
                <c:pt idx="378">
                  <c:v>0.45829874999999998</c:v>
                </c:pt>
                <c:pt idx="379">
                  <c:v>0.4663175</c:v>
                </c:pt>
                <c:pt idx="380">
                  <c:v>0.47298625</c:v>
                </c:pt>
                <c:pt idx="381">
                  <c:v>0.48129499999999997</c:v>
                </c:pt>
                <c:pt idx="382">
                  <c:v>0.48856375000000002</c:v>
                </c:pt>
                <c:pt idx="383">
                  <c:v>0.491815</c:v>
                </c:pt>
                <c:pt idx="384">
                  <c:v>0.49979374999999998</c:v>
                </c:pt>
                <c:pt idx="385">
                  <c:v>0.50652874999999997</c:v>
                </c:pt>
                <c:pt idx="386">
                  <c:v>0.51505749999999995</c:v>
                </c:pt>
                <c:pt idx="387">
                  <c:v>0.52183999999999997</c:v>
                </c:pt>
                <c:pt idx="388">
                  <c:v>0.52997000000000005</c:v>
                </c:pt>
                <c:pt idx="389">
                  <c:v>0.53308624999999998</c:v>
                </c:pt>
                <c:pt idx="390">
                  <c:v>0.54132250000000004</c:v>
                </c:pt>
                <c:pt idx="391">
                  <c:v>0.54814750000000001</c:v>
                </c:pt>
                <c:pt idx="392">
                  <c:v>0.55569500000000005</c:v>
                </c:pt>
                <c:pt idx="393">
                  <c:v>0.56274749999999996</c:v>
                </c:pt>
                <c:pt idx="394">
                  <c:v>0.56735250000000004</c:v>
                </c:pt>
                <c:pt idx="395">
                  <c:v>0.57410625000000004</c:v>
                </c:pt>
                <c:pt idx="396">
                  <c:v>0.58143250000000002</c:v>
                </c:pt>
                <c:pt idx="397">
                  <c:v>0.58943250000000003</c:v>
                </c:pt>
                <c:pt idx="398">
                  <c:v>0.59353875</c:v>
                </c:pt>
                <c:pt idx="399">
                  <c:v>0.60104500000000005</c:v>
                </c:pt>
                <c:pt idx="400">
                  <c:v>0.60868374999999997</c:v>
                </c:pt>
                <c:pt idx="401">
                  <c:v>0.61661999999999995</c:v>
                </c:pt>
                <c:pt idx="402">
                  <c:v>0.61980875000000002</c:v>
                </c:pt>
                <c:pt idx="403">
                  <c:v>0.62764500000000001</c:v>
                </c:pt>
                <c:pt idx="404">
                  <c:v>0.63505500000000004</c:v>
                </c:pt>
                <c:pt idx="405">
                  <c:v>0.64207625000000002</c:v>
                </c:pt>
                <c:pt idx="406">
                  <c:v>0.64971625</c:v>
                </c:pt>
                <c:pt idx="407">
                  <c:v>0.65732250000000003</c:v>
                </c:pt>
                <c:pt idx="408">
                  <c:v>0.66111500000000001</c:v>
                </c:pt>
                <c:pt idx="409">
                  <c:v>0.66915875000000002</c:v>
                </c:pt>
                <c:pt idx="410">
                  <c:v>0.67586999999999997</c:v>
                </c:pt>
                <c:pt idx="411">
                  <c:v>0.68421750000000003</c:v>
                </c:pt>
                <c:pt idx="412">
                  <c:v>0.68736249999999999</c:v>
                </c:pt>
                <c:pt idx="413">
                  <c:v>0.69482624999999998</c:v>
                </c:pt>
                <c:pt idx="414">
                  <c:v>0.70238500000000004</c:v>
                </c:pt>
                <c:pt idx="415">
                  <c:v>0.70923999999999998</c:v>
                </c:pt>
                <c:pt idx="416">
                  <c:v>0.71753374999999997</c:v>
                </c:pt>
                <c:pt idx="417">
                  <c:v>0.72105874999999997</c:v>
                </c:pt>
                <c:pt idx="418">
                  <c:v>0.72947375000000003</c:v>
                </c:pt>
                <c:pt idx="419">
                  <c:v>0.73663999999999996</c:v>
                </c:pt>
                <c:pt idx="420">
                  <c:v>0.74473999999999996</c:v>
                </c:pt>
                <c:pt idx="421">
                  <c:v>0.75183374999999997</c:v>
                </c:pt>
                <c:pt idx="422">
                  <c:v>0.75483624999999999</c:v>
                </c:pt>
                <c:pt idx="423">
                  <c:v>0.76328125000000002</c:v>
                </c:pt>
                <c:pt idx="424">
                  <c:v>0.77006375000000005</c:v>
                </c:pt>
                <c:pt idx="425">
                  <c:v>0.77843874999999996</c:v>
                </c:pt>
                <c:pt idx="426">
                  <c:v>0.78246875000000005</c:v>
                </c:pt>
                <c:pt idx="427">
                  <c:v>0.78923750000000004</c:v>
                </c:pt>
                <c:pt idx="428">
                  <c:v>0.79671000000000003</c:v>
                </c:pt>
                <c:pt idx="429">
                  <c:v>0.80435374999999998</c:v>
                </c:pt>
                <c:pt idx="430">
                  <c:v>0.81226125000000005</c:v>
                </c:pt>
                <c:pt idx="431">
                  <c:v>0.81593375000000001</c:v>
                </c:pt>
                <c:pt idx="432">
                  <c:v>0.82425999999999999</c:v>
                </c:pt>
                <c:pt idx="433">
                  <c:v>0.83155124999999996</c:v>
                </c:pt>
                <c:pt idx="434">
                  <c:v>0.83889000000000002</c:v>
                </c:pt>
                <c:pt idx="435">
                  <c:v>0.84319624999999998</c:v>
                </c:pt>
                <c:pt idx="436">
                  <c:v>0.85029624999999998</c:v>
                </c:pt>
                <c:pt idx="437">
                  <c:v>0.85731875000000002</c:v>
                </c:pt>
                <c:pt idx="438">
                  <c:v>0.86554500000000001</c:v>
                </c:pt>
                <c:pt idx="439">
                  <c:v>0.86989000000000005</c:v>
                </c:pt>
                <c:pt idx="440">
                  <c:v>0.87754125000000005</c:v>
                </c:pt>
                <c:pt idx="441">
                  <c:v>0.88597124999999999</c:v>
                </c:pt>
                <c:pt idx="442">
                  <c:v>0.892405</c:v>
                </c:pt>
                <c:pt idx="443">
                  <c:v>0.89683749999999995</c:v>
                </c:pt>
                <c:pt idx="444">
                  <c:v>0.90433624999999995</c:v>
                </c:pt>
                <c:pt idx="445">
                  <c:v>0.91229625000000003</c:v>
                </c:pt>
                <c:pt idx="446">
                  <c:v>0.91658499999999998</c:v>
                </c:pt>
                <c:pt idx="447">
                  <c:v>0.92331750000000001</c:v>
                </c:pt>
                <c:pt idx="448">
                  <c:v>0.93084500000000003</c:v>
                </c:pt>
                <c:pt idx="449">
                  <c:v>0.93830374999999999</c:v>
                </c:pt>
                <c:pt idx="450">
                  <c:v>0.94729125000000003</c:v>
                </c:pt>
                <c:pt idx="451">
                  <c:v>0.95342749999999998</c:v>
                </c:pt>
                <c:pt idx="452">
                  <c:v>0.9566675</c:v>
                </c:pt>
                <c:pt idx="453">
                  <c:v>0.96577124999999997</c:v>
                </c:pt>
                <c:pt idx="454">
                  <c:v>0.97219374999999997</c:v>
                </c:pt>
                <c:pt idx="455">
                  <c:v>0.9796475</c:v>
                </c:pt>
                <c:pt idx="456">
                  <c:v>0.98370124999999997</c:v>
                </c:pt>
                <c:pt idx="457">
                  <c:v>0.99180000000000001</c:v>
                </c:pt>
                <c:pt idx="458">
                  <c:v>0.99885875000000002</c:v>
                </c:pt>
                <c:pt idx="459">
                  <c:v>0.99372375000000002</c:v>
                </c:pt>
                <c:pt idx="460">
                  <c:v>0.98630625000000005</c:v>
                </c:pt>
                <c:pt idx="461">
                  <c:v>0.98198750000000001</c:v>
                </c:pt>
                <c:pt idx="462">
                  <c:v>0.97478374999999995</c:v>
                </c:pt>
                <c:pt idx="463">
                  <c:v>0.96709374999999997</c:v>
                </c:pt>
                <c:pt idx="464">
                  <c:v>0.95978624999999995</c:v>
                </c:pt>
                <c:pt idx="465">
                  <c:v>0.95166874999999995</c:v>
                </c:pt>
                <c:pt idx="466">
                  <c:v>0.94767500000000005</c:v>
                </c:pt>
                <c:pt idx="467">
                  <c:v>0.93971375000000001</c:v>
                </c:pt>
                <c:pt idx="468">
                  <c:v>0.93248125000000004</c:v>
                </c:pt>
                <c:pt idx="469">
                  <c:v>0.92566250000000005</c:v>
                </c:pt>
                <c:pt idx="470">
                  <c:v>0.92071625000000001</c:v>
                </c:pt>
                <c:pt idx="471">
                  <c:v>0.91380249999999996</c:v>
                </c:pt>
                <c:pt idx="472">
                  <c:v>0.90646875000000005</c:v>
                </c:pt>
                <c:pt idx="473">
                  <c:v>0.89917749999999996</c:v>
                </c:pt>
                <c:pt idx="474">
                  <c:v>0.89399375000000003</c:v>
                </c:pt>
                <c:pt idx="475">
                  <c:v>0.88685625000000001</c:v>
                </c:pt>
                <c:pt idx="476">
                  <c:v>0.87979125000000002</c:v>
                </c:pt>
                <c:pt idx="477">
                  <c:v>0.87125375000000005</c:v>
                </c:pt>
                <c:pt idx="478">
                  <c:v>0.86776249999999999</c:v>
                </c:pt>
                <c:pt idx="479">
                  <c:v>0.85682999999999998</c:v>
                </c:pt>
                <c:pt idx="480">
                  <c:v>0.85311000000000003</c:v>
                </c:pt>
                <c:pt idx="481">
                  <c:v>0.84563500000000003</c:v>
                </c:pt>
                <c:pt idx="482">
                  <c:v>0.83964625000000004</c:v>
                </c:pt>
                <c:pt idx="483">
                  <c:v>0.83635000000000004</c:v>
                </c:pt>
                <c:pt idx="484">
                  <c:v>0.82745000000000002</c:v>
                </c:pt>
                <c:pt idx="485">
                  <c:v>0.81971625000000004</c:v>
                </c:pt>
                <c:pt idx="486">
                  <c:v>0.81071499999999996</c:v>
                </c:pt>
                <c:pt idx="487">
                  <c:v>0.80703999999999998</c:v>
                </c:pt>
                <c:pt idx="488">
                  <c:v>0.80012749999999999</c:v>
                </c:pt>
                <c:pt idx="489">
                  <c:v>0.79215999999999998</c:v>
                </c:pt>
                <c:pt idx="490">
                  <c:v>0.78538750000000002</c:v>
                </c:pt>
                <c:pt idx="491">
                  <c:v>0.77740500000000001</c:v>
                </c:pt>
                <c:pt idx="492">
                  <c:v>0.77028125000000003</c:v>
                </c:pt>
                <c:pt idx="493">
                  <c:v>0.76593999999999995</c:v>
                </c:pt>
                <c:pt idx="494">
                  <c:v>0.75824749999999996</c:v>
                </c:pt>
                <c:pt idx="495">
                  <c:v>0.75088874999999999</c:v>
                </c:pt>
                <c:pt idx="496">
                  <c:v>0.74441374999999999</c:v>
                </c:pt>
                <c:pt idx="497">
                  <c:v>0.73904499999999995</c:v>
                </c:pt>
                <c:pt idx="498">
                  <c:v>0.73040875000000005</c:v>
                </c:pt>
                <c:pt idx="499">
                  <c:v>0.72387749999999995</c:v>
                </c:pt>
                <c:pt idx="500">
                  <c:v>0.71635625000000003</c:v>
                </c:pt>
                <c:pt idx="501">
                  <c:v>0.71201250000000005</c:v>
                </c:pt>
                <c:pt idx="502">
                  <c:v>0.70438624999999999</c:v>
                </c:pt>
                <c:pt idx="503">
                  <c:v>0.69589374999999998</c:v>
                </c:pt>
                <c:pt idx="504">
                  <c:v>0.69059999999999999</c:v>
                </c:pt>
                <c:pt idx="505">
                  <c:v>0.68561625000000004</c:v>
                </c:pt>
                <c:pt idx="506">
                  <c:v>0.68101624999999999</c:v>
                </c:pt>
                <c:pt idx="507">
                  <c:v>0.67180499999999999</c:v>
                </c:pt>
                <c:pt idx="508">
                  <c:v>0.66301374999999996</c:v>
                </c:pt>
                <c:pt idx="509">
                  <c:v>0.65512749999999997</c:v>
                </c:pt>
                <c:pt idx="510">
                  <c:v>0.65076250000000002</c:v>
                </c:pt>
                <c:pt idx="511">
                  <c:v>0.64346250000000005</c:v>
                </c:pt>
                <c:pt idx="512">
                  <c:v>0.63584125000000002</c:v>
                </c:pt>
                <c:pt idx="513">
                  <c:v>0.62811874999999995</c:v>
                </c:pt>
                <c:pt idx="514">
                  <c:v>0.62441749999999996</c:v>
                </c:pt>
                <c:pt idx="515">
                  <c:v>0.61692625000000001</c:v>
                </c:pt>
                <c:pt idx="516">
                  <c:v>0.60854249999999999</c:v>
                </c:pt>
                <c:pt idx="517">
                  <c:v>0.60161750000000003</c:v>
                </c:pt>
                <c:pt idx="518">
                  <c:v>0.59795624999999997</c:v>
                </c:pt>
                <c:pt idx="519">
                  <c:v>0.58977000000000002</c:v>
                </c:pt>
                <c:pt idx="520">
                  <c:v>0.58191625000000002</c:v>
                </c:pt>
                <c:pt idx="521">
                  <c:v>0.57733749999999995</c:v>
                </c:pt>
                <c:pt idx="522">
                  <c:v>0.57017874999999996</c:v>
                </c:pt>
                <c:pt idx="523">
                  <c:v>0.56274875000000002</c:v>
                </c:pt>
                <c:pt idx="524">
                  <c:v>0.55431125000000003</c:v>
                </c:pt>
                <c:pt idx="525">
                  <c:v>0.54660249999999999</c:v>
                </c:pt>
                <c:pt idx="526">
                  <c:v>0.54315999999999998</c:v>
                </c:pt>
                <c:pt idx="527">
                  <c:v>0.53454374999999998</c:v>
                </c:pt>
                <c:pt idx="528">
                  <c:v>0.52825</c:v>
                </c:pt>
                <c:pt idx="529">
                  <c:v>0.51970249999999996</c:v>
                </c:pt>
                <c:pt idx="530">
                  <c:v>0.51635249999999999</c:v>
                </c:pt>
                <c:pt idx="531">
                  <c:v>0.50804000000000005</c:v>
                </c:pt>
                <c:pt idx="532">
                  <c:v>0.50125125000000004</c:v>
                </c:pt>
                <c:pt idx="533">
                  <c:v>0.49357374999999998</c:v>
                </c:pt>
                <c:pt idx="534">
                  <c:v>0.48976750000000002</c:v>
                </c:pt>
                <c:pt idx="535">
                  <c:v>0.48230250000000002</c:v>
                </c:pt>
                <c:pt idx="536">
                  <c:v>0.47422124999999998</c:v>
                </c:pt>
                <c:pt idx="537">
                  <c:v>0.46745750000000003</c:v>
                </c:pt>
                <c:pt idx="538">
                  <c:v>0.46273124999999998</c:v>
                </c:pt>
                <c:pt idx="539">
                  <c:v>0.4550575</c:v>
                </c:pt>
                <c:pt idx="540">
                  <c:v>0.44802375</c:v>
                </c:pt>
                <c:pt idx="541">
                  <c:v>0.44036750000000002</c:v>
                </c:pt>
                <c:pt idx="542">
                  <c:v>0.43269999999999997</c:v>
                </c:pt>
                <c:pt idx="543">
                  <c:v>0.42783624999999997</c:v>
                </c:pt>
                <c:pt idx="544">
                  <c:v>0.42114374999999998</c:v>
                </c:pt>
                <c:pt idx="545">
                  <c:v>0.4136975</c:v>
                </c:pt>
                <c:pt idx="546">
                  <c:v>0.40609875000000001</c:v>
                </c:pt>
                <c:pt idx="547">
                  <c:v>0.40212874999999998</c:v>
                </c:pt>
                <c:pt idx="548">
                  <c:v>0.39378999999999997</c:v>
                </c:pt>
                <c:pt idx="549">
                  <c:v>0.387015</c:v>
                </c:pt>
                <c:pt idx="550">
                  <c:v>0.37961375000000003</c:v>
                </c:pt>
                <c:pt idx="551">
                  <c:v>0.375195</c:v>
                </c:pt>
                <c:pt idx="552">
                  <c:v>0.36721500000000001</c:v>
                </c:pt>
                <c:pt idx="553">
                  <c:v>0.36017375000000001</c:v>
                </c:pt>
                <c:pt idx="554">
                  <c:v>0.35279500000000003</c:v>
                </c:pt>
                <c:pt idx="555">
                  <c:v>0.34490375000000001</c:v>
                </c:pt>
                <c:pt idx="556">
                  <c:v>0.34179124999999999</c:v>
                </c:pt>
                <c:pt idx="557">
                  <c:v>0.33311750000000001</c:v>
                </c:pt>
                <c:pt idx="558">
                  <c:v>0.32694499999999999</c:v>
                </c:pt>
                <c:pt idx="559">
                  <c:v>0.31879625</c:v>
                </c:pt>
                <c:pt idx="560">
                  <c:v>0.31447999999999998</c:v>
                </c:pt>
                <c:pt idx="561">
                  <c:v>0.30770375</c:v>
                </c:pt>
                <c:pt idx="562">
                  <c:v>0.30030499999999999</c:v>
                </c:pt>
                <c:pt idx="563">
                  <c:v>0.29199750000000002</c:v>
                </c:pt>
                <c:pt idx="564">
                  <c:v>0.28387374999999998</c:v>
                </c:pt>
                <c:pt idx="565">
                  <c:v>0.28075749999999999</c:v>
                </c:pt>
                <c:pt idx="566">
                  <c:v>0.27194000000000002</c:v>
                </c:pt>
                <c:pt idx="567">
                  <c:v>0.26516499999999998</c:v>
                </c:pt>
                <c:pt idx="568">
                  <c:v>0.25346875000000002</c:v>
                </c:pt>
                <c:pt idx="569">
                  <c:v>0.24632124999999999</c:v>
                </c:pt>
                <c:pt idx="570">
                  <c:v>0.23409250000000001</c:v>
                </c:pt>
                <c:pt idx="571">
                  <c:v>0.22662125</c:v>
                </c:pt>
                <c:pt idx="572">
                  <c:v>0.21983249999999999</c:v>
                </c:pt>
                <c:pt idx="573">
                  <c:v>0.21243875000000001</c:v>
                </c:pt>
                <c:pt idx="574">
                  <c:v>0.19217999999999999</c:v>
                </c:pt>
                <c:pt idx="575">
                  <c:v>0.18533250000000001</c:v>
                </c:pt>
                <c:pt idx="576">
                  <c:v>0.17797250000000001</c:v>
                </c:pt>
                <c:pt idx="577">
                  <c:v>0.173045</c:v>
                </c:pt>
                <c:pt idx="578">
                  <c:v>0.15799250000000001</c:v>
                </c:pt>
                <c:pt idx="579">
                  <c:v>0.15052125</c:v>
                </c:pt>
                <c:pt idx="580">
                  <c:v>0.13895374999999999</c:v>
                </c:pt>
                <c:pt idx="581">
                  <c:v>0.13055749999999999</c:v>
                </c:pt>
                <c:pt idx="582">
                  <c:v>0.123725</c:v>
                </c:pt>
                <c:pt idx="583">
                  <c:v>0.11260625</c:v>
                </c:pt>
                <c:pt idx="584">
                  <c:v>9.8053749999999995E-2</c:v>
                </c:pt>
                <c:pt idx="585">
                  <c:v>8.9980000000000004E-2</c:v>
                </c:pt>
                <c:pt idx="586">
                  <c:v>8.1939999999999999E-2</c:v>
                </c:pt>
                <c:pt idx="587">
                  <c:v>7.8609999999999999E-2</c:v>
                </c:pt>
                <c:pt idx="588">
                  <c:v>7.0503750000000004E-2</c:v>
                </c:pt>
                <c:pt idx="589">
                  <c:v>6.3405000000000003E-2</c:v>
                </c:pt>
                <c:pt idx="590">
                  <c:v>5.6335000000000003E-2</c:v>
                </c:pt>
                <c:pt idx="591">
                  <c:v>4.8647500000000003E-2</c:v>
                </c:pt>
              </c:numCache>
            </c:numRef>
          </c:xVal>
          <c:yVal>
            <c:numRef>
              <c:f>'CTS 13-01-2015 18h22 (4K)'!$F$2:$F$593</c:f>
              <c:numCache>
                <c:formatCode>General</c:formatCode>
                <c:ptCount val="592"/>
                <c:pt idx="0">
                  <c:v>47.485999999999997</c:v>
                </c:pt>
                <c:pt idx="1">
                  <c:v>47.488</c:v>
                </c:pt>
                <c:pt idx="2">
                  <c:v>47.445</c:v>
                </c:pt>
                <c:pt idx="3">
                  <c:v>46.978000000000002</c:v>
                </c:pt>
                <c:pt idx="4">
                  <c:v>46.436</c:v>
                </c:pt>
                <c:pt idx="5">
                  <c:v>45.893999999999998</c:v>
                </c:pt>
                <c:pt idx="6">
                  <c:v>45.356000000000002</c:v>
                </c:pt>
                <c:pt idx="7">
                  <c:v>44.813000000000002</c:v>
                </c:pt>
                <c:pt idx="8">
                  <c:v>44.271000000000001</c:v>
                </c:pt>
                <c:pt idx="9">
                  <c:v>43.723999999999997</c:v>
                </c:pt>
                <c:pt idx="10">
                  <c:v>43.174999999999997</c:v>
                </c:pt>
                <c:pt idx="11">
                  <c:v>42.628999999999998</c:v>
                </c:pt>
                <c:pt idx="12">
                  <c:v>42.094999999999999</c:v>
                </c:pt>
                <c:pt idx="13">
                  <c:v>41.569000000000003</c:v>
                </c:pt>
                <c:pt idx="14">
                  <c:v>41.042000000000002</c:v>
                </c:pt>
                <c:pt idx="15">
                  <c:v>40.505000000000003</c:v>
                </c:pt>
                <c:pt idx="16">
                  <c:v>39.968000000000004</c:v>
                </c:pt>
                <c:pt idx="17">
                  <c:v>39.518000000000001</c:v>
                </c:pt>
                <c:pt idx="18">
                  <c:v>39.481000000000002</c:v>
                </c:pt>
                <c:pt idx="19">
                  <c:v>39.481999999999999</c:v>
                </c:pt>
                <c:pt idx="20">
                  <c:v>39.478999999999999</c:v>
                </c:pt>
                <c:pt idx="21">
                  <c:v>39.478000000000002</c:v>
                </c:pt>
                <c:pt idx="22">
                  <c:v>39.478999999999999</c:v>
                </c:pt>
                <c:pt idx="23">
                  <c:v>39.479999999999997</c:v>
                </c:pt>
                <c:pt idx="24">
                  <c:v>39.47</c:v>
                </c:pt>
                <c:pt idx="25">
                  <c:v>39.091999999999999</c:v>
                </c:pt>
                <c:pt idx="26">
                  <c:v>38.552999999999997</c:v>
                </c:pt>
                <c:pt idx="27">
                  <c:v>38.021999999999998</c:v>
                </c:pt>
                <c:pt idx="28">
                  <c:v>37.485999999999997</c:v>
                </c:pt>
                <c:pt idx="29">
                  <c:v>36.954999999999998</c:v>
                </c:pt>
                <c:pt idx="30">
                  <c:v>36.423999999999999</c:v>
                </c:pt>
                <c:pt idx="31">
                  <c:v>35.884</c:v>
                </c:pt>
                <c:pt idx="32">
                  <c:v>35.35</c:v>
                </c:pt>
                <c:pt idx="33">
                  <c:v>34.813000000000002</c:v>
                </c:pt>
                <c:pt idx="34">
                  <c:v>34.283999999999999</c:v>
                </c:pt>
                <c:pt idx="35">
                  <c:v>33.758000000000003</c:v>
                </c:pt>
                <c:pt idx="36">
                  <c:v>33.216999999999999</c:v>
                </c:pt>
                <c:pt idx="37">
                  <c:v>32.686</c:v>
                </c:pt>
                <c:pt idx="38">
                  <c:v>32.164999999999999</c:v>
                </c:pt>
                <c:pt idx="39">
                  <c:v>31.675000000000001</c:v>
                </c:pt>
                <c:pt idx="40">
                  <c:v>31.582000000000001</c:v>
                </c:pt>
                <c:pt idx="41">
                  <c:v>31.582999999999998</c:v>
                </c:pt>
                <c:pt idx="42">
                  <c:v>31.588999999999999</c:v>
                </c:pt>
                <c:pt idx="43">
                  <c:v>31.597999999999999</c:v>
                </c:pt>
                <c:pt idx="44">
                  <c:v>31.564</c:v>
                </c:pt>
                <c:pt idx="45">
                  <c:v>31.58</c:v>
                </c:pt>
                <c:pt idx="46">
                  <c:v>31.579000000000001</c:v>
                </c:pt>
                <c:pt idx="47">
                  <c:v>31.58</c:v>
                </c:pt>
                <c:pt idx="48">
                  <c:v>31.513000000000002</c:v>
                </c:pt>
                <c:pt idx="49">
                  <c:v>31.035</c:v>
                </c:pt>
                <c:pt idx="50">
                  <c:v>30.512</c:v>
                </c:pt>
                <c:pt idx="51">
                  <c:v>29.986000000000001</c:v>
                </c:pt>
                <c:pt idx="52">
                  <c:v>29.465</c:v>
                </c:pt>
                <c:pt idx="53">
                  <c:v>28.934999999999999</c:v>
                </c:pt>
                <c:pt idx="54">
                  <c:v>28.401</c:v>
                </c:pt>
                <c:pt idx="55">
                  <c:v>27.867000000000001</c:v>
                </c:pt>
                <c:pt idx="56">
                  <c:v>27.335000000000001</c:v>
                </c:pt>
                <c:pt idx="57">
                  <c:v>26.811</c:v>
                </c:pt>
                <c:pt idx="58">
                  <c:v>26.283999999999999</c:v>
                </c:pt>
                <c:pt idx="59">
                  <c:v>25.776</c:v>
                </c:pt>
                <c:pt idx="60">
                  <c:v>25.268999999999998</c:v>
                </c:pt>
                <c:pt idx="61">
                  <c:v>24.765000000000001</c:v>
                </c:pt>
                <c:pt idx="62">
                  <c:v>24.254999999999999</c:v>
                </c:pt>
                <c:pt idx="63">
                  <c:v>23.86</c:v>
                </c:pt>
                <c:pt idx="64">
                  <c:v>23.84</c:v>
                </c:pt>
                <c:pt idx="65">
                  <c:v>23.838999999999999</c:v>
                </c:pt>
                <c:pt idx="66">
                  <c:v>23.84</c:v>
                </c:pt>
                <c:pt idx="67">
                  <c:v>23.838999999999999</c:v>
                </c:pt>
                <c:pt idx="68">
                  <c:v>23.853000000000002</c:v>
                </c:pt>
                <c:pt idx="69">
                  <c:v>24.093</c:v>
                </c:pt>
                <c:pt idx="70">
                  <c:v>24.466000000000001</c:v>
                </c:pt>
                <c:pt idx="71">
                  <c:v>24.913</c:v>
                </c:pt>
                <c:pt idx="72">
                  <c:v>25.423999999999999</c:v>
                </c:pt>
                <c:pt idx="73">
                  <c:v>25.946999999999999</c:v>
                </c:pt>
                <c:pt idx="74">
                  <c:v>26.471</c:v>
                </c:pt>
                <c:pt idx="75">
                  <c:v>26.995000000000001</c:v>
                </c:pt>
                <c:pt idx="76">
                  <c:v>27.523</c:v>
                </c:pt>
                <c:pt idx="77">
                  <c:v>28.065999999999999</c:v>
                </c:pt>
                <c:pt idx="78">
                  <c:v>28.574000000000002</c:v>
                </c:pt>
                <c:pt idx="79">
                  <c:v>29.122</c:v>
                </c:pt>
                <c:pt idx="80">
                  <c:v>29.65</c:v>
                </c:pt>
                <c:pt idx="81">
                  <c:v>30.172000000000001</c:v>
                </c:pt>
                <c:pt idx="82">
                  <c:v>30.696999999999999</c:v>
                </c:pt>
                <c:pt idx="83">
                  <c:v>31.152000000000001</c:v>
                </c:pt>
                <c:pt idx="84">
                  <c:v>31.201000000000001</c:v>
                </c:pt>
                <c:pt idx="85">
                  <c:v>31.202999999999999</c:v>
                </c:pt>
                <c:pt idx="86">
                  <c:v>31.201000000000001</c:v>
                </c:pt>
                <c:pt idx="87">
                  <c:v>31.193000000000001</c:v>
                </c:pt>
                <c:pt idx="88">
                  <c:v>31.196000000000002</c:v>
                </c:pt>
                <c:pt idx="89">
                  <c:v>31.196999999999999</c:v>
                </c:pt>
                <c:pt idx="90">
                  <c:v>31.263999999999999</c:v>
                </c:pt>
                <c:pt idx="91">
                  <c:v>31.742000000000001</c:v>
                </c:pt>
                <c:pt idx="92">
                  <c:v>32.268000000000001</c:v>
                </c:pt>
                <c:pt idx="93">
                  <c:v>32.793999999999997</c:v>
                </c:pt>
                <c:pt idx="94">
                  <c:v>33.323</c:v>
                </c:pt>
                <c:pt idx="95">
                  <c:v>33.85</c:v>
                </c:pt>
                <c:pt idx="96">
                  <c:v>34.383000000000003</c:v>
                </c:pt>
                <c:pt idx="97">
                  <c:v>34.914000000000001</c:v>
                </c:pt>
                <c:pt idx="98">
                  <c:v>35.445</c:v>
                </c:pt>
                <c:pt idx="99">
                  <c:v>35.978000000000002</c:v>
                </c:pt>
                <c:pt idx="100">
                  <c:v>36.508000000000003</c:v>
                </c:pt>
                <c:pt idx="101">
                  <c:v>37.039000000000001</c:v>
                </c:pt>
                <c:pt idx="102">
                  <c:v>37.567</c:v>
                </c:pt>
                <c:pt idx="103">
                  <c:v>38.106999999999999</c:v>
                </c:pt>
                <c:pt idx="104">
                  <c:v>38.624000000000002</c:v>
                </c:pt>
                <c:pt idx="105">
                  <c:v>39.030999999999999</c:v>
                </c:pt>
                <c:pt idx="106">
                  <c:v>39.049999999999997</c:v>
                </c:pt>
                <c:pt idx="107">
                  <c:v>39.048999999999999</c:v>
                </c:pt>
                <c:pt idx="108">
                  <c:v>39.045999999999999</c:v>
                </c:pt>
                <c:pt idx="109">
                  <c:v>39.043999999999997</c:v>
                </c:pt>
                <c:pt idx="110">
                  <c:v>39.045000000000002</c:v>
                </c:pt>
                <c:pt idx="111">
                  <c:v>39.087000000000003</c:v>
                </c:pt>
                <c:pt idx="112">
                  <c:v>39.539000000000001</c:v>
                </c:pt>
                <c:pt idx="113">
                  <c:v>40.064</c:v>
                </c:pt>
                <c:pt idx="114">
                  <c:v>40.588999999999999</c:v>
                </c:pt>
                <c:pt idx="115">
                  <c:v>41.116999999999997</c:v>
                </c:pt>
                <c:pt idx="116">
                  <c:v>41.643000000000001</c:v>
                </c:pt>
                <c:pt idx="117">
                  <c:v>42.168999999999997</c:v>
                </c:pt>
                <c:pt idx="118">
                  <c:v>42.704999999999998</c:v>
                </c:pt>
                <c:pt idx="119">
                  <c:v>43.243000000000002</c:v>
                </c:pt>
                <c:pt idx="120">
                  <c:v>43.777000000000001</c:v>
                </c:pt>
                <c:pt idx="121">
                  <c:v>44.305</c:v>
                </c:pt>
                <c:pt idx="122">
                  <c:v>44.83</c:v>
                </c:pt>
                <c:pt idx="123">
                  <c:v>45.353999999999999</c:v>
                </c:pt>
                <c:pt idx="124">
                  <c:v>45.877000000000002</c:v>
                </c:pt>
                <c:pt idx="125">
                  <c:v>46.405000000000001</c:v>
                </c:pt>
                <c:pt idx="126">
                  <c:v>46.848999999999997</c:v>
                </c:pt>
                <c:pt idx="127">
                  <c:v>46.887999999999998</c:v>
                </c:pt>
                <c:pt idx="128">
                  <c:v>46.889000000000003</c:v>
                </c:pt>
                <c:pt idx="129">
                  <c:v>47.468000000000004</c:v>
                </c:pt>
                <c:pt idx="130">
                  <c:v>47.470999999999997</c:v>
                </c:pt>
                <c:pt idx="131">
                  <c:v>47.338000000000001</c:v>
                </c:pt>
                <c:pt idx="132">
                  <c:v>46.808</c:v>
                </c:pt>
                <c:pt idx="133">
                  <c:v>46.264000000000003</c:v>
                </c:pt>
                <c:pt idx="134">
                  <c:v>45.716000000000001</c:v>
                </c:pt>
                <c:pt idx="135">
                  <c:v>45.170999999999999</c:v>
                </c:pt>
                <c:pt idx="136">
                  <c:v>44.628</c:v>
                </c:pt>
                <c:pt idx="137">
                  <c:v>44.085999999999999</c:v>
                </c:pt>
                <c:pt idx="138">
                  <c:v>43.540999999999997</c:v>
                </c:pt>
                <c:pt idx="139">
                  <c:v>42.997</c:v>
                </c:pt>
                <c:pt idx="140">
                  <c:v>42.451000000000001</c:v>
                </c:pt>
                <c:pt idx="141">
                  <c:v>41.92</c:v>
                </c:pt>
                <c:pt idx="142">
                  <c:v>41.390999999999998</c:v>
                </c:pt>
                <c:pt idx="143">
                  <c:v>40.859000000000002</c:v>
                </c:pt>
                <c:pt idx="144">
                  <c:v>40.322000000000003</c:v>
                </c:pt>
                <c:pt idx="145">
                  <c:v>39.784999999999997</c:v>
                </c:pt>
                <c:pt idx="146">
                  <c:v>39.451999999999998</c:v>
                </c:pt>
                <c:pt idx="147">
                  <c:v>39.457000000000001</c:v>
                </c:pt>
                <c:pt idx="148">
                  <c:v>39.442999999999998</c:v>
                </c:pt>
                <c:pt idx="149">
                  <c:v>39.454999999999998</c:v>
                </c:pt>
                <c:pt idx="150">
                  <c:v>39.451000000000001</c:v>
                </c:pt>
                <c:pt idx="151">
                  <c:v>39.448999999999998</c:v>
                </c:pt>
                <c:pt idx="152">
                  <c:v>39.25</c:v>
                </c:pt>
                <c:pt idx="153">
                  <c:v>38.71</c:v>
                </c:pt>
                <c:pt idx="154">
                  <c:v>38.173000000000002</c:v>
                </c:pt>
                <c:pt idx="155">
                  <c:v>37.64</c:v>
                </c:pt>
                <c:pt idx="156">
                  <c:v>37.106999999999999</c:v>
                </c:pt>
                <c:pt idx="157">
                  <c:v>36.575000000000003</c:v>
                </c:pt>
                <c:pt idx="158">
                  <c:v>36.043999999999997</c:v>
                </c:pt>
                <c:pt idx="159">
                  <c:v>35.506999999999998</c:v>
                </c:pt>
                <c:pt idx="160">
                  <c:v>34.972999999999999</c:v>
                </c:pt>
                <c:pt idx="161">
                  <c:v>34.44</c:v>
                </c:pt>
                <c:pt idx="162">
                  <c:v>33.902999999999999</c:v>
                </c:pt>
                <c:pt idx="163">
                  <c:v>33.372999999999998</c:v>
                </c:pt>
                <c:pt idx="164">
                  <c:v>32.847000000000001</c:v>
                </c:pt>
                <c:pt idx="165">
                  <c:v>32.313000000000002</c:v>
                </c:pt>
                <c:pt idx="166">
                  <c:v>31.785</c:v>
                </c:pt>
                <c:pt idx="167">
                  <c:v>31.542000000000002</c:v>
                </c:pt>
                <c:pt idx="168">
                  <c:v>31.542999999999999</c:v>
                </c:pt>
                <c:pt idx="169">
                  <c:v>31.536999999999999</c:v>
                </c:pt>
                <c:pt idx="170">
                  <c:v>31.538</c:v>
                </c:pt>
                <c:pt idx="171">
                  <c:v>31.539000000000001</c:v>
                </c:pt>
                <c:pt idx="172">
                  <c:v>31.54</c:v>
                </c:pt>
                <c:pt idx="173">
                  <c:v>31.431999999999999</c:v>
                </c:pt>
                <c:pt idx="174">
                  <c:v>30.914999999999999</c:v>
                </c:pt>
                <c:pt idx="175">
                  <c:v>30.385000000000002</c:v>
                </c:pt>
                <c:pt idx="176">
                  <c:v>29.86</c:v>
                </c:pt>
                <c:pt idx="177">
                  <c:v>29.337</c:v>
                </c:pt>
                <c:pt idx="178">
                  <c:v>28.805</c:v>
                </c:pt>
                <c:pt idx="179">
                  <c:v>28.271999999999998</c:v>
                </c:pt>
                <c:pt idx="180">
                  <c:v>27.741</c:v>
                </c:pt>
                <c:pt idx="181">
                  <c:v>27.21</c:v>
                </c:pt>
                <c:pt idx="182">
                  <c:v>26.681999999999999</c:v>
                </c:pt>
                <c:pt idx="183">
                  <c:v>26.161000000000001</c:v>
                </c:pt>
                <c:pt idx="184">
                  <c:v>25.651</c:v>
                </c:pt>
                <c:pt idx="185">
                  <c:v>25.135999999999999</c:v>
                </c:pt>
                <c:pt idx="186">
                  <c:v>24.63</c:v>
                </c:pt>
                <c:pt idx="187">
                  <c:v>24.123999999999999</c:v>
                </c:pt>
                <c:pt idx="188">
                  <c:v>23.797999999999998</c:v>
                </c:pt>
                <c:pt idx="189">
                  <c:v>23.783999999999999</c:v>
                </c:pt>
                <c:pt idx="190">
                  <c:v>23.79</c:v>
                </c:pt>
                <c:pt idx="191">
                  <c:v>23.786999999999999</c:v>
                </c:pt>
                <c:pt idx="192">
                  <c:v>23.789000000000001</c:v>
                </c:pt>
                <c:pt idx="193">
                  <c:v>23.788</c:v>
                </c:pt>
                <c:pt idx="194">
                  <c:v>23.789000000000001</c:v>
                </c:pt>
                <c:pt idx="195">
                  <c:v>23.79</c:v>
                </c:pt>
                <c:pt idx="196">
                  <c:v>23.693000000000001</c:v>
                </c:pt>
                <c:pt idx="197">
                  <c:v>23.21</c:v>
                </c:pt>
                <c:pt idx="198">
                  <c:v>22.690999999999999</c:v>
                </c:pt>
                <c:pt idx="199">
                  <c:v>22.175000000000001</c:v>
                </c:pt>
                <c:pt idx="200">
                  <c:v>21.664000000000001</c:v>
                </c:pt>
                <c:pt idx="201">
                  <c:v>21.158000000000001</c:v>
                </c:pt>
                <c:pt idx="202">
                  <c:v>20.637</c:v>
                </c:pt>
                <c:pt idx="203">
                  <c:v>20.106999999999999</c:v>
                </c:pt>
                <c:pt idx="204">
                  <c:v>19.617999999999999</c:v>
                </c:pt>
                <c:pt idx="205">
                  <c:v>19.114999999999998</c:v>
                </c:pt>
                <c:pt idx="206">
                  <c:v>18.614999999999998</c:v>
                </c:pt>
                <c:pt idx="207">
                  <c:v>18.126999999999999</c:v>
                </c:pt>
                <c:pt idx="208">
                  <c:v>17.661999999999999</c:v>
                </c:pt>
                <c:pt idx="209">
                  <c:v>17.181000000000001</c:v>
                </c:pt>
                <c:pt idx="210">
                  <c:v>16.675000000000001</c:v>
                </c:pt>
                <c:pt idx="211">
                  <c:v>16.178000000000001</c:v>
                </c:pt>
                <c:pt idx="212">
                  <c:v>15.686</c:v>
                </c:pt>
                <c:pt idx="213">
                  <c:v>15.177</c:v>
                </c:pt>
                <c:pt idx="214">
                  <c:v>14.678000000000001</c:v>
                </c:pt>
                <c:pt idx="215">
                  <c:v>14.194000000000001</c:v>
                </c:pt>
                <c:pt idx="216">
                  <c:v>13.704000000000001</c:v>
                </c:pt>
                <c:pt idx="217">
                  <c:v>13.222</c:v>
                </c:pt>
                <c:pt idx="218">
                  <c:v>12.743</c:v>
                </c:pt>
                <c:pt idx="219">
                  <c:v>12.27</c:v>
                </c:pt>
                <c:pt idx="220">
                  <c:v>11.797000000000001</c:v>
                </c:pt>
                <c:pt idx="221">
                  <c:v>11.33</c:v>
                </c:pt>
                <c:pt idx="222">
                  <c:v>10.894</c:v>
                </c:pt>
                <c:pt idx="223">
                  <c:v>10.476000000000001</c:v>
                </c:pt>
                <c:pt idx="224">
                  <c:v>10.050000000000001</c:v>
                </c:pt>
                <c:pt idx="225">
                  <c:v>9.6159999999999997</c:v>
                </c:pt>
                <c:pt idx="226">
                  <c:v>9.1739999999999995</c:v>
                </c:pt>
                <c:pt idx="227">
                  <c:v>8.7439999999999998</c:v>
                </c:pt>
                <c:pt idx="228">
                  <c:v>8.2889999999999997</c:v>
                </c:pt>
                <c:pt idx="229">
                  <c:v>7.7990000000000004</c:v>
                </c:pt>
                <c:pt idx="230">
                  <c:v>7.3179999999999996</c:v>
                </c:pt>
                <c:pt idx="231">
                  <c:v>6.8529999999999998</c:v>
                </c:pt>
                <c:pt idx="232">
                  <c:v>6.4009999999999998</c:v>
                </c:pt>
                <c:pt idx="233">
                  <c:v>5.9610000000000003</c:v>
                </c:pt>
                <c:pt idx="234">
                  <c:v>5.5469999999999997</c:v>
                </c:pt>
                <c:pt idx="235">
                  <c:v>5.133</c:v>
                </c:pt>
                <c:pt idx="236">
                  <c:v>4.7290000000000001</c:v>
                </c:pt>
                <c:pt idx="237">
                  <c:v>4.367</c:v>
                </c:pt>
                <c:pt idx="238">
                  <c:v>4.048</c:v>
                </c:pt>
                <c:pt idx="239">
                  <c:v>3.7480000000000002</c:v>
                </c:pt>
                <c:pt idx="240">
                  <c:v>3.4209999999999998</c:v>
                </c:pt>
                <c:pt idx="241">
                  <c:v>3.0630000000000002</c:v>
                </c:pt>
                <c:pt idx="242">
                  <c:v>2.67</c:v>
                </c:pt>
                <c:pt idx="243">
                  <c:v>2.2669999999999999</c:v>
                </c:pt>
                <c:pt idx="244">
                  <c:v>1.895</c:v>
                </c:pt>
                <c:pt idx="245">
                  <c:v>1.5669999999999999</c:v>
                </c:pt>
                <c:pt idx="246">
                  <c:v>1.2949999999999999</c:v>
                </c:pt>
                <c:pt idx="247">
                  <c:v>1.0580000000000001</c:v>
                </c:pt>
                <c:pt idx="248">
                  <c:v>0.82899999999999996</c:v>
                </c:pt>
                <c:pt idx="249">
                  <c:v>0.67900000000000005</c:v>
                </c:pt>
                <c:pt idx="250">
                  <c:v>0.51700000000000002</c:v>
                </c:pt>
                <c:pt idx="251">
                  <c:v>0.371</c:v>
                </c:pt>
                <c:pt idx="252">
                  <c:v>0.25700000000000001</c:v>
                </c:pt>
                <c:pt idx="253">
                  <c:v>0.16700000000000001</c:v>
                </c:pt>
                <c:pt idx="254">
                  <c:v>9.1999999999999998E-2</c:v>
                </c:pt>
                <c:pt idx="255">
                  <c:v>3.5999999999999997E-2</c:v>
                </c:pt>
                <c:pt idx="256">
                  <c:v>1.7999999999999999E-2</c:v>
                </c:pt>
                <c:pt idx="257">
                  <c:v>8.0000000000000002E-3</c:v>
                </c:pt>
                <c:pt idx="258">
                  <c:v>1.0999999999999999E-2</c:v>
                </c:pt>
                <c:pt idx="259">
                  <c:v>2E-3</c:v>
                </c:pt>
                <c:pt idx="260">
                  <c:v>6.0000000000000001E-3</c:v>
                </c:pt>
                <c:pt idx="261">
                  <c:v>4.0000000000000001E-3</c:v>
                </c:pt>
                <c:pt idx="262">
                  <c:v>3.0000000000000001E-3</c:v>
                </c:pt>
                <c:pt idx="263">
                  <c:v>2E-3</c:v>
                </c:pt>
                <c:pt idx="264">
                  <c:v>4.0000000000000001E-3</c:v>
                </c:pt>
                <c:pt idx="265">
                  <c:v>3.0000000000000001E-3</c:v>
                </c:pt>
                <c:pt idx="266">
                  <c:v>1E-3</c:v>
                </c:pt>
                <c:pt idx="267">
                  <c:v>-2E-3</c:v>
                </c:pt>
                <c:pt idx="268">
                  <c:v>-3.0000000000000001E-3</c:v>
                </c:pt>
                <c:pt idx="269">
                  <c:v>-2E-3</c:v>
                </c:pt>
                <c:pt idx="270">
                  <c:v>4.0000000000000001E-3</c:v>
                </c:pt>
                <c:pt idx="271">
                  <c:v>-7.0000000000000001E-3</c:v>
                </c:pt>
                <c:pt idx="272">
                  <c:v>0</c:v>
                </c:pt>
                <c:pt idx="273">
                  <c:v>-2E-3</c:v>
                </c:pt>
                <c:pt idx="274">
                  <c:v>-3.0000000000000001E-3</c:v>
                </c:pt>
                <c:pt idx="275">
                  <c:v>-1E-3</c:v>
                </c:pt>
                <c:pt idx="276">
                  <c:v>-4.0000000000000001E-3</c:v>
                </c:pt>
                <c:pt idx="277">
                  <c:v>-3.0000000000000001E-3</c:v>
                </c:pt>
                <c:pt idx="278">
                  <c:v>-2E-3</c:v>
                </c:pt>
                <c:pt idx="279">
                  <c:v>-3.0000000000000001E-3</c:v>
                </c:pt>
                <c:pt idx="280">
                  <c:v>-4.0000000000000001E-3</c:v>
                </c:pt>
                <c:pt idx="281">
                  <c:v>0</c:v>
                </c:pt>
                <c:pt idx="282">
                  <c:v>-8.9999999999999993E-3</c:v>
                </c:pt>
                <c:pt idx="283">
                  <c:v>-3.0000000000000001E-3</c:v>
                </c:pt>
                <c:pt idx="284">
                  <c:v>-2E-3</c:v>
                </c:pt>
                <c:pt idx="285">
                  <c:v>-3.0000000000000001E-3</c:v>
                </c:pt>
                <c:pt idx="286">
                  <c:v>-5.0000000000000001E-3</c:v>
                </c:pt>
                <c:pt idx="287">
                  <c:v>-6.0000000000000001E-3</c:v>
                </c:pt>
                <c:pt idx="288">
                  <c:v>-7.0000000000000001E-3</c:v>
                </c:pt>
                <c:pt idx="289">
                  <c:v>-5.0000000000000001E-3</c:v>
                </c:pt>
                <c:pt idx="290">
                  <c:v>-4.0000000000000001E-3</c:v>
                </c:pt>
                <c:pt idx="291">
                  <c:v>-5.0000000000000001E-3</c:v>
                </c:pt>
                <c:pt idx="292">
                  <c:v>-3.0000000000000001E-3</c:v>
                </c:pt>
                <c:pt idx="293">
                  <c:v>0</c:v>
                </c:pt>
                <c:pt idx="294">
                  <c:v>2E-3</c:v>
                </c:pt>
                <c:pt idx="295">
                  <c:v>3.0000000000000001E-3</c:v>
                </c:pt>
                <c:pt idx="296">
                  <c:v>-1E-3</c:v>
                </c:pt>
                <c:pt idx="297">
                  <c:v>-4.0000000000000001E-3</c:v>
                </c:pt>
                <c:pt idx="298">
                  <c:v>-3.0000000000000001E-3</c:v>
                </c:pt>
                <c:pt idx="299">
                  <c:v>0</c:v>
                </c:pt>
                <c:pt idx="300">
                  <c:v>5.0000000000000001E-3</c:v>
                </c:pt>
                <c:pt idx="301">
                  <c:v>1E-3</c:v>
                </c:pt>
                <c:pt idx="302">
                  <c:v>0</c:v>
                </c:pt>
                <c:pt idx="303">
                  <c:v>-2E-3</c:v>
                </c:pt>
                <c:pt idx="304">
                  <c:v>-1E-3</c:v>
                </c:pt>
                <c:pt idx="305">
                  <c:v>0</c:v>
                </c:pt>
                <c:pt idx="306">
                  <c:v>-1E-3</c:v>
                </c:pt>
                <c:pt idx="307">
                  <c:v>0</c:v>
                </c:pt>
                <c:pt idx="308">
                  <c:v>8.0000000000000002E-3</c:v>
                </c:pt>
                <c:pt idx="309">
                  <c:v>-8.0000000000000002E-3</c:v>
                </c:pt>
                <c:pt idx="310">
                  <c:v>1.4E-2</c:v>
                </c:pt>
                <c:pt idx="311">
                  <c:v>1.4999999999999999E-2</c:v>
                </c:pt>
                <c:pt idx="312">
                  <c:v>1.6E-2</c:v>
                </c:pt>
                <c:pt idx="313">
                  <c:v>1.7000000000000001E-2</c:v>
                </c:pt>
                <c:pt idx="314">
                  <c:v>3.1E-2</c:v>
                </c:pt>
                <c:pt idx="315">
                  <c:v>3.7999999999999999E-2</c:v>
                </c:pt>
                <c:pt idx="316">
                  <c:v>3.9E-2</c:v>
                </c:pt>
                <c:pt idx="317">
                  <c:v>4.2999999999999997E-2</c:v>
                </c:pt>
                <c:pt idx="318">
                  <c:v>5.8999999999999997E-2</c:v>
                </c:pt>
                <c:pt idx="319">
                  <c:v>4.8000000000000001E-2</c:v>
                </c:pt>
                <c:pt idx="320">
                  <c:v>5.7000000000000002E-2</c:v>
                </c:pt>
                <c:pt idx="321">
                  <c:v>7.4999999999999997E-2</c:v>
                </c:pt>
                <c:pt idx="322">
                  <c:v>8.4000000000000005E-2</c:v>
                </c:pt>
                <c:pt idx="323">
                  <c:v>8.6999999999999994E-2</c:v>
                </c:pt>
                <c:pt idx="324">
                  <c:v>0.107</c:v>
                </c:pt>
                <c:pt idx="325">
                  <c:v>0.13900000000000001</c:v>
                </c:pt>
                <c:pt idx="326">
                  <c:v>0.26900000000000002</c:v>
                </c:pt>
                <c:pt idx="327">
                  <c:v>0.41499999999999998</c:v>
                </c:pt>
                <c:pt idx="328">
                  <c:v>0.55300000000000005</c:v>
                </c:pt>
                <c:pt idx="329">
                  <c:v>0.66500000000000004</c:v>
                </c:pt>
                <c:pt idx="330">
                  <c:v>0.75</c:v>
                </c:pt>
                <c:pt idx="331">
                  <c:v>0.83199999999999996</c:v>
                </c:pt>
                <c:pt idx="332">
                  <c:v>0.92400000000000004</c:v>
                </c:pt>
                <c:pt idx="333">
                  <c:v>1.0109999999999999</c:v>
                </c:pt>
                <c:pt idx="334">
                  <c:v>1.107</c:v>
                </c:pt>
                <c:pt idx="335">
                  <c:v>1.2070000000000001</c:v>
                </c:pt>
                <c:pt idx="336">
                  <c:v>1.3220000000000001</c:v>
                </c:pt>
                <c:pt idx="337">
                  <c:v>1.4790000000000001</c:v>
                </c:pt>
                <c:pt idx="338">
                  <c:v>1.655</c:v>
                </c:pt>
                <c:pt idx="339">
                  <c:v>1.81</c:v>
                </c:pt>
                <c:pt idx="340">
                  <c:v>1.94</c:v>
                </c:pt>
                <c:pt idx="341">
                  <c:v>2.0579999999999998</c:v>
                </c:pt>
                <c:pt idx="342">
                  <c:v>2.1920000000000002</c:v>
                </c:pt>
                <c:pt idx="343">
                  <c:v>2.3359999999999999</c:v>
                </c:pt>
                <c:pt idx="344">
                  <c:v>2.5150000000000001</c:v>
                </c:pt>
                <c:pt idx="345">
                  <c:v>2.6880000000000002</c:v>
                </c:pt>
                <c:pt idx="346">
                  <c:v>2.89</c:v>
                </c:pt>
                <c:pt idx="347">
                  <c:v>3.0859999999999999</c:v>
                </c:pt>
                <c:pt idx="348">
                  <c:v>3.2869999999999999</c:v>
                </c:pt>
                <c:pt idx="349">
                  <c:v>3.4950000000000001</c:v>
                </c:pt>
                <c:pt idx="350">
                  <c:v>3.7109999999999999</c:v>
                </c:pt>
                <c:pt idx="351">
                  <c:v>3.9369999999999998</c:v>
                </c:pt>
                <c:pt idx="352">
                  <c:v>4.1740000000000004</c:v>
                </c:pt>
                <c:pt idx="353">
                  <c:v>4.3940000000000001</c:v>
                </c:pt>
                <c:pt idx="354">
                  <c:v>4.5990000000000002</c:v>
                </c:pt>
                <c:pt idx="355">
                  <c:v>4.8070000000000004</c:v>
                </c:pt>
                <c:pt idx="356">
                  <c:v>5.032</c:v>
                </c:pt>
                <c:pt idx="357">
                  <c:v>5.21</c:v>
                </c:pt>
                <c:pt idx="358">
                  <c:v>5.4450000000000003</c:v>
                </c:pt>
                <c:pt idx="359">
                  <c:v>5.673</c:v>
                </c:pt>
                <c:pt idx="360">
                  <c:v>5.8979999999999997</c:v>
                </c:pt>
                <c:pt idx="361">
                  <c:v>6.13</c:v>
                </c:pt>
                <c:pt idx="362">
                  <c:v>6.3579999999999997</c:v>
                </c:pt>
                <c:pt idx="363">
                  <c:v>6.5810000000000004</c:v>
                </c:pt>
                <c:pt idx="364">
                  <c:v>6.8070000000000004</c:v>
                </c:pt>
                <c:pt idx="365">
                  <c:v>7.048</c:v>
                </c:pt>
                <c:pt idx="366">
                  <c:v>7.2880000000000003</c:v>
                </c:pt>
                <c:pt idx="367">
                  <c:v>7.5330000000000004</c:v>
                </c:pt>
                <c:pt idx="368">
                  <c:v>7.7759999999999998</c:v>
                </c:pt>
                <c:pt idx="369">
                  <c:v>8.016</c:v>
                </c:pt>
                <c:pt idx="370">
                  <c:v>8.2560000000000002</c:v>
                </c:pt>
                <c:pt idx="371">
                  <c:v>8.5</c:v>
                </c:pt>
                <c:pt idx="372">
                  <c:v>8.75</c:v>
                </c:pt>
                <c:pt idx="373">
                  <c:v>9.01</c:v>
                </c:pt>
                <c:pt idx="374">
                  <c:v>9.2720000000000002</c:v>
                </c:pt>
                <c:pt idx="375">
                  <c:v>9.5470000000000006</c:v>
                </c:pt>
                <c:pt idx="376">
                  <c:v>9.8059999999999992</c:v>
                </c:pt>
                <c:pt idx="377">
                  <c:v>10.087999999999999</c:v>
                </c:pt>
                <c:pt idx="378">
                  <c:v>10.363</c:v>
                </c:pt>
                <c:pt idx="379">
                  <c:v>10.641</c:v>
                </c:pt>
                <c:pt idx="380">
                  <c:v>10.920999999999999</c:v>
                </c:pt>
                <c:pt idx="381">
                  <c:v>11.204000000000001</c:v>
                </c:pt>
                <c:pt idx="382">
                  <c:v>11.489000000000001</c:v>
                </c:pt>
                <c:pt idx="383">
                  <c:v>11.766999999999999</c:v>
                </c:pt>
                <c:pt idx="384">
                  <c:v>12.045999999999999</c:v>
                </c:pt>
                <c:pt idx="385">
                  <c:v>12.327999999999999</c:v>
                </c:pt>
                <c:pt idx="386">
                  <c:v>12.616</c:v>
                </c:pt>
                <c:pt idx="387">
                  <c:v>12.911</c:v>
                </c:pt>
                <c:pt idx="388">
                  <c:v>13.218</c:v>
                </c:pt>
                <c:pt idx="389">
                  <c:v>13.544</c:v>
                </c:pt>
                <c:pt idx="390">
                  <c:v>13.887</c:v>
                </c:pt>
                <c:pt idx="391">
                  <c:v>14.244</c:v>
                </c:pt>
                <c:pt idx="392">
                  <c:v>14.612</c:v>
                </c:pt>
                <c:pt idx="393">
                  <c:v>14.996</c:v>
                </c:pt>
                <c:pt idx="394">
                  <c:v>15.381</c:v>
                </c:pt>
                <c:pt idx="395">
                  <c:v>15.785</c:v>
                </c:pt>
                <c:pt idx="396">
                  <c:v>16.187999999999999</c:v>
                </c:pt>
                <c:pt idx="397">
                  <c:v>16.597999999999999</c:v>
                </c:pt>
                <c:pt idx="398">
                  <c:v>17.007000000000001</c:v>
                </c:pt>
                <c:pt idx="399">
                  <c:v>17.420000000000002</c:v>
                </c:pt>
                <c:pt idx="400">
                  <c:v>17.843</c:v>
                </c:pt>
                <c:pt idx="401">
                  <c:v>18.277999999999999</c:v>
                </c:pt>
                <c:pt idx="402">
                  <c:v>18.718</c:v>
                </c:pt>
                <c:pt idx="403">
                  <c:v>19.175999999999998</c:v>
                </c:pt>
                <c:pt idx="404">
                  <c:v>19.649000000000001</c:v>
                </c:pt>
                <c:pt idx="405">
                  <c:v>20.134</c:v>
                </c:pt>
                <c:pt idx="406">
                  <c:v>20.617999999999999</c:v>
                </c:pt>
                <c:pt idx="407">
                  <c:v>21.105</c:v>
                </c:pt>
                <c:pt idx="408">
                  <c:v>21.594000000000001</c:v>
                </c:pt>
                <c:pt idx="409">
                  <c:v>22.081</c:v>
                </c:pt>
                <c:pt idx="410">
                  <c:v>22.574999999999999</c:v>
                </c:pt>
                <c:pt idx="411">
                  <c:v>23.050999999999998</c:v>
                </c:pt>
                <c:pt idx="412">
                  <c:v>23.558</c:v>
                </c:pt>
                <c:pt idx="413">
                  <c:v>24.056000000000001</c:v>
                </c:pt>
                <c:pt idx="414">
                  <c:v>24.558</c:v>
                </c:pt>
                <c:pt idx="415">
                  <c:v>25.065000000000001</c:v>
                </c:pt>
                <c:pt idx="416">
                  <c:v>25.568999999999999</c:v>
                </c:pt>
                <c:pt idx="417">
                  <c:v>26.071000000000002</c:v>
                </c:pt>
                <c:pt idx="418">
                  <c:v>26.571000000000002</c:v>
                </c:pt>
                <c:pt idx="419">
                  <c:v>27.082000000000001</c:v>
                </c:pt>
                <c:pt idx="420">
                  <c:v>27.594999999999999</c:v>
                </c:pt>
                <c:pt idx="421">
                  <c:v>28.109000000000002</c:v>
                </c:pt>
                <c:pt idx="422">
                  <c:v>28.623000000000001</c:v>
                </c:pt>
                <c:pt idx="423">
                  <c:v>29.132000000000001</c:v>
                </c:pt>
                <c:pt idx="424">
                  <c:v>29.638000000000002</c:v>
                </c:pt>
                <c:pt idx="425">
                  <c:v>30.145</c:v>
                </c:pt>
                <c:pt idx="426">
                  <c:v>30.652999999999999</c:v>
                </c:pt>
                <c:pt idx="427">
                  <c:v>31.161999999999999</c:v>
                </c:pt>
                <c:pt idx="428">
                  <c:v>31.673999999999999</c:v>
                </c:pt>
                <c:pt idx="429">
                  <c:v>32.186999999999998</c:v>
                </c:pt>
                <c:pt idx="430">
                  <c:v>32.703000000000003</c:v>
                </c:pt>
                <c:pt idx="431">
                  <c:v>33.216000000000001</c:v>
                </c:pt>
                <c:pt idx="432">
                  <c:v>33.741999999999997</c:v>
                </c:pt>
                <c:pt idx="433">
                  <c:v>34.262</c:v>
                </c:pt>
                <c:pt idx="434">
                  <c:v>34.78</c:v>
                </c:pt>
                <c:pt idx="435">
                  <c:v>35.289000000000001</c:v>
                </c:pt>
                <c:pt idx="436">
                  <c:v>35.805</c:v>
                </c:pt>
                <c:pt idx="437">
                  <c:v>36.323</c:v>
                </c:pt>
                <c:pt idx="438">
                  <c:v>36.838000000000001</c:v>
                </c:pt>
                <c:pt idx="439">
                  <c:v>37.350999999999999</c:v>
                </c:pt>
                <c:pt idx="440">
                  <c:v>37.866</c:v>
                </c:pt>
                <c:pt idx="441">
                  <c:v>38.380000000000003</c:v>
                </c:pt>
                <c:pt idx="442">
                  <c:v>38.893000000000001</c:v>
                </c:pt>
                <c:pt idx="443">
                  <c:v>39.411000000000001</c:v>
                </c:pt>
                <c:pt idx="444">
                  <c:v>39.932000000000002</c:v>
                </c:pt>
                <c:pt idx="445">
                  <c:v>40.454000000000001</c:v>
                </c:pt>
                <c:pt idx="446">
                  <c:v>40.975000000000001</c:v>
                </c:pt>
                <c:pt idx="447">
                  <c:v>41.49</c:v>
                </c:pt>
                <c:pt idx="448">
                  <c:v>42.011000000000003</c:v>
                </c:pt>
                <c:pt idx="449">
                  <c:v>42.529000000000003</c:v>
                </c:pt>
                <c:pt idx="450">
                  <c:v>43.045999999999999</c:v>
                </c:pt>
                <c:pt idx="451">
                  <c:v>43.552999999999997</c:v>
                </c:pt>
                <c:pt idx="452">
                  <c:v>44.076000000000001</c:v>
                </c:pt>
                <c:pt idx="453">
                  <c:v>44.597000000000001</c:v>
                </c:pt>
                <c:pt idx="454">
                  <c:v>45.12</c:v>
                </c:pt>
                <c:pt idx="455">
                  <c:v>45.639000000000003</c:v>
                </c:pt>
                <c:pt idx="456">
                  <c:v>46.155999999999999</c:v>
                </c:pt>
                <c:pt idx="457">
                  <c:v>46.677999999999997</c:v>
                </c:pt>
                <c:pt idx="458">
                  <c:v>47.2</c:v>
                </c:pt>
                <c:pt idx="459">
                  <c:v>46.845999999999997</c:v>
                </c:pt>
                <c:pt idx="460">
                  <c:v>46.295999999999999</c:v>
                </c:pt>
                <c:pt idx="461">
                  <c:v>45.755000000000003</c:v>
                </c:pt>
                <c:pt idx="462">
                  <c:v>45.213000000000001</c:v>
                </c:pt>
                <c:pt idx="463">
                  <c:v>44.67</c:v>
                </c:pt>
                <c:pt idx="464">
                  <c:v>44.122999999999998</c:v>
                </c:pt>
                <c:pt idx="465">
                  <c:v>43.575000000000003</c:v>
                </c:pt>
                <c:pt idx="466">
                  <c:v>43.031999999999996</c:v>
                </c:pt>
                <c:pt idx="467">
                  <c:v>42.493000000000002</c:v>
                </c:pt>
                <c:pt idx="468">
                  <c:v>41.957000000000001</c:v>
                </c:pt>
                <c:pt idx="469">
                  <c:v>41.420999999999999</c:v>
                </c:pt>
                <c:pt idx="470">
                  <c:v>40.89</c:v>
                </c:pt>
                <c:pt idx="471">
                  <c:v>40.353000000000002</c:v>
                </c:pt>
                <c:pt idx="472">
                  <c:v>39.813000000000002</c:v>
                </c:pt>
                <c:pt idx="473">
                  <c:v>39.274999999999999</c:v>
                </c:pt>
                <c:pt idx="474">
                  <c:v>38.734999999999999</c:v>
                </c:pt>
                <c:pt idx="475">
                  <c:v>38.201999999999998</c:v>
                </c:pt>
                <c:pt idx="476">
                  <c:v>37.664999999999999</c:v>
                </c:pt>
                <c:pt idx="477">
                  <c:v>37.122</c:v>
                </c:pt>
                <c:pt idx="478">
                  <c:v>36.590000000000003</c:v>
                </c:pt>
                <c:pt idx="479">
                  <c:v>36.058</c:v>
                </c:pt>
                <c:pt idx="480">
                  <c:v>35.526000000000003</c:v>
                </c:pt>
                <c:pt idx="481">
                  <c:v>34.999000000000002</c:v>
                </c:pt>
                <c:pt idx="482">
                  <c:v>34.454999999999998</c:v>
                </c:pt>
                <c:pt idx="483">
                  <c:v>33.939</c:v>
                </c:pt>
                <c:pt idx="484">
                  <c:v>33.405999999999999</c:v>
                </c:pt>
                <c:pt idx="485">
                  <c:v>32.869</c:v>
                </c:pt>
                <c:pt idx="486">
                  <c:v>32.345999999999997</c:v>
                </c:pt>
                <c:pt idx="487">
                  <c:v>31.821999999999999</c:v>
                </c:pt>
                <c:pt idx="488">
                  <c:v>31.295999999999999</c:v>
                </c:pt>
                <c:pt idx="489">
                  <c:v>30.774000000000001</c:v>
                </c:pt>
                <c:pt idx="490">
                  <c:v>30.242000000000001</c:v>
                </c:pt>
                <c:pt idx="491">
                  <c:v>29.728999999999999</c:v>
                </c:pt>
                <c:pt idx="492">
                  <c:v>29.167999999999999</c:v>
                </c:pt>
                <c:pt idx="493">
                  <c:v>28.658000000000001</c:v>
                </c:pt>
                <c:pt idx="494">
                  <c:v>28.126999999999999</c:v>
                </c:pt>
                <c:pt idx="495">
                  <c:v>27.599</c:v>
                </c:pt>
                <c:pt idx="496">
                  <c:v>27.068000000000001</c:v>
                </c:pt>
                <c:pt idx="497">
                  <c:v>26.539000000000001</c:v>
                </c:pt>
                <c:pt idx="498">
                  <c:v>26.02</c:v>
                </c:pt>
                <c:pt idx="499">
                  <c:v>25.503</c:v>
                </c:pt>
                <c:pt idx="500">
                  <c:v>24.995000000000001</c:v>
                </c:pt>
                <c:pt idx="501">
                  <c:v>24.486999999999998</c:v>
                </c:pt>
                <c:pt idx="502">
                  <c:v>23.975999999999999</c:v>
                </c:pt>
                <c:pt idx="503">
                  <c:v>23.465</c:v>
                </c:pt>
                <c:pt idx="504">
                  <c:v>22.95</c:v>
                </c:pt>
                <c:pt idx="505">
                  <c:v>22.437999999999999</c:v>
                </c:pt>
                <c:pt idx="506">
                  <c:v>21.917999999999999</c:v>
                </c:pt>
                <c:pt idx="507">
                  <c:v>21.402000000000001</c:v>
                </c:pt>
                <c:pt idx="508">
                  <c:v>20.893000000000001</c:v>
                </c:pt>
                <c:pt idx="509">
                  <c:v>20.387</c:v>
                </c:pt>
                <c:pt idx="510">
                  <c:v>19.882999999999999</c:v>
                </c:pt>
                <c:pt idx="511">
                  <c:v>19.376999999999999</c:v>
                </c:pt>
                <c:pt idx="512">
                  <c:v>18.873999999999999</c:v>
                </c:pt>
                <c:pt idx="513">
                  <c:v>18.376000000000001</c:v>
                </c:pt>
                <c:pt idx="514">
                  <c:v>17.88</c:v>
                </c:pt>
                <c:pt idx="515">
                  <c:v>17.385000000000002</c:v>
                </c:pt>
                <c:pt idx="516">
                  <c:v>16.902000000000001</c:v>
                </c:pt>
                <c:pt idx="517">
                  <c:v>16.423999999999999</c:v>
                </c:pt>
                <c:pt idx="518">
                  <c:v>15.94</c:v>
                </c:pt>
                <c:pt idx="519">
                  <c:v>15.456</c:v>
                </c:pt>
                <c:pt idx="520">
                  <c:v>14.952999999999999</c:v>
                </c:pt>
                <c:pt idx="521">
                  <c:v>14.456</c:v>
                </c:pt>
                <c:pt idx="522">
                  <c:v>13.961</c:v>
                </c:pt>
                <c:pt idx="523">
                  <c:v>13.468</c:v>
                </c:pt>
                <c:pt idx="524">
                  <c:v>12.98</c:v>
                </c:pt>
                <c:pt idx="525">
                  <c:v>12.497999999999999</c:v>
                </c:pt>
                <c:pt idx="526">
                  <c:v>12.034000000000001</c:v>
                </c:pt>
                <c:pt idx="527">
                  <c:v>11.516999999999999</c:v>
                </c:pt>
                <c:pt idx="528">
                  <c:v>11.067</c:v>
                </c:pt>
                <c:pt idx="529">
                  <c:v>10.622999999999999</c:v>
                </c:pt>
                <c:pt idx="530">
                  <c:v>10.214</c:v>
                </c:pt>
                <c:pt idx="531">
                  <c:v>9.7759999999999998</c:v>
                </c:pt>
                <c:pt idx="532">
                  <c:v>9.3209999999999997</c:v>
                </c:pt>
                <c:pt idx="533">
                  <c:v>8.8659999999999997</c:v>
                </c:pt>
                <c:pt idx="534">
                  <c:v>8.4109999999999996</c:v>
                </c:pt>
                <c:pt idx="535">
                  <c:v>7.9420000000000002</c:v>
                </c:pt>
                <c:pt idx="536">
                  <c:v>7.4749999999999996</c:v>
                </c:pt>
                <c:pt idx="537">
                  <c:v>7.0060000000000002</c:v>
                </c:pt>
                <c:pt idx="538">
                  <c:v>6.5519999999999996</c:v>
                </c:pt>
                <c:pt idx="539">
                  <c:v>6.1189999999999998</c:v>
                </c:pt>
                <c:pt idx="540">
                  <c:v>5.6989999999999998</c:v>
                </c:pt>
                <c:pt idx="541">
                  <c:v>5.2949999999999999</c:v>
                </c:pt>
                <c:pt idx="542">
                  <c:v>4.9039999999999999</c:v>
                </c:pt>
                <c:pt idx="543">
                  <c:v>4.51</c:v>
                </c:pt>
                <c:pt idx="544">
                  <c:v>4.1609999999999996</c:v>
                </c:pt>
                <c:pt idx="545">
                  <c:v>3.8460000000000001</c:v>
                </c:pt>
                <c:pt idx="546">
                  <c:v>3.5219999999999998</c:v>
                </c:pt>
                <c:pt idx="547">
                  <c:v>3.1589999999999998</c:v>
                </c:pt>
                <c:pt idx="548">
                  <c:v>2.7759999999999998</c:v>
                </c:pt>
                <c:pt idx="549">
                  <c:v>2.39</c:v>
                </c:pt>
                <c:pt idx="550">
                  <c:v>2.012</c:v>
                </c:pt>
                <c:pt idx="551">
                  <c:v>1.66</c:v>
                </c:pt>
                <c:pt idx="552">
                  <c:v>1.3540000000000001</c:v>
                </c:pt>
                <c:pt idx="553">
                  <c:v>1.103</c:v>
                </c:pt>
                <c:pt idx="554">
                  <c:v>0.88800000000000001</c:v>
                </c:pt>
                <c:pt idx="555">
                  <c:v>0.69499999999999995</c:v>
                </c:pt>
                <c:pt idx="556">
                  <c:v>0.53400000000000003</c:v>
                </c:pt>
                <c:pt idx="557">
                  <c:v>0.38500000000000001</c:v>
                </c:pt>
                <c:pt idx="558">
                  <c:v>0.26600000000000001</c:v>
                </c:pt>
                <c:pt idx="559">
                  <c:v>0.17</c:v>
                </c:pt>
                <c:pt idx="560">
                  <c:v>9.8000000000000004E-2</c:v>
                </c:pt>
                <c:pt idx="561">
                  <c:v>4.2000000000000003E-2</c:v>
                </c:pt>
                <c:pt idx="562">
                  <c:v>3.7999999999999999E-2</c:v>
                </c:pt>
                <c:pt idx="563">
                  <c:v>1.2E-2</c:v>
                </c:pt>
                <c:pt idx="564">
                  <c:v>8.0000000000000002E-3</c:v>
                </c:pt>
                <c:pt idx="565">
                  <c:v>4.0000000000000001E-3</c:v>
                </c:pt>
                <c:pt idx="566">
                  <c:v>2E-3</c:v>
                </c:pt>
                <c:pt idx="567">
                  <c:v>3.0000000000000001E-3</c:v>
                </c:pt>
                <c:pt idx="568">
                  <c:v>4.0000000000000001E-3</c:v>
                </c:pt>
                <c:pt idx="569">
                  <c:v>-1E-3</c:v>
                </c:pt>
                <c:pt idx="570">
                  <c:v>-4.0000000000000001E-3</c:v>
                </c:pt>
                <c:pt idx="571">
                  <c:v>-3.0000000000000001E-3</c:v>
                </c:pt>
                <c:pt idx="572">
                  <c:v>-4.0000000000000001E-3</c:v>
                </c:pt>
                <c:pt idx="573">
                  <c:v>5.0000000000000001E-3</c:v>
                </c:pt>
                <c:pt idx="574">
                  <c:v>-0.01</c:v>
                </c:pt>
                <c:pt idx="575">
                  <c:v>-2E-3</c:v>
                </c:pt>
                <c:pt idx="576">
                  <c:v>-4.0000000000000001E-3</c:v>
                </c:pt>
                <c:pt idx="577">
                  <c:v>-5.0000000000000001E-3</c:v>
                </c:pt>
                <c:pt idx="578">
                  <c:v>-7.0000000000000001E-3</c:v>
                </c:pt>
                <c:pt idx="579">
                  <c:v>-5.0000000000000001E-3</c:v>
                </c:pt>
                <c:pt idx="580">
                  <c:v>-7.0000000000000001E-3</c:v>
                </c:pt>
                <c:pt idx="581">
                  <c:v>-5.0000000000000001E-3</c:v>
                </c:pt>
                <c:pt idx="582">
                  <c:v>-4.0000000000000001E-3</c:v>
                </c:pt>
                <c:pt idx="583">
                  <c:v>-5.0000000000000001E-3</c:v>
                </c:pt>
                <c:pt idx="584">
                  <c:v>-3.0000000000000001E-3</c:v>
                </c:pt>
                <c:pt idx="585">
                  <c:v>-6.0000000000000001E-3</c:v>
                </c:pt>
                <c:pt idx="586">
                  <c:v>-4.0000000000000001E-3</c:v>
                </c:pt>
                <c:pt idx="587">
                  <c:v>-5.0000000000000001E-3</c:v>
                </c:pt>
                <c:pt idx="588">
                  <c:v>-7.0000000000000001E-3</c:v>
                </c:pt>
                <c:pt idx="589">
                  <c:v>-6.0000000000000001E-3</c:v>
                </c:pt>
                <c:pt idx="590">
                  <c:v>-7.0000000000000001E-3</c:v>
                </c:pt>
              </c:numCache>
            </c:numRef>
          </c:yVal>
          <c:smooth val="0"/>
        </c:ser>
        <c:ser>
          <c:idx val="0"/>
          <c:order val="0"/>
          <c:tx>
            <c:v>Fit 4K</c:v>
          </c:tx>
          <c:marker>
            <c:symbol val="none"/>
          </c:marker>
          <c:trendline>
            <c:trendlineType val="linear"/>
            <c:dispRSqr val="1"/>
            <c:dispEq val="1"/>
            <c:trendlineLbl>
              <c:layout>
                <c:manualLayout>
                  <c:x val="-6.9284339763264494E-2"/>
                  <c:y val="2.2316813671037383E-2"/>
                </c:manualLayout>
              </c:layout>
              <c:numFmt formatCode="General" sourceLinked="0"/>
            </c:trendlineLbl>
          </c:trendline>
          <c:xVal>
            <c:numRef>
              <c:f>'CTS 13-01-2015 18h22 (4K)'!$D$131:$D$173</c:f>
              <c:numCache>
                <c:formatCode>0.000</c:formatCode>
                <c:ptCount val="43"/>
                <c:pt idx="0">
                  <c:v>1</c:v>
                </c:pt>
                <c:pt idx="1">
                  <c:v>1</c:v>
                </c:pt>
                <c:pt idx="2">
                  <c:v>1</c:v>
                </c:pt>
                <c:pt idx="3">
                  <c:v>0.99191874999999996</c:v>
                </c:pt>
                <c:pt idx="4">
                  <c:v>0.98520874999999997</c:v>
                </c:pt>
                <c:pt idx="5">
                  <c:v>0.98146999999999995</c:v>
                </c:pt>
                <c:pt idx="6">
                  <c:v>0.97344624999999996</c:v>
                </c:pt>
                <c:pt idx="7">
                  <c:v>0.96563125000000005</c:v>
                </c:pt>
                <c:pt idx="8">
                  <c:v>0.96161125000000003</c:v>
                </c:pt>
                <c:pt idx="9">
                  <c:v>0.95396875000000003</c:v>
                </c:pt>
                <c:pt idx="10">
                  <c:v>0.94628250000000003</c:v>
                </c:pt>
                <c:pt idx="11">
                  <c:v>0.93899750000000004</c:v>
                </c:pt>
                <c:pt idx="12">
                  <c:v>0.93479875000000001</c:v>
                </c:pt>
                <c:pt idx="13">
                  <c:v>0.92757875000000001</c:v>
                </c:pt>
                <c:pt idx="14">
                  <c:v>0.91998250000000004</c:v>
                </c:pt>
                <c:pt idx="15">
                  <c:v>0.91206125000000005</c:v>
                </c:pt>
                <c:pt idx="16">
                  <c:v>0.90421625000000005</c:v>
                </c:pt>
                <c:pt idx="17">
                  <c:v>0.90053749999999999</c:v>
                </c:pt>
                <c:pt idx="18">
                  <c:v>0.9</c:v>
                </c:pt>
                <c:pt idx="19">
                  <c:v>0.9</c:v>
                </c:pt>
                <c:pt idx="20">
                  <c:v>0.9</c:v>
                </c:pt>
                <c:pt idx="21">
                  <c:v>0.9</c:v>
                </c:pt>
                <c:pt idx="22">
                  <c:v>0.9</c:v>
                </c:pt>
                <c:pt idx="23">
                  <c:v>0.9</c:v>
                </c:pt>
                <c:pt idx="24">
                  <c:v>0.89127624999999999</c:v>
                </c:pt>
                <c:pt idx="25">
                  <c:v>0.8871675</c:v>
                </c:pt>
                <c:pt idx="26">
                  <c:v>0.88051625</c:v>
                </c:pt>
                <c:pt idx="27">
                  <c:v>0.87311125000000001</c:v>
                </c:pt>
                <c:pt idx="28">
                  <c:v>0.86396125000000001</c:v>
                </c:pt>
                <c:pt idx="29">
                  <c:v>0.85746</c:v>
                </c:pt>
                <c:pt idx="30">
                  <c:v>0.85354125000000003</c:v>
                </c:pt>
                <c:pt idx="31">
                  <c:v>0.84562875000000004</c:v>
                </c:pt>
                <c:pt idx="32">
                  <c:v>0.83884000000000003</c:v>
                </c:pt>
                <c:pt idx="33">
                  <c:v>0.83151874999999997</c:v>
                </c:pt>
                <c:pt idx="34">
                  <c:v>0.82294124999999996</c:v>
                </c:pt>
                <c:pt idx="35">
                  <c:v>0.81958624999999996</c:v>
                </c:pt>
                <c:pt idx="36">
                  <c:v>0.81128999999999996</c:v>
                </c:pt>
                <c:pt idx="37">
                  <c:v>0.80422000000000005</c:v>
                </c:pt>
                <c:pt idx="38">
                  <c:v>0.8</c:v>
                </c:pt>
                <c:pt idx="39">
                  <c:v>0.8</c:v>
                </c:pt>
                <c:pt idx="40">
                  <c:v>0.8</c:v>
                </c:pt>
                <c:pt idx="41">
                  <c:v>0.8</c:v>
                </c:pt>
                <c:pt idx="42">
                  <c:v>0.8</c:v>
                </c:pt>
              </c:numCache>
            </c:numRef>
          </c:xVal>
          <c:yVal>
            <c:numRef>
              <c:f>'CTS 13-01-2015 18h22 (4K)'!$F$131:$F$173</c:f>
              <c:numCache>
                <c:formatCode>General</c:formatCode>
                <c:ptCount val="43"/>
                <c:pt idx="0">
                  <c:v>47.468000000000004</c:v>
                </c:pt>
                <c:pt idx="1">
                  <c:v>47.470999999999997</c:v>
                </c:pt>
                <c:pt idx="2">
                  <c:v>47.338000000000001</c:v>
                </c:pt>
                <c:pt idx="3">
                  <c:v>46.808</c:v>
                </c:pt>
                <c:pt idx="4">
                  <c:v>46.264000000000003</c:v>
                </c:pt>
                <c:pt idx="5">
                  <c:v>45.716000000000001</c:v>
                </c:pt>
                <c:pt idx="6">
                  <c:v>45.170999999999999</c:v>
                </c:pt>
                <c:pt idx="7">
                  <c:v>44.628</c:v>
                </c:pt>
                <c:pt idx="8">
                  <c:v>44.085999999999999</c:v>
                </c:pt>
                <c:pt idx="9">
                  <c:v>43.540999999999997</c:v>
                </c:pt>
                <c:pt idx="10">
                  <c:v>42.997</c:v>
                </c:pt>
                <c:pt idx="11">
                  <c:v>42.451000000000001</c:v>
                </c:pt>
                <c:pt idx="12">
                  <c:v>41.92</c:v>
                </c:pt>
                <c:pt idx="13">
                  <c:v>41.390999999999998</c:v>
                </c:pt>
                <c:pt idx="14">
                  <c:v>40.859000000000002</c:v>
                </c:pt>
                <c:pt idx="15">
                  <c:v>40.322000000000003</c:v>
                </c:pt>
                <c:pt idx="16">
                  <c:v>39.784999999999997</c:v>
                </c:pt>
                <c:pt idx="17">
                  <c:v>39.451999999999998</c:v>
                </c:pt>
                <c:pt idx="18">
                  <c:v>39.457000000000001</c:v>
                </c:pt>
                <c:pt idx="19">
                  <c:v>39.442999999999998</c:v>
                </c:pt>
                <c:pt idx="20">
                  <c:v>39.454999999999998</c:v>
                </c:pt>
                <c:pt idx="21">
                  <c:v>39.451000000000001</c:v>
                </c:pt>
                <c:pt idx="22">
                  <c:v>39.448999999999998</c:v>
                </c:pt>
                <c:pt idx="23">
                  <c:v>39.25</c:v>
                </c:pt>
                <c:pt idx="24">
                  <c:v>38.71</c:v>
                </c:pt>
                <c:pt idx="25">
                  <c:v>38.173000000000002</c:v>
                </c:pt>
                <c:pt idx="26">
                  <c:v>37.64</c:v>
                </c:pt>
                <c:pt idx="27">
                  <c:v>37.106999999999999</c:v>
                </c:pt>
                <c:pt idx="28">
                  <c:v>36.575000000000003</c:v>
                </c:pt>
                <c:pt idx="29">
                  <c:v>36.043999999999997</c:v>
                </c:pt>
                <c:pt idx="30">
                  <c:v>35.506999999999998</c:v>
                </c:pt>
                <c:pt idx="31">
                  <c:v>34.972999999999999</c:v>
                </c:pt>
                <c:pt idx="32">
                  <c:v>34.44</c:v>
                </c:pt>
                <c:pt idx="33">
                  <c:v>33.902999999999999</c:v>
                </c:pt>
                <c:pt idx="34">
                  <c:v>33.372999999999998</c:v>
                </c:pt>
                <c:pt idx="35">
                  <c:v>32.847000000000001</c:v>
                </c:pt>
                <c:pt idx="36">
                  <c:v>32.313000000000002</c:v>
                </c:pt>
                <c:pt idx="37">
                  <c:v>31.785</c:v>
                </c:pt>
                <c:pt idx="38">
                  <c:v>31.542000000000002</c:v>
                </c:pt>
                <c:pt idx="39">
                  <c:v>31.542999999999999</c:v>
                </c:pt>
                <c:pt idx="40">
                  <c:v>31.536999999999999</c:v>
                </c:pt>
                <c:pt idx="41">
                  <c:v>31.538</c:v>
                </c:pt>
                <c:pt idx="42">
                  <c:v>31.539000000000001</c:v>
                </c:pt>
              </c:numCache>
            </c:numRef>
          </c:yVal>
          <c:smooth val="0"/>
        </c:ser>
        <c:dLbls>
          <c:showLegendKey val="0"/>
          <c:showVal val="0"/>
          <c:showCatName val="0"/>
          <c:showSerName val="0"/>
          <c:showPercent val="0"/>
          <c:showBubbleSize val="0"/>
        </c:dLbls>
        <c:axId val="83529728"/>
        <c:axId val="83531264"/>
      </c:scatterChart>
      <c:valAx>
        <c:axId val="83529728"/>
        <c:scaling>
          <c:orientation val="minMax"/>
          <c:max val="1.05"/>
          <c:min val="0"/>
        </c:scaling>
        <c:delete val="0"/>
        <c:axPos val="b"/>
        <c:numFmt formatCode="0.0" sourceLinked="0"/>
        <c:majorTickMark val="out"/>
        <c:minorTickMark val="none"/>
        <c:tickLblPos val="nextTo"/>
        <c:crossAx val="83531264"/>
        <c:crosses val="autoZero"/>
        <c:crossBetween val="midCat"/>
      </c:valAx>
      <c:valAx>
        <c:axId val="83531264"/>
        <c:scaling>
          <c:orientation val="minMax"/>
          <c:max val="55"/>
          <c:min val="0"/>
        </c:scaling>
        <c:delete val="0"/>
        <c:axPos val="l"/>
        <c:majorGridlines/>
        <c:numFmt formatCode="General" sourceLinked="1"/>
        <c:majorTickMark val="out"/>
        <c:minorTickMark val="none"/>
        <c:tickLblPos val="nextTo"/>
        <c:crossAx val="83529728"/>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sz="1800" b="1" i="0" baseline="0" dirty="0" smtClean="0">
                <a:effectLst/>
              </a:rPr>
              <a:t>Tuning </a:t>
            </a:r>
            <a:r>
              <a:rPr lang="fr-FR" sz="1800" b="1" i="0" baseline="0" dirty="0" err="1" smtClean="0">
                <a:effectLst/>
              </a:rPr>
              <a:t>sensitivity</a:t>
            </a:r>
            <a:r>
              <a:rPr lang="fr-FR" sz="1800" b="1" i="0" baseline="0" dirty="0" smtClean="0">
                <a:effectLst/>
              </a:rPr>
              <a:t> ZA02</a:t>
            </a:r>
            <a:endParaRPr lang="fr-FR" dirty="0">
              <a:effectLst/>
            </a:endParaRPr>
          </a:p>
        </c:rich>
      </c:tx>
      <c:layout>
        <c:manualLayout>
          <c:xMode val="edge"/>
          <c:yMode val="edge"/>
          <c:x val="0.36569794400699912"/>
          <c:y val="4.3613059442071271E-2"/>
        </c:manualLayout>
      </c:layout>
      <c:overlay val="0"/>
    </c:title>
    <c:autoTitleDeleted val="0"/>
    <c:plotArea>
      <c:layout>
        <c:manualLayout>
          <c:layoutTarget val="inner"/>
          <c:xMode val="edge"/>
          <c:yMode val="edge"/>
          <c:x val="4.224258642486315E-2"/>
          <c:y val="0.14881541664055919"/>
          <c:w val="0.93765550699805555"/>
          <c:h val="0.76258457082785081"/>
        </c:manualLayout>
      </c:layout>
      <c:scatterChart>
        <c:scatterStyle val="lineMarker"/>
        <c:varyColors val="0"/>
        <c:ser>
          <c:idx val="2"/>
          <c:order val="2"/>
          <c:tx>
            <c:strRef>
              <c:f>Feuil1!$K$1</c:f>
              <c:strCache>
                <c:ptCount val="1"/>
                <c:pt idx="0">
                  <c:v>Fréquence relative @4K (kHz)</c:v>
                </c:pt>
              </c:strCache>
            </c:strRef>
          </c:tx>
          <c:spPr>
            <a:ln w="19050"/>
          </c:spPr>
          <c:marker>
            <c:symbol val="none"/>
          </c:marker>
          <c:trendline>
            <c:trendlineType val="linear"/>
            <c:dispRSqr val="1"/>
            <c:dispEq val="1"/>
            <c:trendlineLbl>
              <c:layout>
                <c:manualLayout>
                  <c:x val="-0.10542338075711197"/>
                  <c:y val="7.517004671498291E-2"/>
                </c:manualLayout>
              </c:layout>
              <c:numFmt formatCode="General" sourceLinked="0"/>
            </c:trendlineLbl>
          </c:trendline>
          <c:xVal>
            <c:numRef>
              <c:f>Feuil1!$I$12:$I$321</c:f>
              <c:numCache>
                <c:formatCode>0.000</c:formatCode>
                <c:ptCount val="310"/>
                <c:pt idx="0" formatCode="General">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pt idx="92">
                  <c:v>1</c:v>
                </c:pt>
                <c:pt idx="93">
                  <c:v>1</c:v>
                </c:pt>
                <c:pt idx="94">
                  <c:v>1</c:v>
                </c:pt>
                <c:pt idx="95">
                  <c:v>1</c:v>
                </c:pt>
                <c:pt idx="96">
                  <c:v>1</c:v>
                </c:pt>
                <c:pt idx="97">
                  <c:v>1</c:v>
                </c:pt>
                <c:pt idx="98">
                  <c:v>1</c:v>
                </c:pt>
                <c:pt idx="99">
                  <c:v>1</c:v>
                </c:pt>
                <c:pt idx="100">
                  <c:v>1</c:v>
                </c:pt>
                <c:pt idx="101">
                  <c:v>1</c:v>
                </c:pt>
                <c:pt idx="102">
                  <c:v>1</c:v>
                </c:pt>
                <c:pt idx="103">
                  <c:v>1</c:v>
                </c:pt>
                <c:pt idx="104">
                  <c:v>1</c:v>
                </c:pt>
                <c:pt idx="105">
                  <c:v>1</c:v>
                </c:pt>
                <c:pt idx="106">
                  <c:v>1</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1</c:v>
                </c:pt>
                <c:pt idx="127">
                  <c:v>1</c:v>
                </c:pt>
                <c:pt idx="128">
                  <c:v>1</c:v>
                </c:pt>
                <c:pt idx="129">
                  <c:v>1</c:v>
                </c:pt>
                <c:pt idx="130">
                  <c:v>1</c:v>
                </c:pt>
                <c:pt idx="131">
                  <c:v>1</c:v>
                </c:pt>
                <c:pt idx="132">
                  <c:v>1</c:v>
                </c:pt>
                <c:pt idx="133">
                  <c:v>1</c:v>
                </c:pt>
                <c:pt idx="134">
                  <c:v>1</c:v>
                </c:pt>
                <c:pt idx="135">
                  <c:v>1</c:v>
                </c:pt>
                <c:pt idx="136">
                  <c:v>1</c:v>
                </c:pt>
                <c:pt idx="137">
                  <c:v>1</c:v>
                </c:pt>
                <c:pt idx="138">
                  <c:v>1</c:v>
                </c:pt>
                <c:pt idx="139">
                  <c:v>1</c:v>
                </c:pt>
                <c:pt idx="140">
                  <c:v>1</c:v>
                </c:pt>
                <c:pt idx="141">
                  <c:v>1</c:v>
                </c:pt>
                <c:pt idx="142">
                  <c:v>1</c:v>
                </c:pt>
                <c:pt idx="143">
                  <c:v>1</c:v>
                </c:pt>
                <c:pt idx="144">
                  <c:v>1</c:v>
                </c:pt>
                <c:pt idx="145">
                  <c:v>1</c:v>
                </c:pt>
                <c:pt idx="146">
                  <c:v>1</c:v>
                </c:pt>
                <c:pt idx="147">
                  <c:v>1</c:v>
                </c:pt>
                <c:pt idx="148">
                  <c:v>1</c:v>
                </c:pt>
                <c:pt idx="149">
                  <c:v>1</c:v>
                </c:pt>
                <c:pt idx="150">
                  <c:v>1</c:v>
                </c:pt>
                <c:pt idx="151">
                  <c:v>1</c:v>
                </c:pt>
                <c:pt idx="152">
                  <c:v>1</c:v>
                </c:pt>
                <c:pt idx="153">
                  <c:v>1</c:v>
                </c:pt>
                <c:pt idx="154">
                  <c:v>1</c:v>
                </c:pt>
                <c:pt idx="155">
                  <c:v>1</c:v>
                </c:pt>
                <c:pt idx="156">
                  <c:v>1</c:v>
                </c:pt>
                <c:pt idx="157">
                  <c:v>1</c:v>
                </c:pt>
                <c:pt idx="158">
                  <c:v>1</c:v>
                </c:pt>
                <c:pt idx="159">
                  <c:v>1</c:v>
                </c:pt>
                <c:pt idx="160">
                  <c:v>1</c:v>
                </c:pt>
                <c:pt idx="161">
                  <c:v>1</c:v>
                </c:pt>
                <c:pt idx="162">
                  <c:v>1</c:v>
                </c:pt>
                <c:pt idx="163">
                  <c:v>1</c:v>
                </c:pt>
                <c:pt idx="164">
                  <c:v>1</c:v>
                </c:pt>
                <c:pt idx="165">
                  <c:v>1</c:v>
                </c:pt>
                <c:pt idx="166">
                  <c:v>1</c:v>
                </c:pt>
                <c:pt idx="167">
                  <c:v>1</c:v>
                </c:pt>
                <c:pt idx="168">
                  <c:v>1</c:v>
                </c:pt>
                <c:pt idx="169">
                  <c:v>1</c:v>
                </c:pt>
                <c:pt idx="170">
                  <c:v>1</c:v>
                </c:pt>
                <c:pt idx="171">
                  <c:v>1</c:v>
                </c:pt>
                <c:pt idx="172">
                  <c:v>1</c:v>
                </c:pt>
                <c:pt idx="173">
                  <c:v>1</c:v>
                </c:pt>
                <c:pt idx="174">
                  <c:v>1</c:v>
                </c:pt>
                <c:pt idx="175">
                  <c:v>1</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1</c:v>
                </c:pt>
                <c:pt idx="200">
                  <c:v>1</c:v>
                </c:pt>
                <c:pt idx="201">
                  <c:v>1</c:v>
                </c:pt>
                <c:pt idx="202">
                  <c:v>1</c:v>
                </c:pt>
                <c:pt idx="203">
                  <c:v>1</c:v>
                </c:pt>
                <c:pt idx="204">
                  <c:v>1</c:v>
                </c:pt>
                <c:pt idx="205">
                  <c:v>1</c:v>
                </c:pt>
                <c:pt idx="206">
                  <c:v>1</c:v>
                </c:pt>
                <c:pt idx="207">
                  <c:v>1</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1</c:v>
                </c:pt>
                <c:pt idx="223">
                  <c:v>1</c:v>
                </c:pt>
                <c:pt idx="224">
                  <c:v>1</c:v>
                </c:pt>
                <c:pt idx="225">
                  <c:v>1</c:v>
                </c:pt>
                <c:pt idx="226">
                  <c:v>1</c:v>
                </c:pt>
                <c:pt idx="227">
                  <c:v>1</c:v>
                </c:pt>
                <c:pt idx="228">
                  <c:v>1</c:v>
                </c:pt>
                <c:pt idx="229">
                  <c:v>1</c:v>
                </c:pt>
                <c:pt idx="230">
                  <c:v>1</c:v>
                </c:pt>
                <c:pt idx="231">
                  <c:v>1</c:v>
                </c:pt>
                <c:pt idx="232">
                  <c:v>1</c:v>
                </c:pt>
                <c:pt idx="233">
                  <c:v>1</c:v>
                </c:pt>
                <c:pt idx="234">
                  <c:v>1</c:v>
                </c:pt>
                <c:pt idx="235">
                  <c:v>1</c:v>
                </c:pt>
                <c:pt idx="236">
                  <c:v>1</c:v>
                </c:pt>
                <c:pt idx="237">
                  <c:v>1</c:v>
                </c:pt>
                <c:pt idx="238">
                  <c:v>1</c:v>
                </c:pt>
                <c:pt idx="239">
                  <c:v>1</c:v>
                </c:pt>
                <c:pt idx="240">
                  <c:v>1</c:v>
                </c:pt>
                <c:pt idx="241">
                  <c:v>1</c:v>
                </c:pt>
                <c:pt idx="242">
                  <c:v>1</c:v>
                </c:pt>
                <c:pt idx="243">
                  <c:v>1</c:v>
                </c:pt>
                <c:pt idx="244">
                  <c:v>1</c:v>
                </c:pt>
                <c:pt idx="245">
                  <c:v>1</c:v>
                </c:pt>
                <c:pt idx="246">
                  <c:v>1</c:v>
                </c:pt>
                <c:pt idx="247">
                  <c:v>1</c:v>
                </c:pt>
                <c:pt idx="248">
                  <c:v>1</c:v>
                </c:pt>
                <c:pt idx="249">
                  <c:v>1</c:v>
                </c:pt>
                <c:pt idx="250">
                  <c:v>1</c:v>
                </c:pt>
                <c:pt idx="251">
                  <c:v>0.99379874999999995</c:v>
                </c:pt>
                <c:pt idx="252">
                  <c:v>0.98522874999999999</c:v>
                </c:pt>
                <c:pt idx="253">
                  <c:v>0.98155375</c:v>
                </c:pt>
                <c:pt idx="254">
                  <c:v>0.97297875</c:v>
                </c:pt>
                <c:pt idx="255">
                  <c:v>0.96562749999999997</c:v>
                </c:pt>
                <c:pt idx="256">
                  <c:v>0.96072749999999996</c:v>
                </c:pt>
                <c:pt idx="257">
                  <c:v>0.95337749999999999</c:v>
                </c:pt>
                <c:pt idx="258">
                  <c:v>0.94541500000000001</c:v>
                </c:pt>
                <c:pt idx="259">
                  <c:v>0.94112625000000005</c:v>
                </c:pt>
                <c:pt idx="260">
                  <c:v>0.93316374999999996</c:v>
                </c:pt>
                <c:pt idx="261">
                  <c:v>0.92397625000000005</c:v>
                </c:pt>
                <c:pt idx="262">
                  <c:v>0.92091374999999998</c:v>
                </c:pt>
                <c:pt idx="263">
                  <c:v>0.91233750000000002</c:v>
                </c:pt>
                <c:pt idx="264">
                  <c:v>0.90498875000000001</c:v>
                </c:pt>
                <c:pt idx="265">
                  <c:v>0.90008750000000004</c:v>
                </c:pt>
                <c:pt idx="266">
                  <c:v>0.89273875000000003</c:v>
                </c:pt>
                <c:pt idx="267">
                  <c:v>0.88451749999999996</c:v>
                </c:pt>
                <c:pt idx="268">
                  <c:v>0.88086624999999996</c:v>
                </c:pt>
                <c:pt idx="269">
                  <c:v>0.87229124999999996</c:v>
                </c:pt>
                <c:pt idx="270">
                  <c:v>0.86432874999999998</c:v>
                </c:pt>
                <c:pt idx="271">
                  <c:v>0.86004124999999998</c:v>
                </c:pt>
                <c:pt idx="272">
                  <c:v>0.85207875</c:v>
                </c:pt>
                <c:pt idx="273">
                  <c:v>0.84411625000000001</c:v>
                </c:pt>
                <c:pt idx="274">
                  <c:v>0.83982749999999995</c:v>
                </c:pt>
                <c:pt idx="275">
                  <c:v>0.83186499999999997</c:v>
                </c:pt>
                <c:pt idx="276">
                  <c:v>0.82390249999999998</c:v>
                </c:pt>
                <c:pt idx="277">
                  <c:v>0.8202275</c:v>
                </c:pt>
                <c:pt idx="278">
                  <c:v>0.8116525</c:v>
                </c:pt>
                <c:pt idx="279">
                  <c:v>0.80369000000000002</c:v>
                </c:pt>
                <c:pt idx="280">
                  <c:v>0.80001500000000003</c:v>
                </c:pt>
                <c:pt idx="281">
                  <c:v>0.79143874999999997</c:v>
                </c:pt>
                <c:pt idx="282">
                  <c:v>0.78347500000000003</c:v>
                </c:pt>
                <c:pt idx="283">
                  <c:v>0.77918874999999999</c:v>
                </c:pt>
                <c:pt idx="284">
                  <c:v>0.77123125000000003</c:v>
                </c:pt>
                <c:pt idx="285">
                  <c:v>0.76326875000000005</c:v>
                </c:pt>
                <c:pt idx="286">
                  <c:v>0.75898125000000005</c:v>
                </c:pt>
                <c:pt idx="287">
                  <c:v>0.75162499999999999</c:v>
                </c:pt>
                <c:pt idx="288">
                  <c:v>0.7436625</c:v>
                </c:pt>
                <c:pt idx="289">
                  <c:v>0.73937375000000005</c:v>
                </c:pt>
                <c:pt idx="290">
                  <c:v>0.73141250000000002</c:v>
                </c:pt>
                <c:pt idx="291">
                  <c:v>0.72222375000000005</c:v>
                </c:pt>
                <c:pt idx="292">
                  <c:v>0.71854874999999996</c:v>
                </c:pt>
                <c:pt idx="293">
                  <c:v>0.70997250000000001</c:v>
                </c:pt>
                <c:pt idx="294">
                  <c:v>0.70323625000000001</c:v>
                </c:pt>
                <c:pt idx="295">
                  <c:v>0.69894750000000005</c:v>
                </c:pt>
                <c:pt idx="296">
                  <c:v>0.69098625000000002</c:v>
                </c:pt>
                <c:pt idx="297">
                  <c:v>0.68302249999999998</c:v>
                </c:pt>
                <c:pt idx="298">
                  <c:v>0.67505875000000004</c:v>
                </c:pt>
                <c:pt idx="299">
                  <c:v>0.67077249999999999</c:v>
                </c:pt>
                <c:pt idx="300">
                  <c:v>0.66281500000000004</c:v>
                </c:pt>
                <c:pt idx="301">
                  <c:v>0.65485249999999995</c:v>
                </c:pt>
                <c:pt idx="302">
                  <c:v>0.65056499999999995</c:v>
                </c:pt>
                <c:pt idx="303">
                  <c:v>0.64198875</c:v>
                </c:pt>
                <c:pt idx="304">
                  <c:v>0.63463875000000003</c:v>
                </c:pt>
                <c:pt idx="305">
                  <c:v>0.63032624999999998</c:v>
                </c:pt>
                <c:pt idx="306">
                  <c:v>0.62236499999999995</c:v>
                </c:pt>
                <c:pt idx="307">
                  <c:v>0.61807624999999999</c:v>
                </c:pt>
                <c:pt idx="308">
                  <c:v>0.61011375000000001</c:v>
                </c:pt>
                <c:pt idx="309">
                  <c:v>0.60215125000000003</c:v>
                </c:pt>
              </c:numCache>
            </c:numRef>
          </c:xVal>
          <c:yVal>
            <c:numRef>
              <c:f>Feuil1!$K$12:$K$321</c:f>
              <c:numCache>
                <c:formatCode>0.0</c:formatCode>
                <c:ptCount val="310"/>
                <c:pt idx="0" formatCode="0.000">
                  <c:v>50.802999999999997</c:v>
                </c:pt>
                <c:pt idx="1">
                  <c:v>50.707999999999998</c:v>
                </c:pt>
                <c:pt idx="2">
                  <c:v>50.709000000000003</c:v>
                </c:pt>
                <c:pt idx="3">
                  <c:v>50.704999999999998</c:v>
                </c:pt>
                <c:pt idx="4">
                  <c:v>50.706000000000003</c:v>
                </c:pt>
                <c:pt idx="5">
                  <c:v>50.707000000000001</c:v>
                </c:pt>
                <c:pt idx="6">
                  <c:v>50.706000000000003</c:v>
                </c:pt>
                <c:pt idx="7">
                  <c:v>50.707999999999998</c:v>
                </c:pt>
                <c:pt idx="8">
                  <c:v>50.703000000000003</c:v>
                </c:pt>
                <c:pt idx="9">
                  <c:v>50.704999999999998</c:v>
                </c:pt>
                <c:pt idx="10">
                  <c:v>50.703000000000003</c:v>
                </c:pt>
                <c:pt idx="11">
                  <c:v>50.704999999999998</c:v>
                </c:pt>
                <c:pt idx="12">
                  <c:v>50.707999999999998</c:v>
                </c:pt>
                <c:pt idx="13">
                  <c:v>50.701999999999998</c:v>
                </c:pt>
                <c:pt idx="14">
                  <c:v>50.703000000000003</c:v>
                </c:pt>
                <c:pt idx="15">
                  <c:v>50.701999999999998</c:v>
                </c:pt>
                <c:pt idx="16">
                  <c:v>50.703000000000003</c:v>
                </c:pt>
                <c:pt idx="17">
                  <c:v>50.704000000000001</c:v>
                </c:pt>
                <c:pt idx="18">
                  <c:v>50.701000000000001</c:v>
                </c:pt>
                <c:pt idx="19">
                  <c:v>50.704000000000001</c:v>
                </c:pt>
                <c:pt idx="20">
                  <c:v>50.704999999999998</c:v>
                </c:pt>
                <c:pt idx="21">
                  <c:v>50.704000000000001</c:v>
                </c:pt>
                <c:pt idx="22">
                  <c:v>50.706000000000003</c:v>
                </c:pt>
                <c:pt idx="23">
                  <c:v>50.701999999999998</c:v>
                </c:pt>
                <c:pt idx="24">
                  <c:v>50.703000000000003</c:v>
                </c:pt>
                <c:pt idx="25">
                  <c:v>50.701999999999998</c:v>
                </c:pt>
                <c:pt idx="26">
                  <c:v>50.704000000000001</c:v>
                </c:pt>
                <c:pt idx="27">
                  <c:v>50.703000000000003</c:v>
                </c:pt>
                <c:pt idx="28">
                  <c:v>50.704000000000001</c:v>
                </c:pt>
                <c:pt idx="29">
                  <c:v>50.701000000000001</c:v>
                </c:pt>
                <c:pt idx="30">
                  <c:v>50.7</c:v>
                </c:pt>
                <c:pt idx="31">
                  <c:v>50.701000000000001</c:v>
                </c:pt>
                <c:pt idx="32">
                  <c:v>50.704999999999998</c:v>
                </c:pt>
                <c:pt idx="33">
                  <c:v>50.707000000000001</c:v>
                </c:pt>
                <c:pt idx="34">
                  <c:v>50.703000000000003</c:v>
                </c:pt>
                <c:pt idx="35">
                  <c:v>50.704999999999998</c:v>
                </c:pt>
                <c:pt idx="36">
                  <c:v>50.701999999999998</c:v>
                </c:pt>
                <c:pt idx="37">
                  <c:v>50.7</c:v>
                </c:pt>
                <c:pt idx="38">
                  <c:v>50.704000000000001</c:v>
                </c:pt>
                <c:pt idx="39">
                  <c:v>50.703000000000003</c:v>
                </c:pt>
                <c:pt idx="40">
                  <c:v>50.704000000000001</c:v>
                </c:pt>
                <c:pt idx="41">
                  <c:v>50.704999999999998</c:v>
                </c:pt>
                <c:pt idx="42">
                  <c:v>50.703000000000003</c:v>
                </c:pt>
                <c:pt idx="43">
                  <c:v>50.7</c:v>
                </c:pt>
                <c:pt idx="44">
                  <c:v>50.701000000000001</c:v>
                </c:pt>
                <c:pt idx="45">
                  <c:v>50.701999999999998</c:v>
                </c:pt>
                <c:pt idx="46">
                  <c:v>50.703000000000003</c:v>
                </c:pt>
                <c:pt idx="47">
                  <c:v>50.704000000000001</c:v>
                </c:pt>
                <c:pt idx="48">
                  <c:v>50.701999999999998</c:v>
                </c:pt>
                <c:pt idx="49">
                  <c:v>50.703000000000003</c:v>
                </c:pt>
                <c:pt idx="50">
                  <c:v>50.701000000000001</c:v>
                </c:pt>
                <c:pt idx="51">
                  <c:v>50.701999999999998</c:v>
                </c:pt>
                <c:pt idx="52">
                  <c:v>50.704999999999998</c:v>
                </c:pt>
                <c:pt idx="53">
                  <c:v>50.707000000000001</c:v>
                </c:pt>
                <c:pt idx="54">
                  <c:v>50.704999999999998</c:v>
                </c:pt>
                <c:pt idx="55">
                  <c:v>50.703000000000003</c:v>
                </c:pt>
                <c:pt idx="56">
                  <c:v>50.701000000000001</c:v>
                </c:pt>
                <c:pt idx="57">
                  <c:v>50.704999999999998</c:v>
                </c:pt>
                <c:pt idx="58">
                  <c:v>50.706000000000003</c:v>
                </c:pt>
                <c:pt idx="59">
                  <c:v>50.703000000000003</c:v>
                </c:pt>
                <c:pt idx="60">
                  <c:v>50.706000000000003</c:v>
                </c:pt>
                <c:pt idx="61">
                  <c:v>50.704999999999998</c:v>
                </c:pt>
                <c:pt idx="62">
                  <c:v>50.709000000000003</c:v>
                </c:pt>
                <c:pt idx="63">
                  <c:v>50.704999999999998</c:v>
                </c:pt>
                <c:pt idx="64">
                  <c:v>50.703000000000003</c:v>
                </c:pt>
                <c:pt idx="65">
                  <c:v>50.704999999999998</c:v>
                </c:pt>
                <c:pt idx="66">
                  <c:v>50.704000000000001</c:v>
                </c:pt>
                <c:pt idx="67">
                  <c:v>50.704999999999998</c:v>
                </c:pt>
                <c:pt idx="68">
                  <c:v>50.704000000000001</c:v>
                </c:pt>
                <c:pt idx="69">
                  <c:v>50.703000000000003</c:v>
                </c:pt>
                <c:pt idx="70">
                  <c:v>50.704000000000001</c:v>
                </c:pt>
                <c:pt idx="71">
                  <c:v>50.707000000000001</c:v>
                </c:pt>
                <c:pt idx="72">
                  <c:v>50.71</c:v>
                </c:pt>
                <c:pt idx="73">
                  <c:v>50.701000000000001</c:v>
                </c:pt>
                <c:pt idx="74">
                  <c:v>50.703000000000003</c:v>
                </c:pt>
                <c:pt idx="75">
                  <c:v>50.704000000000001</c:v>
                </c:pt>
                <c:pt idx="76">
                  <c:v>50.701999999999998</c:v>
                </c:pt>
                <c:pt idx="77">
                  <c:v>50.704999999999998</c:v>
                </c:pt>
                <c:pt idx="78">
                  <c:v>50.704000000000001</c:v>
                </c:pt>
                <c:pt idx="79">
                  <c:v>50.7</c:v>
                </c:pt>
                <c:pt idx="80">
                  <c:v>50.703000000000003</c:v>
                </c:pt>
                <c:pt idx="81">
                  <c:v>50.704000000000001</c:v>
                </c:pt>
                <c:pt idx="82">
                  <c:v>50.706000000000003</c:v>
                </c:pt>
                <c:pt idx="83">
                  <c:v>50.707000000000001</c:v>
                </c:pt>
                <c:pt idx="84">
                  <c:v>50.704000000000001</c:v>
                </c:pt>
                <c:pt idx="85">
                  <c:v>50.703000000000003</c:v>
                </c:pt>
                <c:pt idx="86">
                  <c:v>50.704999999999998</c:v>
                </c:pt>
                <c:pt idx="87">
                  <c:v>50.703000000000003</c:v>
                </c:pt>
                <c:pt idx="88">
                  <c:v>50.704999999999998</c:v>
                </c:pt>
                <c:pt idx="89">
                  <c:v>50.703000000000003</c:v>
                </c:pt>
                <c:pt idx="90">
                  <c:v>50.701999999999998</c:v>
                </c:pt>
                <c:pt idx="91">
                  <c:v>50.704999999999998</c:v>
                </c:pt>
                <c:pt idx="92">
                  <c:v>50.707000000000001</c:v>
                </c:pt>
                <c:pt idx="93">
                  <c:v>50.709000000000003</c:v>
                </c:pt>
                <c:pt idx="94">
                  <c:v>50.704999999999998</c:v>
                </c:pt>
                <c:pt idx="95">
                  <c:v>50.703000000000003</c:v>
                </c:pt>
                <c:pt idx="96">
                  <c:v>50.704000000000001</c:v>
                </c:pt>
                <c:pt idx="97">
                  <c:v>50.701999999999998</c:v>
                </c:pt>
                <c:pt idx="98">
                  <c:v>50.704999999999998</c:v>
                </c:pt>
                <c:pt idx="99">
                  <c:v>50.703000000000003</c:v>
                </c:pt>
                <c:pt idx="100">
                  <c:v>50.704000000000001</c:v>
                </c:pt>
                <c:pt idx="101">
                  <c:v>50.706000000000003</c:v>
                </c:pt>
                <c:pt idx="102">
                  <c:v>50.704999999999998</c:v>
                </c:pt>
                <c:pt idx="103">
                  <c:v>50.703000000000003</c:v>
                </c:pt>
                <c:pt idx="104">
                  <c:v>50.704000000000001</c:v>
                </c:pt>
                <c:pt idx="105">
                  <c:v>50.704999999999998</c:v>
                </c:pt>
                <c:pt idx="106">
                  <c:v>50.703000000000003</c:v>
                </c:pt>
                <c:pt idx="107">
                  <c:v>50.706000000000003</c:v>
                </c:pt>
                <c:pt idx="108">
                  <c:v>50.704000000000001</c:v>
                </c:pt>
                <c:pt idx="109">
                  <c:v>50.704999999999998</c:v>
                </c:pt>
                <c:pt idx="110">
                  <c:v>50.706000000000003</c:v>
                </c:pt>
                <c:pt idx="111">
                  <c:v>50.707999999999998</c:v>
                </c:pt>
                <c:pt idx="112">
                  <c:v>50.706000000000003</c:v>
                </c:pt>
                <c:pt idx="113">
                  <c:v>50.703000000000003</c:v>
                </c:pt>
                <c:pt idx="114">
                  <c:v>50.704000000000001</c:v>
                </c:pt>
                <c:pt idx="115">
                  <c:v>50.701999999999998</c:v>
                </c:pt>
                <c:pt idx="116">
                  <c:v>50.703000000000003</c:v>
                </c:pt>
                <c:pt idx="117">
                  <c:v>50.704999999999998</c:v>
                </c:pt>
                <c:pt idx="118">
                  <c:v>50.704000000000001</c:v>
                </c:pt>
                <c:pt idx="119">
                  <c:v>50.703000000000003</c:v>
                </c:pt>
                <c:pt idx="120">
                  <c:v>50.706000000000003</c:v>
                </c:pt>
                <c:pt idx="121">
                  <c:v>50.704999999999998</c:v>
                </c:pt>
                <c:pt idx="122">
                  <c:v>50.707999999999998</c:v>
                </c:pt>
                <c:pt idx="123">
                  <c:v>50.706000000000003</c:v>
                </c:pt>
                <c:pt idx="124">
                  <c:v>50.704999999999998</c:v>
                </c:pt>
                <c:pt idx="125">
                  <c:v>50.703000000000003</c:v>
                </c:pt>
                <c:pt idx="126">
                  <c:v>50.704999999999998</c:v>
                </c:pt>
                <c:pt idx="127">
                  <c:v>50.706000000000003</c:v>
                </c:pt>
                <c:pt idx="128">
                  <c:v>50.704000000000001</c:v>
                </c:pt>
                <c:pt idx="129">
                  <c:v>50.701999999999998</c:v>
                </c:pt>
                <c:pt idx="130">
                  <c:v>50.704000000000001</c:v>
                </c:pt>
                <c:pt idx="131">
                  <c:v>50.703000000000003</c:v>
                </c:pt>
                <c:pt idx="132">
                  <c:v>50.71</c:v>
                </c:pt>
                <c:pt idx="133">
                  <c:v>50.704999999999998</c:v>
                </c:pt>
                <c:pt idx="134">
                  <c:v>50.7</c:v>
                </c:pt>
                <c:pt idx="135">
                  <c:v>50.701999999999998</c:v>
                </c:pt>
                <c:pt idx="136">
                  <c:v>50.704000000000001</c:v>
                </c:pt>
                <c:pt idx="137">
                  <c:v>50.698999999999998</c:v>
                </c:pt>
                <c:pt idx="138">
                  <c:v>50.701999999999998</c:v>
                </c:pt>
                <c:pt idx="139">
                  <c:v>50.704999999999998</c:v>
                </c:pt>
                <c:pt idx="140">
                  <c:v>50.706000000000003</c:v>
                </c:pt>
                <c:pt idx="141">
                  <c:v>50.704999999999998</c:v>
                </c:pt>
                <c:pt idx="142">
                  <c:v>50.703000000000003</c:v>
                </c:pt>
                <c:pt idx="143">
                  <c:v>50.701999999999998</c:v>
                </c:pt>
                <c:pt idx="144">
                  <c:v>50.704000000000001</c:v>
                </c:pt>
                <c:pt idx="145">
                  <c:v>50.704999999999998</c:v>
                </c:pt>
                <c:pt idx="146">
                  <c:v>50.704000000000001</c:v>
                </c:pt>
                <c:pt idx="147">
                  <c:v>50.704999999999998</c:v>
                </c:pt>
                <c:pt idx="148">
                  <c:v>50.704000000000001</c:v>
                </c:pt>
                <c:pt idx="149">
                  <c:v>50.707000000000001</c:v>
                </c:pt>
                <c:pt idx="150">
                  <c:v>50.701000000000001</c:v>
                </c:pt>
                <c:pt idx="151">
                  <c:v>50.701999999999998</c:v>
                </c:pt>
                <c:pt idx="152">
                  <c:v>50.701000000000001</c:v>
                </c:pt>
                <c:pt idx="153">
                  <c:v>50.703000000000003</c:v>
                </c:pt>
                <c:pt idx="154">
                  <c:v>50.704000000000001</c:v>
                </c:pt>
                <c:pt idx="155">
                  <c:v>50.701000000000001</c:v>
                </c:pt>
                <c:pt idx="156">
                  <c:v>50.704000000000001</c:v>
                </c:pt>
                <c:pt idx="157">
                  <c:v>50.703000000000003</c:v>
                </c:pt>
                <c:pt idx="158">
                  <c:v>50.706000000000003</c:v>
                </c:pt>
                <c:pt idx="159">
                  <c:v>50.704999999999998</c:v>
                </c:pt>
                <c:pt idx="160">
                  <c:v>50.704000000000001</c:v>
                </c:pt>
                <c:pt idx="161">
                  <c:v>50.703000000000003</c:v>
                </c:pt>
                <c:pt idx="162">
                  <c:v>50.704999999999998</c:v>
                </c:pt>
                <c:pt idx="163">
                  <c:v>50.703000000000003</c:v>
                </c:pt>
                <c:pt idx="164">
                  <c:v>50.704999999999998</c:v>
                </c:pt>
                <c:pt idx="165">
                  <c:v>50.704000000000001</c:v>
                </c:pt>
                <c:pt idx="166">
                  <c:v>50.703000000000003</c:v>
                </c:pt>
                <c:pt idx="167">
                  <c:v>50.704999999999998</c:v>
                </c:pt>
                <c:pt idx="168">
                  <c:v>50.701999999999998</c:v>
                </c:pt>
                <c:pt idx="169">
                  <c:v>50.704999999999998</c:v>
                </c:pt>
                <c:pt idx="170">
                  <c:v>50.707000000000001</c:v>
                </c:pt>
                <c:pt idx="171">
                  <c:v>50.706000000000003</c:v>
                </c:pt>
                <c:pt idx="172">
                  <c:v>50.701999999999998</c:v>
                </c:pt>
                <c:pt idx="173">
                  <c:v>50.701000000000001</c:v>
                </c:pt>
                <c:pt idx="174">
                  <c:v>50.701999999999998</c:v>
                </c:pt>
                <c:pt idx="175">
                  <c:v>50.703000000000003</c:v>
                </c:pt>
                <c:pt idx="176">
                  <c:v>50.704000000000001</c:v>
                </c:pt>
                <c:pt idx="177">
                  <c:v>50.701000000000001</c:v>
                </c:pt>
                <c:pt idx="178">
                  <c:v>50.703000000000003</c:v>
                </c:pt>
                <c:pt idx="179">
                  <c:v>50.704000000000001</c:v>
                </c:pt>
                <c:pt idx="180">
                  <c:v>50.706000000000003</c:v>
                </c:pt>
                <c:pt idx="181">
                  <c:v>50.704000000000001</c:v>
                </c:pt>
                <c:pt idx="182">
                  <c:v>50.701999999999998</c:v>
                </c:pt>
                <c:pt idx="183">
                  <c:v>50.704000000000001</c:v>
                </c:pt>
                <c:pt idx="184">
                  <c:v>50.7</c:v>
                </c:pt>
                <c:pt idx="185">
                  <c:v>50.704000000000001</c:v>
                </c:pt>
                <c:pt idx="186">
                  <c:v>50.703000000000003</c:v>
                </c:pt>
                <c:pt idx="187">
                  <c:v>50.704999999999998</c:v>
                </c:pt>
                <c:pt idx="188">
                  <c:v>50.701000000000001</c:v>
                </c:pt>
                <c:pt idx="189">
                  <c:v>50.7</c:v>
                </c:pt>
                <c:pt idx="190">
                  <c:v>50.701999999999998</c:v>
                </c:pt>
                <c:pt idx="191">
                  <c:v>50.701000000000001</c:v>
                </c:pt>
                <c:pt idx="192">
                  <c:v>50.704000000000001</c:v>
                </c:pt>
                <c:pt idx="193">
                  <c:v>50.706000000000003</c:v>
                </c:pt>
                <c:pt idx="194">
                  <c:v>50.701000000000001</c:v>
                </c:pt>
                <c:pt idx="195">
                  <c:v>50.7</c:v>
                </c:pt>
                <c:pt idx="196">
                  <c:v>50.701999999999998</c:v>
                </c:pt>
                <c:pt idx="197">
                  <c:v>50.7</c:v>
                </c:pt>
                <c:pt idx="198">
                  <c:v>50.703000000000003</c:v>
                </c:pt>
                <c:pt idx="199">
                  <c:v>50.698999999999998</c:v>
                </c:pt>
                <c:pt idx="200">
                  <c:v>50.701000000000001</c:v>
                </c:pt>
                <c:pt idx="201">
                  <c:v>50.703000000000003</c:v>
                </c:pt>
                <c:pt idx="202">
                  <c:v>50.704000000000001</c:v>
                </c:pt>
                <c:pt idx="203">
                  <c:v>50.703000000000003</c:v>
                </c:pt>
                <c:pt idx="204">
                  <c:v>50.706000000000003</c:v>
                </c:pt>
                <c:pt idx="205">
                  <c:v>50.701999999999998</c:v>
                </c:pt>
                <c:pt idx="206">
                  <c:v>50.703000000000003</c:v>
                </c:pt>
                <c:pt idx="207">
                  <c:v>50.704999999999998</c:v>
                </c:pt>
                <c:pt idx="208">
                  <c:v>50.706000000000003</c:v>
                </c:pt>
                <c:pt idx="209">
                  <c:v>50.701999999999998</c:v>
                </c:pt>
                <c:pt idx="210">
                  <c:v>50.703000000000003</c:v>
                </c:pt>
                <c:pt idx="211">
                  <c:v>50.704999999999998</c:v>
                </c:pt>
                <c:pt idx="212">
                  <c:v>50.698999999999998</c:v>
                </c:pt>
                <c:pt idx="213">
                  <c:v>50.7</c:v>
                </c:pt>
                <c:pt idx="214">
                  <c:v>50.698999999999998</c:v>
                </c:pt>
                <c:pt idx="215">
                  <c:v>50.701999999999998</c:v>
                </c:pt>
                <c:pt idx="216">
                  <c:v>50.701000000000001</c:v>
                </c:pt>
                <c:pt idx="217">
                  <c:v>50.703000000000003</c:v>
                </c:pt>
                <c:pt idx="218">
                  <c:v>50.698</c:v>
                </c:pt>
                <c:pt idx="219">
                  <c:v>50.701999999999998</c:v>
                </c:pt>
                <c:pt idx="220">
                  <c:v>50.701000000000001</c:v>
                </c:pt>
                <c:pt idx="221">
                  <c:v>50.704999999999998</c:v>
                </c:pt>
                <c:pt idx="222">
                  <c:v>50.701999999999998</c:v>
                </c:pt>
                <c:pt idx="223">
                  <c:v>50.701000000000001</c:v>
                </c:pt>
                <c:pt idx="224">
                  <c:v>50.703000000000003</c:v>
                </c:pt>
                <c:pt idx="225">
                  <c:v>50.701000000000001</c:v>
                </c:pt>
                <c:pt idx="226">
                  <c:v>50.704000000000001</c:v>
                </c:pt>
                <c:pt idx="227">
                  <c:v>50.703000000000003</c:v>
                </c:pt>
                <c:pt idx="228">
                  <c:v>50.701000000000001</c:v>
                </c:pt>
                <c:pt idx="229">
                  <c:v>50.701999999999998</c:v>
                </c:pt>
                <c:pt idx="230">
                  <c:v>50.701000000000001</c:v>
                </c:pt>
                <c:pt idx="231">
                  <c:v>50.703000000000003</c:v>
                </c:pt>
                <c:pt idx="232">
                  <c:v>50.704000000000001</c:v>
                </c:pt>
                <c:pt idx="233">
                  <c:v>50.703000000000003</c:v>
                </c:pt>
                <c:pt idx="234">
                  <c:v>50.701000000000001</c:v>
                </c:pt>
                <c:pt idx="235">
                  <c:v>50.698999999999998</c:v>
                </c:pt>
                <c:pt idx="236">
                  <c:v>50.7</c:v>
                </c:pt>
                <c:pt idx="237">
                  <c:v>50.703000000000003</c:v>
                </c:pt>
                <c:pt idx="238">
                  <c:v>50.701000000000001</c:v>
                </c:pt>
                <c:pt idx="239">
                  <c:v>50.7</c:v>
                </c:pt>
                <c:pt idx="240">
                  <c:v>50.701000000000001</c:v>
                </c:pt>
                <c:pt idx="241">
                  <c:v>50.703000000000003</c:v>
                </c:pt>
                <c:pt idx="242">
                  <c:v>50.704000000000001</c:v>
                </c:pt>
                <c:pt idx="243">
                  <c:v>50.698999999999998</c:v>
                </c:pt>
                <c:pt idx="244">
                  <c:v>50.7</c:v>
                </c:pt>
                <c:pt idx="245">
                  <c:v>50.701000000000001</c:v>
                </c:pt>
                <c:pt idx="246">
                  <c:v>50.7</c:v>
                </c:pt>
                <c:pt idx="247">
                  <c:v>50.701000000000001</c:v>
                </c:pt>
                <c:pt idx="248">
                  <c:v>50.698999999999998</c:v>
                </c:pt>
                <c:pt idx="249">
                  <c:v>50.701000000000001</c:v>
                </c:pt>
                <c:pt idx="250">
                  <c:v>50.573</c:v>
                </c:pt>
                <c:pt idx="251">
                  <c:v>50.058999999999997</c:v>
                </c:pt>
                <c:pt idx="252">
                  <c:v>49.558</c:v>
                </c:pt>
                <c:pt idx="253">
                  <c:v>49.088999999999999</c:v>
                </c:pt>
                <c:pt idx="254">
                  <c:v>48.624000000000002</c:v>
                </c:pt>
                <c:pt idx="255">
                  <c:v>48.06</c:v>
                </c:pt>
                <c:pt idx="256">
                  <c:v>47.436999999999998</c:v>
                </c:pt>
                <c:pt idx="257">
                  <c:v>46.795999999999999</c:v>
                </c:pt>
                <c:pt idx="258">
                  <c:v>46.152999999999999</c:v>
                </c:pt>
                <c:pt idx="259">
                  <c:v>45.506</c:v>
                </c:pt>
                <c:pt idx="260">
                  <c:v>44.866999999999997</c:v>
                </c:pt>
                <c:pt idx="261">
                  <c:v>44.22</c:v>
                </c:pt>
                <c:pt idx="262">
                  <c:v>43.576000000000001</c:v>
                </c:pt>
                <c:pt idx="263">
                  <c:v>42.945</c:v>
                </c:pt>
                <c:pt idx="264">
                  <c:v>42.308</c:v>
                </c:pt>
                <c:pt idx="265">
                  <c:v>41.667000000000002</c:v>
                </c:pt>
                <c:pt idx="266">
                  <c:v>41.021000000000001</c:v>
                </c:pt>
                <c:pt idx="267">
                  <c:v>40.375</c:v>
                </c:pt>
                <c:pt idx="268">
                  <c:v>39.731000000000002</c:v>
                </c:pt>
                <c:pt idx="269">
                  <c:v>39.088000000000001</c:v>
                </c:pt>
                <c:pt idx="270">
                  <c:v>38.444000000000003</c:v>
                </c:pt>
                <c:pt idx="271">
                  <c:v>37.805</c:v>
                </c:pt>
                <c:pt idx="272">
                  <c:v>37.167999999999999</c:v>
                </c:pt>
                <c:pt idx="273">
                  <c:v>36.531999999999996</c:v>
                </c:pt>
                <c:pt idx="274">
                  <c:v>35.899000000000001</c:v>
                </c:pt>
                <c:pt idx="275">
                  <c:v>35.274000000000001</c:v>
                </c:pt>
                <c:pt idx="276">
                  <c:v>34.654000000000003</c:v>
                </c:pt>
                <c:pt idx="277">
                  <c:v>34.030999999999999</c:v>
                </c:pt>
                <c:pt idx="278">
                  <c:v>33.405000000000001</c:v>
                </c:pt>
                <c:pt idx="279">
                  <c:v>32.773000000000003</c:v>
                </c:pt>
                <c:pt idx="280">
                  <c:v>32.137999999999998</c:v>
                </c:pt>
                <c:pt idx="281">
                  <c:v>31.492999999999999</c:v>
                </c:pt>
                <c:pt idx="282">
                  <c:v>30.861999999999998</c:v>
                </c:pt>
                <c:pt idx="283">
                  <c:v>30.234999999999999</c:v>
                </c:pt>
                <c:pt idx="284">
                  <c:v>29.611000000000001</c:v>
                </c:pt>
                <c:pt idx="285">
                  <c:v>28.984000000000002</c:v>
                </c:pt>
                <c:pt idx="286">
                  <c:v>28.359000000000002</c:v>
                </c:pt>
                <c:pt idx="287">
                  <c:v>27.734999999999999</c:v>
                </c:pt>
                <c:pt idx="288">
                  <c:v>27.117000000000001</c:v>
                </c:pt>
                <c:pt idx="289">
                  <c:v>26.504000000000001</c:v>
                </c:pt>
                <c:pt idx="290">
                  <c:v>25.888000000000002</c:v>
                </c:pt>
                <c:pt idx="291">
                  <c:v>25.288</c:v>
                </c:pt>
                <c:pt idx="292">
                  <c:v>24.707999999999998</c:v>
                </c:pt>
                <c:pt idx="293">
                  <c:v>24.097000000000001</c:v>
                </c:pt>
                <c:pt idx="294">
                  <c:v>23.46</c:v>
                </c:pt>
                <c:pt idx="295">
                  <c:v>22.86</c:v>
                </c:pt>
                <c:pt idx="296">
                  <c:v>22.254000000000001</c:v>
                </c:pt>
                <c:pt idx="297">
                  <c:v>21.646000000000001</c:v>
                </c:pt>
                <c:pt idx="298">
                  <c:v>21.033999999999999</c:v>
                </c:pt>
                <c:pt idx="299">
                  <c:v>20.427</c:v>
                </c:pt>
                <c:pt idx="300">
                  <c:v>19.827999999999999</c:v>
                </c:pt>
                <c:pt idx="301">
                  <c:v>19.228000000000002</c:v>
                </c:pt>
                <c:pt idx="302">
                  <c:v>18.632999999999999</c:v>
                </c:pt>
                <c:pt idx="303">
                  <c:v>18.042999999999999</c:v>
                </c:pt>
                <c:pt idx="304">
                  <c:v>17.460999999999999</c:v>
                </c:pt>
                <c:pt idx="305">
                  <c:v>16.896000000000001</c:v>
                </c:pt>
                <c:pt idx="306">
                  <c:v>16.361999999999998</c:v>
                </c:pt>
                <c:pt idx="307">
                  <c:v>15.792</c:v>
                </c:pt>
                <c:pt idx="308">
                  <c:v>15.218</c:v>
                </c:pt>
                <c:pt idx="309">
                  <c:v>14.673</c:v>
                </c:pt>
              </c:numCache>
            </c:numRef>
          </c:yVal>
          <c:smooth val="0"/>
        </c:ser>
        <c:ser>
          <c:idx val="3"/>
          <c:order val="3"/>
          <c:tx>
            <c:strRef>
              <c:f>Feuil1!$C$1</c:f>
              <c:strCache>
                <c:ptCount val="1"/>
                <c:pt idx="0">
                  <c:v>Fréquence relative @2K (kHz)</c:v>
                </c:pt>
              </c:strCache>
            </c:strRef>
          </c:tx>
          <c:spPr>
            <a:ln>
              <a:solidFill>
                <a:schemeClr val="accent1"/>
              </a:solidFill>
            </a:ln>
          </c:spPr>
          <c:marker>
            <c:symbol val="none"/>
          </c:marker>
          <c:trendline>
            <c:trendlineType val="linear"/>
            <c:dispRSqr val="1"/>
            <c:dispEq val="1"/>
            <c:trendlineLbl>
              <c:layout>
                <c:manualLayout>
                  <c:x val="4.1995297462817147E-2"/>
                  <c:y val="0.2716259304458965"/>
                </c:manualLayout>
              </c:layout>
              <c:numFmt formatCode="General" sourceLinked="0"/>
            </c:trendlineLbl>
          </c:trendline>
          <c:xVal>
            <c:numRef>
              <c:f>Feuil1!$A$17:$A$21</c:f>
              <c:numCache>
                <c:formatCode>General</c:formatCode>
                <c:ptCount val="5"/>
                <c:pt idx="0">
                  <c:v>1</c:v>
                </c:pt>
                <c:pt idx="1">
                  <c:v>0.9</c:v>
                </c:pt>
                <c:pt idx="2">
                  <c:v>0.8</c:v>
                </c:pt>
                <c:pt idx="3">
                  <c:v>0.7</c:v>
                </c:pt>
                <c:pt idx="4">
                  <c:v>0.6</c:v>
                </c:pt>
              </c:numCache>
            </c:numRef>
          </c:xVal>
          <c:yVal>
            <c:numRef>
              <c:f>Feuil1!$C$17:$C$21</c:f>
              <c:numCache>
                <c:formatCode>0.000</c:formatCode>
                <c:ptCount val="5"/>
                <c:pt idx="0">
                  <c:v>45.204000000000001</c:v>
                </c:pt>
                <c:pt idx="1">
                  <c:v>36.503</c:v>
                </c:pt>
                <c:pt idx="2">
                  <c:v>27.274999999999999</c:v>
                </c:pt>
                <c:pt idx="3">
                  <c:v>18.449000000000002</c:v>
                </c:pt>
                <c:pt idx="4">
                  <c:v>10.224</c:v>
                </c:pt>
              </c:numCache>
            </c:numRef>
          </c:yVal>
          <c:smooth val="0"/>
        </c:ser>
        <c:ser>
          <c:idx val="1"/>
          <c:order val="1"/>
          <c:tx>
            <c:strRef>
              <c:f>Feuil1!$K$1</c:f>
              <c:strCache>
                <c:ptCount val="1"/>
                <c:pt idx="0">
                  <c:v>Fréquence relative @4K (kHz)</c:v>
                </c:pt>
              </c:strCache>
            </c:strRef>
          </c:tx>
          <c:spPr>
            <a:ln w="19050"/>
          </c:spPr>
          <c:marker>
            <c:symbol val="none"/>
          </c:marker>
          <c:xVal>
            <c:numRef>
              <c:f>Feuil1!$I$2:$I$402</c:f>
              <c:numCache>
                <c:formatCode>General</c:formatCode>
                <c:ptCount val="401"/>
                <c:pt idx="0">
                  <c:v>0</c:v>
                </c:pt>
                <c:pt idx="1">
                  <c:v>0.1</c:v>
                </c:pt>
                <c:pt idx="2">
                  <c:v>0.2</c:v>
                </c:pt>
                <c:pt idx="3">
                  <c:v>0.3</c:v>
                </c:pt>
                <c:pt idx="4">
                  <c:v>0.4</c:v>
                </c:pt>
                <c:pt idx="5">
                  <c:v>0.5</c:v>
                </c:pt>
                <c:pt idx="6">
                  <c:v>0.6</c:v>
                </c:pt>
                <c:pt idx="7">
                  <c:v>0.7</c:v>
                </c:pt>
                <c:pt idx="8">
                  <c:v>0.8</c:v>
                </c:pt>
                <c:pt idx="9">
                  <c:v>0.9</c:v>
                </c:pt>
                <c:pt idx="10">
                  <c:v>1</c:v>
                </c:pt>
                <c:pt idx="11" formatCode="0.000">
                  <c:v>1</c:v>
                </c:pt>
                <c:pt idx="12" formatCode="0.000">
                  <c:v>1</c:v>
                </c:pt>
                <c:pt idx="13" formatCode="0.000">
                  <c:v>1</c:v>
                </c:pt>
                <c:pt idx="14" formatCode="0.000">
                  <c:v>1</c:v>
                </c:pt>
                <c:pt idx="15" formatCode="0.000">
                  <c:v>1</c:v>
                </c:pt>
                <c:pt idx="16" formatCode="0.000">
                  <c:v>1</c:v>
                </c:pt>
                <c:pt idx="17" formatCode="0.000">
                  <c:v>1</c:v>
                </c:pt>
                <c:pt idx="18" formatCode="0.000">
                  <c:v>1</c:v>
                </c:pt>
                <c:pt idx="19" formatCode="0.000">
                  <c:v>1</c:v>
                </c:pt>
                <c:pt idx="20" formatCode="0.000">
                  <c:v>1</c:v>
                </c:pt>
                <c:pt idx="21" formatCode="0.000">
                  <c:v>1</c:v>
                </c:pt>
                <c:pt idx="22" formatCode="0.000">
                  <c:v>1</c:v>
                </c:pt>
                <c:pt idx="23" formatCode="0.000">
                  <c:v>1</c:v>
                </c:pt>
                <c:pt idx="24" formatCode="0.000">
                  <c:v>1</c:v>
                </c:pt>
                <c:pt idx="25" formatCode="0.000">
                  <c:v>1</c:v>
                </c:pt>
                <c:pt idx="26" formatCode="0.000">
                  <c:v>1</c:v>
                </c:pt>
                <c:pt idx="27" formatCode="0.000">
                  <c:v>1</c:v>
                </c:pt>
                <c:pt idx="28" formatCode="0.000">
                  <c:v>1</c:v>
                </c:pt>
                <c:pt idx="29" formatCode="0.000">
                  <c:v>1</c:v>
                </c:pt>
                <c:pt idx="30" formatCode="0.000">
                  <c:v>1</c:v>
                </c:pt>
                <c:pt idx="31" formatCode="0.000">
                  <c:v>1</c:v>
                </c:pt>
                <c:pt idx="32" formatCode="0.000">
                  <c:v>1</c:v>
                </c:pt>
                <c:pt idx="33" formatCode="0.000">
                  <c:v>1</c:v>
                </c:pt>
                <c:pt idx="34" formatCode="0.000">
                  <c:v>1</c:v>
                </c:pt>
                <c:pt idx="35" formatCode="0.000">
                  <c:v>1</c:v>
                </c:pt>
                <c:pt idx="36" formatCode="0.000">
                  <c:v>1</c:v>
                </c:pt>
                <c:pt idx="37" formatCode="0.000">
                  <c:v>1</c:v>
                </c:pt>
                <c:pt idx="38" formatCode="0.000">
                  <c:v>1</c:v>
                </c:pt>
                <c:pt idx="39" formatCode="0.000">
                  <c:v>1</c:v>
                </c:pt>
                <c:pt idx="40" formatCode="0.000">
                  <c:v>1</c:v>
                </c:pt>
                <c:pt idx="41" formatCode="0.000">
                  <c:v>1</c:v>
                </c:pt>
                <c:pt idx="42" formatCode="0.000">
                  <c:v>1</c:v>
                </c:pt>
                <c:pt idx="43" formatCode="0.000">
                  <c:v>1</c:v>
                </c:pt>
                <c:pt idx="44" formatCode="0.000">
                  <c:v>1</c:v>
                </c:pt>
                <c:pt idx="45" formatCode="0.000">
                  <c:v>1</c:v>
                </c:pt>
                <c:pt idx="46" formatCode="0.000">
                  <c:v>1</c:v>
                </c:pt>
                <c:pt idx="47" formatCode="0.000">
                  <c:v>1</c:v>
                </c:pt>
                <c:pt idx="48" formatCode="0.000">
                  <c:v>1</c:v>
                </c:pt>
                <c:pt idx="49" formatCode="0.000">
                  <c:v>1</c:v>
                </c:pt>
                <c:pt idx="50" formatCode="0.000">
                  <c:v>1</c:v>
                </c:pt>
                <c:pt idx="51" formatCode="0.000">
                  <c:v>1</c:v>
                </c:pt>
                <c:pt idx="52" formatCode="0.000">
                  <c:v>1</c:v>
                </c:pt>
                <c:pt idx="53" formatCode="0.000">
                  <c:v>1</c:v>
                </c:pt>
                <c:pt idx="54" formatCode="0.000">
                  <c:v>1</c:v>
                </c:pt>
                <c:pt idx="55" formatCode="0.000">
                  <c:v>1</c:v>
                </c:pt>
                <c:pt idx="56" formatCode="0.000">
                  <c:v>1</c:v>
                </c:pt>
                <c:pt idx="57" formatCode="0.000">
                  <c:v>1</c:v>
                </c:pt>
                <c:pt idx="58" formatCode="0.000">
                  <c:v>1</c:v>
                </c:pt>
                <c:pt idx="59" formatCode="0.000">
                  <c:v>1</c:v>
                </c:pt>
                <c:pt idx="60" formatCode="0.000">
                  <c:v>1</c:v>
                </c:pt>
                <c:pt idx="61" formatCode="0.000">
                  <c:v>1</c:v>
                </c:pt>
                <c:pt idx="62" formatCode="0.000">
                  <c:v>1</c:v>
                </c:pt>
                <c:pt idx="63" formatCode="0.000">
                  <c:v>1</c:v>
                </c:pt>
                <c:pt idx="64" formatCode="0.000">
                  <c:v>1</c:v>
                </c:pt>
                <c:pt idx="65" formatCode="0.000">
                  <c:v>1</c:v>
                </c:pt>
                <c:pt idx="66" formatCode="0.000">
                  <c:v>1</c:v>
                </c:pt>
                <c:pt idx="67" formatCode="0.000">
                  <c:v>1</c:v>
                </c:pt>
                <c:pt idx="68" formatCode="0.000">
                  <c:v>1</c:v>
                </c:pt>
                <c:pt idx="69" formatCode="0.000">
                  <c:v>1</c:v>
                </c:pt>
                <c:pt idx="70" formatCode="0.000">
                  <c:v>1</c:v>
                </c:pt>
                <c:pt idx="71" formatCode="0.000">
                  <c:v>1</c:v>
                </c:pt>
                <c:pt idx="72" formatCode="0.000">
                  <c:v>1</c:v>
                </c:pt>
                <c:pt idx="73" formatCode="0.000">
                  <c:v>1</c:v>
                </c:pt>
                <c:pt idx="74" formatCode="0.000">
                  <c:v>1</c:v>
                </c:pt>
                <c:pt idx="75" formatCode="0.000">
                  <c:v>1</c:v>
                </c:pt>
                <c:pt idx="76" formatCode="0.000">
                  <c:v>1</c:v>
                </c:pt>
                <c:pt idx="77" formatCode="0.000">
                  <c:v>1</c:v>
                </c:pt>
                <c:pt idx="78" formatCode="0.000">
                  <c:v>1</c:v>
                </c:pt>
                <c:pt idx="79" formatCode="0.000">
                  <c:v>1</c:v>
                </c:pt>
                <c:pt idx="80" formatCode="0.000">
                  <c:v>1</c:v>
                </c:pt>
                <c:pt idx="81" formatCode="0.000">
                  <c:v>1</c:v>
                </c:pt>
                <c:pt idx="82" formatCode="0.000">
                  <c:v>1</c:v>
                </c:pt>
                <c:pt idx="83" formatCode="0.000">
                  <c:v>1</c:v>
                </c:pt>
                <c:pt idx="84" formatCode="0.000">
                  <c:v>1</c:v>
                </c:pt>
                <c:pt idx="85" formatCode="0.000">
                  <c:v>1</c:v>
                </c:pt>
                <c:pt idx="86" formatCode="0.000">
                  <c:v>1</c:v>
                </c:pt>
                <c:pt idx="87" formatCode="0.000">
                  <c:v>1</c:v>
                </c:pt>
                <c:pt idx="88" formatCode="0.000">
                  <c:v>1</c:v>
                </c:pt>
                <c:pt idx="89" formatCode="0.000">
                  <c:v>1</c:v>
                </c:pt>
                <c:pt idx="90" formatCode="0.000">
                  <c:v>1</c:v>
                </c:pt>
                <c:pt idx="91" formatCode="0.000">
                  <c:v>1</c:v>
                </c:pt>
                <c:pt idx="92" formatCode="0.000">
                  <c:v>1</c:v>
                </c:pt>
                <c:pt idx="93" formatCode="0.000">
                  <c:v>1</c:v>
                </c:pt>
                <c:pt idx="94" formatCode="0.000">
                  <c:v>1</c:v>
                </c:pt>
                <c:pt idx="95" formatCode="0.000">
                  <c:v>1</c:v>
                </c:pt>
                <c:pt idx="96" formatCode="0.000">
                  <c:v>1</c:v>
                </c:pt>
                <c:pt idx="97" formatCode="0.000">
                  <c:v>1</c:v>
                </c:pt>
                <c:pt idx="98" formatCode="0.000">
                  <c:v>1</c:v>
                </c:pt>
                <c:pt idx="99" formatCode="0.000">
                  <c:v>1</c:v>
                </c:pt>
                <c:pt idx="100" formatCode="0.000">
                  <c:v>1</c:v>
                </c:pt>
                <c:pt idx="101" formatCode="0.000">
                  <c:v>1</c:v>
                </c:pt>
                <c:pt idx="102" formatCode="0.000">
                  <c:v>1</c:v>
                </c:pt>
                <c:pt idx="103" formatCode="0.000">
                  <c:v>1</c:v>
                </c:pt>
                <c:pt idx="104" formatCode="0.000">
                  <c:v>1</c:v>
                </c:pt>
                <c:pt idx="105" formatCode="0.000">
                  <c:v>1</c:v>
                </c:pt>
                <c:pt idx="106" formatCode="0.000">
                  <c:v>1</c:v>
                </c:pt>
                <c:pt idx="107" formatCode="0.000">
                  <c:v>1</c:v>
                </c:pt>
                <c:pt idx="108" formatCode="0.000">
                  <c:v>1</c:v>
                </c:pt>
                <c:pt idx="109" formatCode="0.000">
                  <c:v>1</c:v>
                </c:pt>
                <c:pt idx="110" formatCode="0.000">
                  <c:v>1</c:v>
                </c:pt>
                <c:pt idx="111" formatCode="0.000">
                  <c:v>1</c:v>
                </c:pt>
                <c:pt idx="112" formatCode="0.000">
                  <c:v>1</c:v>
                </c:pt>
                <c:pt idx="113" formatCode="0.000">
                  <c:v>1</c:v>
                </c:pt>
                <c:pt idx="114" formatCode="0.000">
                  <c:v>1</c:v>
                </c:pt>
                <c:pt idx="115" formatCode="0.000">
                  <c:v>1</c:v>
                </c:pt>
                <c:pt idx="116" formatCode="0.000">
                  <c:v>1</c:v>
                </c:pt>
                <c:pt idx="117" formatCode="0.000">
                  <c:v>1</c:v>
                </c:pt>
                <c:pt idx="118" formatCode="0.000">
                  <c:v>1</c:v>
                </c:pt>
                <c:pt idx="119" formatCode="0.000">
                  <c:v>1</c:v>
                </c:pt>
                <c:pt idx="120" formatCode="0.000">
                  <c:v>1</c:v>
                </c:pt>
                <c:pt idx="121" formatCode="0.000">
                  <c:v>1</c:v>
                </c:pt>
                <c:pt idx="122" formatCode="0.000">
                  <c:v>1</c:v>
                </c:pt>
                <c:pt idx="123" formatCode="0.000">
                  <c:v>1</c:v>
                </c:pt>
                <c:pt idx="124" formatCode="0.000">
                  <c:v>1</c:v>
                </c:pt>
                <c:pt idx="125" formatCode="0.000">
                  <c:v>1</c:v>
                </c:pt>
                <c:pt idx="126" formatCode="0.000">
                  <c:v>1</c:v>
                </c:pt>
                <c:pt idx="127" formatCode="0.000">
                  <c:v>1</c:v>
                </c:pt>
                <c:pt idx="128" formatCode="0.000">
                  <c:v>1</c:v>
                </c:pt>
                <c:pt idx="129" formatCode="0.000">
                  <c:v>1</c:v>
                </c:pt>
                <c:pt idx="130" formatCode="0.000">
                  <c:v>1</c:v>
                </c:pt>
                <c:pt idx="131" formatCode="0.000">
                  <c:v>1</c:v>
                </c:pt>
                <c:pt idx="132" formatCode="0.000">
                  <c:v>1</c:v>
                </c:pt>
                <c:pt idx="133" formatCode="0.000">
                  <c:v>1</c:v>
                </c:pt>
                <c:pt idx="134" formatCode="0.000">
                  <c:v>1</c:v>
                </c:pt>
                <c:pt idx="135" formatCode="0.000">
                  <c:v>1</c:v>
                </c:pt>
                <c:pt idx="136" formatCode="0.000">
                  <c:v>1</c:v>
                </c:pt>
                <c:pt idx="137" formatCode="0.000">
                  <c:v>1</c:v>
                </c:pt>
                <c:pt idx="138" formatCode="0.000">
                  <c:v>1</c:v>
                </c:pt>
                <c:pt idx="139" formatCode="0.000">
                  <c:v>1</c:v>
                </c:pt>
                <c:pt idx="140" formatCode="0.000">
                  <c:v>1</c:v>
                </c:pt>
                <c:pt idx="141" formatCode="0.000">
                  <c:v>1</c:v>
                </c:pt>
                <c:pt idx="142" formatCode="0.000">
                  <c:v>1</c:v>
                </c:pt>
                <c:pt idx="143" formatCode="0.000">
                  <c:v>1</c:v>
                </c:pt>
                <c:pt idx="144" formatCode="0.000">
                  <c:v>1</c:v>
                </c:pt>
                <c:pt idx="145" formatCode="0.000">
                  <c:v>1</c:v>
                </c:pt>
                <c:pt idx="146" formatCode="0.000">
                  <c:v>1</c:v>
                </c:pt>
                <c:pt idx="147" formatCode="0.000">
                  <c:v>1</c:v>
                </c:pt>
                <c:pt idx="148" formatCode="0.000">
                  <c:v>1</c:v>
                </c:pt>
                <c:pt idx="149" formatCode="0.000">
                  <c:v>1</c:v>
                </c:pt>
                <c:pt idx="150" formatCode="0.000">
                  <c:v>1</c:v>
                </c:pt>
                <c:pt idx="151" formatCode="0.000">
                  <c:v>1</c:v>
                </c:pt>
                <c:pt idx="152" formatCode="0.000">
                  <c:v>1</c:v>
                </c:pt>
                <c:pt idx="153" formatCode="0.000">
                  <c:v>1</c:v>
                </c:pt>
                <c:pt idx="154" formatCode="0.000">
                  <c:v>1</c:v>
                </c:pt>
                <c:pt idx="155" formatCode="0.000">
                  <c:v>1</c:v>
                </c:pt>
                <c:pt idx="156" formatCode="0.000">
                  <c:v>1</c:v>
                </c:pt>
                <c:pt idx="157" formatCode="0.000">
                  <c:v>1</c:v>
                </c:pt>
                <c:pt idx="158" formatCode="0.000">
                  <c:v>1</c:v>
                </c:pt>
                <c:pt idx="159" formatCode="0.000">
                  <c:v>1</c:v>
                </c:pt>
                <c:pt idx="160" formatCode="0.000">
                  <c:v>1</c:v>
                </c:pt>
                <c:pt idx="161" formatCode="0.000">
                  <c:v>1</c:v>
                </c:pt>
                <c:pt idx="162" formatCode="0.000">
                  <c:v>1</c:v>
                </c:pt>
                <c:pt idx="163" formatCode="0.000">
                  <c:v>1</c:v>
                </c:pt>
                <c:pt idx="164" formatCode="0.000">
                  <c:v>1</c:v>
                </c:pt>
                <c:pt idx="165" formatCode="0.000">
                  <c:v>1</c:v>
                </c:pt>
                <c:pt idx="166" formatCode="0.000">
                  <c:v>1</c:v>
                </c:pt>
                <c:pt idx="167" formatCode="0.000">
                  <c:v>1</c:v>
                </c:pt>
                <c:pt idx="168" formatCode="0.000">
                  <c:v>1</c:v>
                </c:pt>
                <c:pt idx="169" formatCode="0.000">
                  <c:v>1</c:v>
                </c:pt>
                <c:pt idx="170" formatCode="0.000">
                  <c:v>1</c:v>
                </c:pt>
                <c:pt idx="171" formatCode="0.000">
                  <c:v>1</c:v>
                </c:pt>
                <c:pt idx="172" formatCode="0.000">
                  <c:v>1</c:v>
                </c:pt>
                <c:pt idx="173" formatCode="0.000">
                  <c:v>1</c:v>
                </c:pt>
                <c:pt idx="174" formatCode="0.000">
                  <c:v>1</c:v>
                </c:pt>
                <c:pt idx="175" formatCode="0.000">
                  <c:v>1</c:v>
                </c:pt>
                <c:pt idx="176" formatCode="0.000">
                  <c:v>1</c:v>
                </c:pt>
                <c:pt idx="177" formatCode="0.000">
                  <c:v>1</c:v>
                </c:pt>
                <c:pt idx="178" formatCode="0.000">
                  <c:v>1</c:v>
                </c:pt>
                <c:pt idx="179" formatCode="0.000">
                  <c:v>1</c:v>
                </c:pt>
                <c:pt idx="180" formatCode="0.000">
                  <c:v>1</c:v>
                </c:pt>
                <c:pt idx="181" formatCode="0.000">
                  <c:v>1</c:v>
                </c:pt>
                <c:pt idx="182" formatCode="0.000">
                  <c:v>1</c:v>
                </c:pt>
                <c:pt idx="183" formatCode="0.000">
                  <c:v>1</c:v>
                </c:pt>
                <c:pt idx="184" formatCode="0.000">
                  <c:v>1</c:v>
                </c:pt>
                <c:pt idx="185" formatCode="0.000">
                  <c:v>1</c:v>
                </c:pt>
                <c:pt idx="186" formatCode="0.000">
                  <c:v>1</c:v>
                </c:pt>
                <c:pt idx="187" formatCode="0.000">
                  <c:v>1</c:v>
                </c:pt>
                <c:pt idx="188" formatCode="0.000">
                  <c:v>1</c:v>
                </c:pt>
                <c:pt idx="189" formatCode="0.000">
                  <c:v>1</c:v>
                </c:pt>
                <c:pt idx="190" formatCode="0.000">
                  <c:v>1</c:v>
                </c:pt>
                <c:pt idx="191" formatCode="0.000">
                  <c:v>1</c:v>
                </c:pt>
                <c:pt idx="192" formatCode="0.000">
                  <c:v>1</c:v>
                </c:pt>
                <c:pt idx="193" formatCode="0.000">
                  <c:v>1</c:v>
                </c:pt>
                <c:pt idx="194" formatCode="0.000">
                  <c:v>1</c:v>
                </c:pt>
                <c:pt idx="195" formatCode="0.000">
                  <c:v>1</c:v>
                </c:pt>
                <c:pt idx="196" formatCode="0.000">
                  <c:v>1</c:v>
                </c:pt>
                <c:pt idx="197" formatCode="0.000">
                  <c:v>1</c:v>
                </c:pt>
                <c:pt idx="198" formatCode="0.000">
                  <c:v>1</c:v>
                </c:pt>
                <c:pt idx="199" formatCode="0.000">
                  <c:v>1</c:v>
                </c:pt>
                <c:pt idx="200" formatCode="0.000">
                  <c:v>1</c:v>
                </c:pt>
                <c:pt idx="201" formatCode="0.000">
                  <c:v>1</c:v>
                </c:pt>
                <c:pt idx="202" formatCode="0.000">
                  <c:v>1</c:v>
                </c:pt>
                <c:pt idx="203" formatCode="0.000">
                  <c:v>1</c:v>
                </c:pt>
                <c:pt idx="204" formatCode="0.000">
                  <c:v>1</c:v>
                </c:pt>
                <c:pt idx="205" formatCode="0.000">
                  <c:v>1</c:v>
                </c:pt>
                <c:pt idx="206" formatCode="0.000">
                  <c:v>1</c:v>
                </c:pt>
                <c:pt idx="207" formatCode="0.000">
                  <c:v>1</c:v>
                </c:pt>
                <c:pt idx="208" formatCode="0.000">
                  <c:v>1</c:v>
                </c:pt>
                <c:pt idx="209" formatCode="0.000">
                  <c:v>1</c:v>
                </c:pt>
                <c:pt idx="210" formatCode="0.000">
                  <c:v>1</c:v>
                </c:pt>
                <c:pt idx="211" formatCode="0.000">
                  <c:v>1</c:v>
                </c:pt>
                <c:pt idx="212" formatCode="0.000">
                  <c:v>1</c:v>
                </c:pt>
                <c:pt idx="213" formatCode="0.000">
                  <c:v>1</c:v>
                </c:pt>
                <c:pt idx="214" formatCode="0.000">
                  <c:v>1</c:v>
                </c:pt>
                <c:pt idx="215" formatCode="0.000">
                  <c:v>1</c:v>
                </c:pt>
                <c:pt idx="216" formatCode="0.000">
                  <c:v>1</c:v>
                </c:pt>
                <c:pt idx="217" formatCode="0.000">
                  <c:v>1</c:v>
                </c:pt>
                <c:pt idx="218" formatCode="0.000">
                  <c:v>1</c:v>
                </c:pt>
                <c:pt idx="219" formatCode="0.000">
                  <c:v>1</c:v>
                </c:pt>
                <c:pt idx="220" formatCode="0.000">
                  <c:v>1</c:v>
                </c:pt>
                <c:pt idx="221" formatCode="0.000">
                  <c:v>1</c:v>
                </c:pt>
                <c:pt idx="222" formatCode="0.000">
                  <c:v>1</c:v>
                </c:pt>
                <c:pt idx="223" formatCode="0.000">
                  <c:v>1</c:v>
                </c:pt>
                <c:pt idx="224" formatCode="0.000">
                  <c:v>1</c:v>
                </c:pt>
                <c:pt idx="225" formatCode="0.000">
                  <c:v>1</c:v>
                </c:pt>
                <c:pt idx="226" formatCode="0.000">
                  <c:v>1</c:v>
                </c:pt>
                <c:pt idx="227" formatCode="0.000">
                  <c:v>1</c:v>
                </c:pt>
                <c:pt idx="228" formatCode="0.000">
                  <c:v>1</c:v>
                </c:pt>
                <c:pt idx="229" formatCode="0.000">
                  <c:v>1</c:v>
                </c:pt>
                <c:pt idx="230" formatCode="0.000">
                  <c:v>1</c:v>
                </c:pt>
                <c:pt idx="231" formatCode="0.000">
                  <c:v>1</c:v>
                </c:pt>
                <c:pt idx="232" formatCode="0.000">
                  <c:v>1</c:v>
                </c:pt>
                <c:pt idx="233" formatCode="0.000">
                  <c:v>1</c:v>
                </c:pt>
                <c:pt idx="234" formatCode="0.000">
                  <c:v>1</c:v>
                </c:pt>
                <c:pt idx="235" formatCode="0.000">
                  <c:v>1</c:v>
                </c:pt>
                <c:pt idx="236" formatCode="0.000">
                  <c:v>1</c:v>
                </c:pt>
                <c:pt idx="237" formatCode="0.000">
                  <c:v>1</c:v>
                </c:pt>
                <c:pt idx="238" formatCode="0.000">
                  <c:v>1</c:v>
                </c:pt>
                <c:pt idx="239" formatCode="0.000">
                  <c:v>1</c:v>
                </c:pt>
                <c:pt idx="240" formatCode="0.000">
                  <c:v>1</c:v>
                </c:pt>
                <c:pt idx="241" formatCode="0.000">
                  <c:v>1</c:v>
                </c:pt>
                <c:pt idx="242" formatCode="0.000">
                  <c:v>1</c:v>
                </c:pt>
                <c:pt idx="243" formatCode="0.000">
                  <c:v>1</c:v>
                </c:pt>
                <c:pt idx="244" formatCode="0.000">
                  <c:v>1</c:v>
                </c:pt>
                <c:pt idx="245" formatCode="0.000">
                  <c:v>1</c:v>
                </c:pt>
                <c:pt idx="246" formatCode="0.000">
                  <c:v>1</c:v>
                </c:pt>
                <c:pt idx="247" formatCode="0.000">
                  <c:v>1</c:v>
                </c:pt>
                <c:pt idx="248" formatCode="0.000">
                  <c:v>1</c:v>
                </c:pt>
                <c:pt idx="249" formatCode="0.000">
                  <c:v>1</c:v>
                </c:pt>
                <c:pt idx="250" formatCode="0.000">
                  <c:v>1</c:v>
                </c:pt>
                <c:pt idx="251" formatCode="0.000">
                  <c:v>1</c:v>
                </c:pt>
                <c:pt idx="252" formatCode="0.000">
                  <c:v>1</c:v>
                </c:pt>
                <c:pt idx="253" formatCode="0.000">
                  <c:v>1</c:v>
                </c:pt>
                <c:pt idx="254" formatCode="0.000">
                  <c:v>1</c:v>
                </c:pt>
                <c:pt idx="255" formatCode="0.000">
                  <c:v>1</c:v>
                </c:pt>
                <c:pt idx="256" formatCode="0.000">
                  <c:v>1</c:v>
                </c:pt>
                <c:pt idx="257" formatCode="0.000">
                  <c:v>1</c:v>
                </c:pt>
                <c:pt idx="258" formatCode="0.000">
                  <c:v>1</c:v>
                </c:pt>
                <c:pt idx="259" formatCode="0.000">
                  <c:v>1</c:v>
                </c:pt>
                <c:pt idx="260" formatCode="0.000">
                  <c:v>1</c:v>
                </c:pt>
                <c:pt idx="261" formatCode="0.000">
                  <c:v>0.99379874999999995</c:v>
                </c:pt>
                <c:pt idx="262" formatCode="0.000">
                  <c:v>0.98522874999999999</c:v>
                </c:pt>
                <c:pt idx="263" formatCode="0.000">
                  <c:v>0.98155375</c:v>
                </c:pt>
                <c:pt idx="264" formatCode="0.000">
                  <c:v>0.97297875</c:v>
                </c:pt>
                <c:pt idx="265" formatCode="0.000">
                  <c:v>0.96562749999999997</c:v>
                </c:pt>
                <c:pt idx="266" formatCode="0.000">
                  <c:v>0.96072749999999996</c:v>
                </c:pt>
                <c:pt idx="267" formatCode="0.000">
                  <c:v>0.95337749999999999</c:v>
                </c:pt>
                <c:pt idx="268" formatCode="0.000">
                  <c:v>0.94541500000000001</c:v>
                </c:pt>
                <c:pt idx="269" formatCode="0.000">
                  <c:v>0.94112625000000005</c:v>
                </c:pt>
                <c:pt idx="270" formatCode="0.000">
                  <c:v>0.93316374999999996</c:v>
                </c:pt>
                <c:pt idx="271" formatCode="0.000">
                  <c:v>0.92397625000000005</c:v>
                </c:pt>
                <c:pt idx="272" formatCode="0.000">
                  <c:v>0.92091374999999998</c:v>
                </c:pt>
                <c:pt idx="273" formatCode="0.000">
                  <c:v>0.91233750000000002</c:v>
                </c:pt>
                <c:pt idx="274" formatCode="0.000">
                  <c:v>0.90498875000000001</c:v>
                </c:pt>
                <c:pt idx="275" formatCode="0.000">
                  <c:v>0.90008750000000004</c:v>
                </c:pt>
                <c:pt idx="276" formatCode="0.000">
                  <c:v>0.89273875000000003</c:v>
                </c:pt>
                <c:pt idx="277" formatCode="0.000">
                  <c:v>0.88451749999999996</c:v>
                </c:pt>
                <c:pt idx="278" formatCode="0.000">
                  <c:v>0.88086624999999996</c:v>
                </c:pt>
                <c:pt idx="279" formatCode="0.000">
                  <c:v>0.87229124999999996</c:v>
                </c:pt>
                <c:pt idx="280" formatCode="0.000">
                  <c:v>0.86432874999999998</c:v>
                </c:pt>
                <c:pt idx="281" formatCode="0.000">
                  <c:v>0.86004124999999998</c:v>
                </c:pt>
                <c:pt idx="282" formatCode="0.000">
                  <c:v>0.85207875</c:v>
                </c:pt>
                <c:pt idx="283" formatCode="0.000">
                  <c:v>0.84411625000000001</c:v>
                </c:pt>
                <c:pt idx="284" formatCode="0.000">
                  <c:v>0.83982749999999995</c:v>
                </c:pt>
                <c:pt idx="285" formatCode="0.000">
                  <c:v>0.83186499999999997</c:v>
                </c:pt>
                <c:pt idx="286" formatCode="0.000">
                  <c:v>0.82390249999999998</c:v>
                </c:pt>
                <c:pt idx="287" formatCode="0.000">
                  <c:v>0.8202275</c:v>
                </c:pt>
                <c:pt idx="288" formatCode="0.000">
                  <c:v>0.8116525</c:v>
                </c:pt>
                <c:pt idx="289" formatCode="0.000">
                  <c:v>0.80369000000000002</c:v>
                </c:pt>
                <c:pt idx="290" formatCode="0.000">
                  <c:v>0.80001500000000003</c:v>
                </c:pt>
                <c:pt idx="291" formatCode="0.000">
                  <c:v>0.79143874999999997</c:v>
                </c:pt>
                <c:pt idx="292" formatCode="0.000">
                  <c:v>0.78347500000000003</c:v>
                </c:pt>
                <c:pt idx="293" formatCode="0.000">
                  <c:v>0.77918874999999999</c:v>
                </c:pt>
                <c:pt idx="294" formatCode="0.000">
                  <c:v>0.77123125000000003</c:v>
                </c:pt>
                <c:pt idx="295" formatCode="0.000">
                  <c:v>0.76326875000000005</c:v>
                </c:pt>
                <c:pt idx="296" formatCode="0.000">
                  <c:v>0.75898125000000005</c:v>
                </c:pt>
                <c:pt idx="297" formatCode="0.000">
                  <c:v>0.75162499999999999</c:v>
                </c:pt>
                <c:pt idx="298" formatCode="0.000">
                  <c:v>0.7436625</c:v>
                </c:pt>
                <c:pt idx="299" formatCode="0.000">
                  <c:v>0.73937375000000005</c:v>
                </c:pt>
                <c:pt idx="300" formatCode="0.000">
                  <c:v>0.73141250000000002</c:v>
                </c:pt>
                <c:pt idx="301" formatCode="0.000">
                  <c:v>0.72222375000000005</c:v>
                </c:pt>
                <c:pt idx="302" formatCode="0.000">
                  <c:v>0.71854874999999996</c:v>
                </c:pt>
                <c:pt idx="303" formatCode="0.000">
                  <c:v>0.70997250000000001</c:v>
                </c:pt>
                <c:pt idx="304" formatCode="0.000">
                  <c:v>0.70323625000000001</c:v>
                </c:pt>
                <c:pt idx="305" formatCode="0.000">
                  <c:v>0.69894750000000005</c:v>
                </c:pt>
                <c:pt idx="306" formatCode="0.000">
                  <c:v>0.69098625000000002</c:v>
                </c:pt>
                <c:pt idx="307" formatCode="0.000">
                  <c:v>0.68302249999999998</c:v>
                </c:pt>
                <c:pt idx="308" formatCode="0.000">
                  <c:v>0.67505875000000004</c:v>
                </c:pt>
                <c:pt idx="309" formatCode="0.000">
                  <c:v>0.67077249999999999</c:v>
                </c:pt>
                <c:pt idx="310" formatCode="0.000">
                  <c:v>0.66281500000000004</c:v>
                </c:pt>
                <c:pt idx="311" formatCode="0.000">
                  <c:v>0.65485249999999995</c:v>
                </c:pt>
                <c:pt idx="312" formatCode="0.000">
                  <c:v>0.65056499999999995</c:v>
                </c:pt>
                <c:pt idx="313" formatCode="0.000">
                  <c:v>0.64198875</c:v>
                </c:pt>
                <c:pt idx="314" formatCode="0.000">
                  <c:v>0.63463875000000003</c:v>
                </c:pt>
                <c:pt idx="315" formatCode="0.000">
                  <c:v>0.63032624999999998</c:v>
                </c:pt>
                <c:pt idx="316" formatCode="0.000">
                  <c:v>0.62236499999999995</c:v>
                </c:pt>
                <c:pt idx="317" formatCode="0.000">
                  <c:v>0.61807624999999999</c:v>
                </c:pt>
                <c:pt idx="318" formatCode="0.000">
                  <c:v>0.61011375000000001</c:v>
                </c:pt>
                <c:pt idx="319" formatCode="0.000">
                  <c:v>0.60215125000000003</c:v>
                </c:pt>
                <c:pt idx="320" formatCode="0.000">
                  <c:v>0.59357625000000003</c:v>
                </c:pt>
                <c:pt idx="321" formatCode="0.000">
                  <c:v>0.58989999999999998</c:v>
                </c:pt>
                <c:pt idx="322" formatCode="0.000">
                  <c:v>0.58132499999999998</c:v>
                </c:pt>
                <c:pt idx="323" formatCode="0.000">
                  <c:v>0.57765</c:v>
                </c:pt>
                <c:pt idx="324" formatCode="0.000">
                  <c:v>0.569075</c:v>
                </c:pt>
                <c:pt idx="325" formatCode="0.000">
                  <c:v>0.56111750000000005</c:v>
                </c:pt>
                <c:pt idx="326" formatCode="0.000">
                  <c:v>0.55683125</c:v>
                </c:pt>
                <c:pt idx="327" formatCode="0.000">
                  <c:v>0.54947999999999997</c:v>
                </c:pt>
                <c:pt idx="328" formatCode="0.000">
                  <c:v>0.54090499999999997</c:v>
                </c:pt>
                <c:pt idx="329" formatCode="0.000">
                  <c:v>0.53722999999999999</c:v>
                </c:pt>
                <c:pt idx="330" formatCode="0.000">
                  <c:v>0.52865375000000003</c:v>
                </c:pt>
                <c:pt idx="331" formatCode="0.000">
                  <c:v>0.51982499999999998</c:v>
                </c:pt>
                <c:pt idx="332" formatCode="0.000">
                  <c:v>0.51701624999999996</c:v>
                </c:pt>
                <c:pt idx="333" formatCode="0.000">
                  <c:v>0.50782875000000005</c:v>
                </c:pt>
                <c:pt idx="334" formatCode="0.000">
                  <c:v>0.50040375000000004</c:v>
                </c:pt>
                <c:pt idx="335" formatCode="0.000">
                  <c:v>0.49550375000000002</c:v>
                </c:pt>
                <c:pt idx="336" formatCode="0.000">
                  <c:v>0.48876750000000002</c:v>
                </c:pt>
                <c:pt idx="337" formatCode="0.000">
                  <c:v>0.48019250000000002</c:v>
                </c:pt>
                <c:pt idx="338" formatCode="0.000">
                  <c:v>0.47651624999999997</c:v>
                </c:pt>
                <c:pt idx="339" formatCode="0.000">
                  <c:v>0.46794124999999998</c:v>
                </c:pt>
                <c:pt idx="340" formatCode="0.000">
                  <c:v>0.45997874999999999</c:v>
                </c:pt>
                <c:pt idx="341" formatCode="0.000">
                  <c:v>0.45630999999999999</c:v>
                </c:pt>
                <c:pt idx="342" formatCode="0.000">
                  <c:v>0.44773499999999999</c:v>
                </c:pt>
                <c:pt idx="343" formatCode="0.000">
                  <c:v>0.43977125</c:v>
                </c:pt>
                <c:pt idx="344" formatCode="0.000">
                  <c:v>0.43609625000000002</c:v>
                </c:pt>
                <c:pt idx="345" formatCode="0.000">
                  <c:v>0.42813374999999998</c:v>
                </c:pt>
                <c:pt idx="346" formatCode="0.000">
                  <c:v>0.41955874999999998</c:v>
                </c:pt>
                <c:pt idx="347" formatCode="0.000">
                  <c:v>0.41588249999999999</c:v>
                </c:pt>
                <c:pt idx="348" formatCode="0.000">
                  <c:v>0.40730749999999999</c:v>
                </c:pt>
                <c:pt idx="349" formatCode="0.000">
                  <c:v>0.39934500000000001</c:v>
                </c:pt>
                <c:pt idx="350" formatCode="0.000">
                  <c:v>0.39567000000000002</c:v>
                </c:pt>
                <c:pt idx="351" formatCode="0.000">
                  <c:v>0.38770749999999998</c:v>
                </c:pt>
                <c:pt idx="352" formatCode="0.000">
                  <c:v>0.37913124999999998</c:v>
                </c:pt>
                <c:pt idx="353" formatCode="0.000">
                  <c:v>0.3754575</c:v>
                </c:pt>
                <c:pt idx="354" formatCode="0.000">
                  <c:v>0.36688124999999999</c:v>
                </c:pt>
                <c:pt idx="355" formatCode="0.000">
                  <c:v>0.35891875000000001</c:v>
                </c:pt>
                <c:pt idx="356" formatCode="0.000">
                  <c:v>0.35463125000000001</c:v>
                </c:pt>
                <c:pt idx="357" formatCode="0.000">
                  <c:v>0.34667500000000001</c:v>
                </c:pt>
                <c:pt idx="358" formatCode="0.000">
                  <c:v>0.33871125000000002</c:v>
                </c:pt>
                <c:pt idx="359" formatCode="0.000">
                  <c:v>0.33503624999999998</c:v>
                </c:pt>
                <c:pt idx="360" formatCode="0.000">
                  <c:v>0.32707375</c:v>
                </c:pt>
                <c:pt idx="361" formatCode="0.000">
                  <c:v>0.31788624999999998</c:v>
                </c:pt>
                <c:pt idx="362" formatCode="0.000">
                  <c:v>0.30563499999999999</c:v>
                </c:pt>
                <c:pt idx="363" formatCode="0.000">
                  <c:v>0.29889749999999998</c:v>
                </c:pt>
                <c:pt idx="364" formatCode="0.000">
                  <c:v>0.28603499999999998</c:v>
                </c:pt>
                <c:pt idx="365" formatCode="0.000">
                  <c:v>0.27807124999999999</c:v>
                </c:pt>
                <c:pt idx="366" formatCode="0.000">
                  <c:v>0.27439625000000001</c:v>
                </c:pt>
                <c:pt idx="367" formatCode="0.000">
                  <c:v>0.26643375000000002</c:v>
                </c:pt>
                <c:pt idx="368" formatCode="0.000">
                  <c:v>0.25785875000000003</c:v>
                </c:pt>
                <c:pt idx="369" formatCode="0.000">
                  <c:v>0.25418374999999999</c:v>
                </c:pt>
                <c:pt idx="370" formatCode="0.000">
                  <c:v>0.245865</c:v>
                </c:pt>
                <c:pt idx="371" formatCode="0.000">
                  <c:v>0.23790749999999999</c:v>
                </c:pt>
                <c:pt idx="372" formatCode="0.000">
                  <c:v>0.23362125</c:v>
                </c:pt>
                <c:pt idx="373" formatCode="0.000">
                  <c:v>0.22565750000000001</c:v>
                </c:pt>
                <c:pt idx="374" formatCode="0.000">
                  <c:v>0.21769374999999999</c:v>
                </c:pt>
                <c:pt idx="375" formatCode="0.000">
                  <c:v>0.2134075</c:v>
                </c:pt>
                <c:pt idx="376" formatCode="0.000">
                  <c:v>0.20544375000000001</c:v>
                </c:pt>
                <c:pt idx="377" formatCode="0.000">
                  <c:v>0.19748125</c:v>
                </c:pt>
                <c:pt idx="378" formatCode="0.000">
                  <c:v>0.19319375</c:v>
                </c:pt>
                <c:pt idx="379" formatCode="0.000">
                  <c:v>0.17665500000000001</c:v>
                </c:pt>
                <c:pt idx="380" formatCode="0.000">
                  <c:v>0.17298125</c:v>
                </c:pt>
                <c:pt idx="381" formatCode="0.000">
                  <c:v>0.15705625000000001</c:v>
                </c:pt>
                <c:pt idx="382" formatCode="0.000">
                  <c:v>0.15215500000000001</c:v>
                </c:pt>
                <c:pt idx="383" formatCode="0.000">
                  <c:v>0.13684250000000001</c:v>
                </c:pt>
                <c:pt idx="384" formatCode="0.000">
                  <c:v>0.1245975</c:v>
                </c:pt>
                <c:pt idx="385" formatCode="0.000">
                  <c:v>0.11541</c:v>
                </c:pt>
                <c:pt idx="386" formatCode="0.000">
                  <c:v>0.1123475</c:v>
                </c:pt>
                <c:pt idx="387" formatCode="0.000">
                  <c:v>8.4169999999999995E-2</c:v>
                </c:pt>
                <c:pt idx="388" formatCode="0.000">
                  <c:v>7.6207499999999997E-2</c:v>
                </c:pt>
                <c:pt idx="389" formatCode="0.000">
                  <c:v>7.1919999999999998E-2</c:v>
                </c:pt>
                <c:pt idx="390" formatCode="0.000">
                  <c:v>6.39575E-2</c:v>
                </c:pt>
                <c:pt idx="391" formatCode="0.000">
                  <c:v>5.5995000000000003E-2</c:v>
                </c:pt>
                <c:pt idx="392" formatCode="0.000">
                  <c:v>5.1707500000000003E-2</c:v>
                </c:pt>
                <c:pt idx="393" formatCode="0.000">
                  <c:v>4.3744999999999999E-2</c:v>
                </c:pt>
                <c:pt idx="394" formatCode="0.000">
                  <c:v>3.5782500000000002E-2</c:v>
                </c:pt>
                <c:pt idx="395" formatCode="0.000">
                  <c:v>3.1493750000000001E-2</c:v>
                </c:pt>
                <c:pt idx="396" formatCode="0.000">
                  <c:v>2.3537499999999999E-2</c:v>
                </c:pt>
                <c:pt idx="397" formatCode="0.000">
                  <c:v>1.5573750000000001E-2</c:v>
                </c:pt>
                <c:pt idx="398" formatCode="0.000">
                  <c:v>1.1286249999999999E-2</c:v>
                </c:pt>
                <c:pt idx="399" formatCode="0.000">
                  <c:v>3.3237499999999999E-3</c:v>
                </c:pt>
                <c:pt idx="400" formatCode="0.000">
                  <c:v>0</c:v>
                </c:pt>
              </c:numCache>
            </c:numRef>
          </c:xVal>
          <c:yVal>
            <c:numRef>
              <c:f>Feuil1!$K$2:$K$402</c:f>
              <c:numCache>
                <c:formatCode>0.000</c:formatCode>
                <c:ptCount val="401"/>
                <c:pt idx="0">
                  <c:v>0</c:v>
                </c:pt>
                <c:pt idx="1">
                  <c:v>1.546</c:v>
                </c:pt>
                <c:pt idx="2">
                  <c:v>4.4429999999999996</c:v>
                </c:pt>
                <c:pt idx="3">
                  <c:v>8.2479999999999993</c:v>
                </c:pt>
                <c:pt idx="4">
                  <c:v>12.465999999999999</c:v>
                </c:pt>
                <c:pt idx="5">
                  <c:v>16.824999999999999</c:v>
                </c:pt>
                <c:pt idx="6">
                  <c:v>21.292999999999999</c:v>
                </c:pt>
                <c:pt idx="7">
                  <c:v>26.012</c:v>
                </c:pt>
                <c:pt idx="8">
                  <c:v>32.942999999999998</c:v>
                </c:pt>
                <c:pt idx="9">
                  <c:v>41.637999999999998</c:v>
                </c:pt>
                <c:pt idx="10">
                  <c:v>50.802999999999997</c:v>
                </c:pt>
                <c:pt idx="11" formatCode="0.0">
                  <c:v>50.707999999999998</c:v>
                </c:pt>
                <c:pt idx="12" formatCode="0.0">
                  <c:v>50.709000000000003</c:v>
                </c:pt>
                <c:pt idx="13" formatCode="0.0">
                  <c:v>50.704999999999998</c:v>
                </c:pt>
                <c:pt idx="14" formatCode="0.0">
                  <c:v>50.706000000000003</c:v>
                </c:pt>
                <c:pt idx="15" formatCode="0.0">
                  <c:v>50.707000000000001</c:v>
                </c:pt>
                <c:pt idx="16" formatCode="0.0">
                  <c:v>50.706000000000003</c:v>
                </c:pt>
                <c:pt idx="17" formatCode="0.0">
                  <c:v>50.707999999999998</c:v>
                </c:pt>
                <c:pt idx="18" formatCode="0.0">
                  <c:v>50.703000000000003</c:v>
                </c:pt>
                <c:pt idx="19" formatCode="0.0">
                  <c:v>50.704999999999998</c:v>
                </c:pt>
                <c:pt idx="20" formatCode="0.0">
                  <c:v>50.703000000000003</c:v>
                </c:pt>
                <c:pt idx="21" formatCode="0.0">
                  <c:v>50.704999999999998</c:v>
                </c:pt>
                <c:pt idx="22" formatCode="0.0">
                  <c:v>50.707999999999998</c:v>
                </c:pt>
                <c:pt idx="23" formatCode="0.0">
                  <c:v>50.701999999999998</c:v>
                </c:pt>
                <c:pt idx="24" formatCode="0.0">
                  <c:v>50.703000000000003</c:v>
                </c:pt>
                <c:pt idx="25" formatCode="0.0">
                  <c:v>50.701999999999998</c:v>
                </c:pt>
                <c:pt idx="26" formatCode="0.0">
                  <c:v>50.703000000000003</c:v>
                </c:pt>
                <c:pt idx="27" formatCode="0.0">
                  <c:v>50.704000000000001</c:v>
                </c:pt>
                <c:pt idx="28" formatCode="0.0">
                  <c:v>50.701000000000001</c:v>
                </c:pt>
                <c:pt idx="29" formatCode="0.0">
                  <c:v>50.704000000000001</c:v>
                </c:pt>
                <c:pt idx="30" formatCode="0.0">
                  <c:v>50.704999999999998</c:v>
                </c:pt>
                <c:pt idx="31" formatCode="0.0">
                  <c:v>50.704000000000001</c:v>
                </c:pt>
                <c:pt idx="32" formatCode="0.0">
                  <c:v>50.706000000000003</c:v>
                </c:pt>
                <c:pt idx="33" formatCode="0.0">
                  <c:v>50.701999999999998</c:v>
                </c:pt>
                <c:pt idx="34" formatCode="0.0">
                  <c:v>50.703000000000003</c:v>
                </c:pt>
                <c:pt idx="35" formatCode="0.0">
                  <c:v>50.701999999999998</c:v>
                </c:pt>
                <c:pt idx="36" formatCode="0.0">
                  <c:v>50.704000000000001</c:v>
                </c:pt>
                <c:pt idx="37" formatCode="0.0">
                  <c:v>50.703000000000003</c:v>
                </c:pt>
                <c:pt idx="38" formatCode="0.0">
                  <c:v>50.704000000000001</c:v>
                </c:pt>
                <c:pt idx="39" formatCode="0.0">
                  <c:v>50.701000000000001</c:v>
                </c:pt>
                <c:pt idx="40" formatCode="0.0">
                  <c:v>50.7</c:v>
                </c:pt>
                <c:pt idx="41" formatCode="0.0">
                  <c:v>50.701000000000001</c:v>
                </c:pt>
                <c:pt idx="42" formatCode="0.0">
                  <c:v>50.704999999999998</c:v>
                </c:pt>
                <c:pt idx="43" formatCode="0.0">
                  <c:v>50.707000000000001</c:v>
                </c:pt>
                <c:pt idx="44" formatCode="0.0">
                  <c:v>50.703000000000003</c:v>
                </c:pt>
                <c:pt idx="45" formatCode="0.0">
                  <c:v>50.704999999999998</c:v>
                </c:pt>
                <c:pt idx="46" formatCode="0.0">
                  <c:v>50.701999999999998</c:v>
                </c:pt>
                <c:pt idx="47" formatCode="0.0">
                  <c:v>50.7</c:v>
                </c:pt>
                <c:pt idx="48" formatCode="0.0">
                  <c:v>50.704000000000001</c:v>
                </c:pt>
                <c:pt idx="49" formatCode="0.0">
                  <c:v>50.703000000000003</c:v>
                </c:pt>
                <c:pt idx="50" formatCode="0.0">
                  <c:v>50.704000000000001</c:v>
                </c:pt>
                <c:pt idx="51" formatCode="0.0">
                  <c:v>50.704999999999998</c:v>
                </c:pt>
                <c:pt idx="52" formatCode="0.0">
                  <c:v>50.703000000000003</c:v>
                </c:pt>
                <c:pt idx="53" formatCode="0.0">
                  <c:v>50.7</c:v>
                </c:pt>
                <c:pt idx="54" formatCode="0.0">
                  <c:v>50.701000000000001</c:v>
                </c:pt>
                <c:pt idx="55" formatCode="0.0">
                  <c:v>50.701999999999998</c:v>
                </c:pt>
                <c:pt idx="56" formatCode="0.0">
                  <c:v>50.703000000000003</c:v>
                </c:pt>
                <c:pt idx="57" formatCode="0.0">
                  <c:v>50.704000000000001</c:v>
                </c:pt>
                <c:pt idx="58" formatCode="0.0">
                  <c:v>50.701999999999998</c:v>
                </c:pt>
                <c:pt idx="59" formatCode="0.0">
                  <c:v>50.703000000000003</c:v>
                </c:pt>
                <c:pt idx="60" formatCode="0.0">
                  <c:v>50.701000000000001</c:v>
                </c:pt>
                <c:pt idx="61" formatCode="0.0">
                  <c:v>50.701999999999998</c:v>
                </c:pt>
                <c:pt idx="62" formatCode="0.0">
                  <c:v>50.704999999999998</c:v>
                </c:pt>
                <c:pt idx="63" formatCode="0.0">
                  <c:v>50.707000000000001</c:v>
                </c:pt>
                <c:pt idx="64" formatCode="0.0">
                  <c:v>50.704999999999998</c:v>
                </c:pt>
                <c:pt idx="65" formatCode="0.0">
                  <c:v>50.703000000000003</c:v>
                </c:pt>
                <c:pt idx="66" formatCode="0.0">
                  <c:v>50.701000000000001</c:v>
                </c:pt>
                <c:pt idx="67" formatCode="0.0">
                  <c:v>50.704999999999998</c:v>
                </c:pt>
                <c:pt idx="68" formatCode="0.0">
                  <c:v>50.706000000000003</c:v>
                </c:pt>
                <c:pt idx="69" formatCode="0.0">
                  <c:v>50.703000000000003</c:v>
                </c:pt>
                <c:pt idx="70" formatCode="0.0">
                  <c:v>50.706000000000003</c:v>
                </c:pt>
                <c:pt idx="71" formatCode="0.0">
                  <c:v>50.704999999999998</c:v>
                </c:pt>
                <c:pt idx="72" formatCode="0.0">
                  <c:v>50.709000000000003</c:v>
                </c:pt>
                <c:pt idx="73" formatCode="0.0">
                  <c:v>50.704999999999998</c:v>
                </c:pt>
                <c:pt idx="74" formatCode="0.0">
                  <c:v>50.703000000000003</c:v>
                </c:pt>
                <c:pt idx="75" formatCode="0.0">
                  <c:v>50.704999999999998</c:v>
                </c:pt>
                <c:pt idx="76" formatCode="0.0">
                  <c:v>50.704000000000001</c:v>
                </c:pt>
                <c:pt idx="77" formatCode="0.0">
                  <c:v>50.704999999999998</c:v>
                </c:pt>
                <c:pt idx="78" formatCode="0.0">
                  <c:v>50.704000000000001</c:v>
                </c:pt>
                <c:pt idx="79" formatCode="0.0">
                  <c:v>50.703000000000003</c:v>
                </c:pt>
                <c:pt idx="80" formatCode="0.0">
                  <c:v>50.704000000000001</c:v>
                </c:pt>
                <c:pt idx="81" formatCode="0.0">
                  <c:v>50.707000000000001</c:v>
                </c:pt>
                <c:pt idx="82" formatCode="0.0">
                  <c:v>50.71</c:v>
                </c:pt>
                <c:pt idx="83" formatCode="0.0">
                  <c:v>50.701000000000001</c:v>
                </c:pt>
                <c:pt idx="84" formatCode="0.0">
                  <c:v>50.703000000000003</c:v>
                </c:pt>
                <c:pt idx="85" formatCode="0.0">
                  <c:v>50.704000000000001</c:v>
                </c:pt>
                <c:pt idx="86" formatCode="0.0">
                  <c:v>50.701999999999998</c:v>
                </c:pt>
                <c:pt idx="87" formatCode="0.0">
                  <c:v>50.704999999999998</c:v>
                </c:pt>
                <c:pt idx="88" formatCode="0.0">
                  <c:v>50.704000000000001</c:v>
                </c:pt>
                <c:pt idx="89" formatCode="0.0">
                  <c:v>50.7</c:v>
                </c:pt>
                <c:pt idx="90" formatCode="0.0">
                  <c:v>50.703000000000003</c:v>
                </c:pt>
                <c:pt idx="91" formatCode="0.0">
                  <c:v>50.704000000000001</c:v>
                </c:pt>
                <c:pt idx="92" formatCode="0.0">
                  <c:v>50.706000000000003</c:v>
                </c:pt>
                <c:pt idx="93" formatCode="0.0">
                  <c:v>50.707000000000001</c:v>
                </c:pt>
                <c:pt idx="94" formatCode="0.0">
                  <c:v>50.704000000000001</c:v>
                </c:pt>
                <c:pt idx="95" formatCode="0.0">
                  <c:v>50.703000000000003</c:v>
                </c:pt>
                <c:pt idx="96" formatCode="0.0">
                  <c:v>50.704999999999998</c:v>
                </c:pt>
                <c:pt idx="97" formatCode="0.0">
                  <c:v>50.703000000000003</c:v>
                </c:pt>
                <c:pt idx="98" formatCode="0.0">
                  <c:v>50.704999999999998</c:v>
                </c:pt>
                <c:pt idx="99" formatCode="0.0">
                  <c:v>50.703000000000003</c:v>
                </c:pt>
                <c:pt idx="100" formatCode="0.0">
                  <c:v>50.701999999999998</c:v>
                </c:pt>
                <c:pt idx="101" formatCode="0.0">
                  <c:v>50.704999999999998</c:v>
                </c:pt>
                <c:pt idx="102" formatCode="0.0">
                  <c:v>50.707000000000001</c:v>
                </c:pt>
                <c:pt idx="103" formatCode="0.0">
                  <c:v>50.709000000000003</c:v>
                </c:pt>
                <c:pt idx="104" formatCode="0.0">
                  <c:v>50.704999999999998</c:v>
                </c:pt>
                <c:pt idx="105" formatCode="0.0">
                  <c:v>50.703000000000003</c:v>
                </c:pt>
                <c:pt idx="106" formatCode="0.0">
                  <c:v>50.704000000000001</c:v>
                </c:pt>
                <c:pt idx="107" formatCode="0.0">
                  <c:v>50.701999999999998</c:v>
                </c:pt>
                <c:pt idx="108" formatCode="0.0">
                  <c:v>50.704999999999998</c:v>
                </c:pt>
                <c:pt idx="109" formatCode="0.0">
                  <c:v>50.703000000000003</c:v>
                </c:pt>
                <c:pt idx="110" formatCode="0.0">
                  <c:v>50.704000000000001</c:v>
                </c:pt>
                <c:pt idx="111" formatCode="0.0">
                  <c:v>50.706000000000003</c:v>
                </c:pt>
                <c:pt idx="112" formatCode="0.0">
                  <c:v>50.704999999999998</c:v>
                </c:pt>
                <c:pt idx="113" formatCode="0.0">
                  <c:v>50.703000000000003</c:v>
                </c:pt>
                <c:pt idx="114" formatCode="0.0">
                  <c:v>50.704000000000001</c:v>
                </c:pt>
                <c:pt idx="115" formatCode="0.0">
                  <c:v>50.704999999999998</c:v>
                </c:pt>
                <c:pt idx="116" formatCode="0.0">
                  <c:v>50.703000000000003</c:v>
                </c:pt>
                <c:pt idx="117" formatCode="0.0">
                  <c:v>50.706000000000003</c:v>
                </c:pt>
                <c:pt idx="118" formatCode="0.0">
                  <c:v>50.704000000000001</c:v>
                </c:pt>
                <c:pt idx="119" formatCode="0.0">
                  <c:v>50.704999999999998</c:v>
                </c:pt>
                <c:pt idx="120" formatCode="0.0">
                  <c:v>50.706000000000003</c:v>
                </c:pt>
                <c:pt idx="121" formatCode="0.0">
                  <c:v>50.707999999999998</c:v>
                </c:pt>
                <c:pt idx="122" formatCode="0.0">
                  <c:v>50.706000000000003</c:v>
                </c:pt>
                <c:pt idx="123" formatCode="0.0">
                  <c:v>50.703000000000003</c:v>
                </c:pt>
                <c:pt idx="124" formatCode="0.0">
                  <c:v>50.704000000000001</c:v>
                </c:pt>
                <c:pt idx="125" formatCode="0.0">
                  <c:v>50.701999999999998</c:v>
                </c:pt>
                <c:pt idx="126" formatCode="0.0">
                  <c:v>50.703000000000003</c:v>
                </c:pt>
                <c:pt idx="127" formatCode="0.0">
                  <c:v>50.704999999999998</c:v>
                </c:pt>
                <c:pt idx="128" formatCode="0.0">
                  <c:v>50.704000000000001</c:v>
                </c:pt>
                <c:pt idx="129" formatCode="0.0">
                  <c:v>50.703000000000003</c:v>
                </c:pt>
                <c:pt idx="130" formatCode="0.0">
                  <c:v>50.706000000000003</c:v>
                </c:pt>
                <c:pt idx="131" formatCode="0.0">
                  <c:v>50.704999999999998</c:v>
                </c:pt>
                <c:pt idx="132" formatCode="0.0">
                  <c:v>50.707999999999998</c:v>
                </c:pt>
                <c:pt idx="133" formatCode="0.0">
                  <c:v>50.706000000000003</c:v>
                </c:pt>
                <c:pt idx="134" formatCode="0.0">
                  <c:v>50.704999999999998</c:v>
                </c:pt>
                <c:pt idx="135" formatCode="0.0">
                  <c:v>50.703000000000003</c:v>
                </c:pt>
                <c:pt idx="136" formatCode="0.0">
                  <c:v>50.704999999999998</c:v>
                </c:pt>
                <c:pt idx="137" formatCode="0.0">
                  <c:v>50.706000000000003</c:v>
                </c:pt>
                <c:pt idx="138" formatCode="0.0">
                  <c:v>50.704000000000001</c:v>
                </c:pt>
                <c:pt idx="139" formatCode="0.0">
                  <c:v>50.701999999999998</c:v>
                </c:pt>
                <c:pt idx="140" formatCode="0.0">
                  <c:v>50.704000000000001</c:v>
                </c:pt>
                <c:pt idx="141" formatCode="0.0">
                  <c:v>50.703000000000003</c:v>
                </c:pt>
                <c:pt idx="142" formatCode="0.0">
                  <c:v>50.71</c:v>
                </c:pt>
                <c:pt idx="143" formatCode="0.0">
                  <c:v>50.704999999999998</c:v>
                </c:pt>
                <c:pt idx="144" formatCode="0.0">
                  <c:v>50.7</c:v>
                </c:pt>
                <c:pt idx="145" formatCode="0.0">
                  <c:v>50.701999999999998</c:v>
                </c:pt>
                <c:pt idx="146" formatCode="0.0">
                  <c:v>50.704000000000001</c:v>
                </c:pt>
                <c:pt idx="147" formatCode="0.0">
                  <c:v>50.698999999999998</c:v>
                </c:pt>
                <c:pt idx="148" formatCode="0.0">
                  <c:v>50.701999999999998</c:v>
                </c:pt>
                <c:pt idx="149" formatCode="0.0">
                  <c:v>50.704999999999998</c:v>
                </c:pt>
                <c:pt idx="150" formatCode="0.0">
                  <c:v>50.706000000000003</c:v>
                </c:pt>
                <c:pt idx="151" formatCode="0.0">
                  <c:v>50.704999999999998</c:v>
                </c:pt>
                <c:pt idx="152" formatCode="0.0">
                  <c:v>50.703000000000003</c:v>
                </c:pt>
                <c:pt idx="153" formatCode="0.0">
                  <c:v>50.701999999999998</c:v>
                </c:pt>
                <c:pt idx="154" formatCode="0.0">
                  <c:v>50.704000000000001</c:v>
                </c:pt>
                <c:pt idx="155" formatCode="0.0">
                  <c:v>50.704999999999998</c:v>
                </c:pt>
                <c:pt idx="156" formatCode="0.0">
                  <c:v>50.704000000000001</c:v>
                </c:pt>
                <c:pt idx="157" formatCode="0.0">
                  <c:v>50.704999999999998</c:v>
                </c:pt>
                <c:pt idx="158" formatCode="0.0">
                  <c:v>50.704000000000001</c:v>
                </c:pt>
                <c:pt idx="159" formatCode="0.0">
                  <c:v>50.707000000000001</c:v>
                </c:pt>
                <c:pt idx="160" formatCode="0.0">
                  <c:v>50.701000000000001</c:v>
                </c:pt>
                <c:pt idx="161" formatCode="0.0">
                  <c:v>50.701999999999998</c:v>
                </c:pt>
                <c:pt idx="162" formatCode="0.0">
                  <c:v>50.701000000000001</c:v>
                </c:pt>
                <c:pt idx="163" formatCode="0.0">
                  <c:v>50.703000000000003</c:v>
                </c:pt>
                <c:pt idx="164" formatCode="0.0">
                  <c:v>50.704000000000001</c:v>
                </c:pt>
                <c:pt idx="165" formatCode="0.0">
                  <c:v>50.701000000000001</c:v>
                </c:pt>
                <c:pt idx="166" formatCode="0.0">
                  <c:v>50.704000000000001</c:v>
                </c:pt>
                <c:pt idx="167" formatCode="0.0">
                  <c:v>50.703000000000003</c:v>
                </c:pt>
                <c:pt idx="168" formatCode="0.0">
                  <c:v>50.706000000000003</c:v>
                </c:pt>
                <c:pt idx="169" formatCode="0.0">
                  <c:v>50.704999999999998</c:v>
                </c:pt>
                <c:pt idx="170" formatCode="0.0">
                  <c:v>50.704000000000001</c:v>
                </c:pt>
                <c:pt idx="171" formatCode="0.0">
                  <c:v>50.703000000000003</c:v>
                </c:pt>
                <c:pt idx="172" formatCode="0.0">
                  <c:v>50.704999999999998</c:v>
                </c:pt>
                <c:pt idx="173" formatCode="0.0">
                  <c:v>50.703000000000003</c:v>
                </c:pt>
                <c:pt idx="174" formatCode="0.0">
                  <c:v>50.704999999999998</c:v>
                </c:pt>
                <c:pt idx="175" formatCode="0.0">
                  <c:v>50.704000000000001</c:v>
                </c:pt>
                <c:pt idx="176" formatCode="0.0">
                  <c:v>50.703000000000003</c:v>
                </c:pt>
                <c:pt idx="177" formatCode="0.0">
                  <c:v>50.704999999999998</c:v>
                </c:pt>
                <c:pt idx="178" formatCode="0.0">
                  <c:v>50.701999999999998</c:v>
                </c:pt>
                <c:pt idx="179" formatCode="0.0">
                  <c:v>50.704999999999998</c:v>
                </c:pt>
                <c:pt idx="180" formatCode="0.0">
                  <c:v>50.707000000000001</c:v>
                </c:pt>
                <c:pt idx="181" formatCode="0.0">
                  <c:v>50.706000000000003</c:v>
                </c:pt>
                <c:pt idx="182" formatCode="0.0">
                  <c:v>50.701999999999998</c:v>
                </c:pt>
                <c:pt idx="183" formatCode="0.0">
                  <c:v>50.701000000000001</c:v>
                </c:pt>
                <c:pt idx="184" formatCode="0.0">
                  <c:v>50.701999999999998</c:v>
                </c:pt>
                <c:pt idx="185" formatCode="0.0">
                  <c:v>50.703000000000003</c:v>
                </c:pt>
                <c:pt idx="186" formatCode="0.0">
                  <c:v>50.704000000000001</c:v>
                </c:pt>
                <c:pt idx="187" formatCode="0.0">
                  <c:v>50.701000000000001</c:v>
                </c:pt>
                <c:pt idx="188" formatCode="0.0">
                  <c:v>50.703000000000003</c:v>
                </c:pt>
                <c:pt idx="189" formatCode="0.0">
                  <c:v>50.704000000000001</c:v>
                </c:pt>
                <c:pt idx="190" formatCode="0.0">
                  <c:v>50.706000000000003</c:v>
                </c:pt>
                <c:pt idx="191" formatCode="0.0">
                  <c:v>50.704000000000001</c:v>
                </c:pt>
                <c:pt idx="192" formatCode="0.0">
                  <c:v>50.701999999999998</c:v>
                </c:pt>
                <c:pt idx="193" formatCode="0.0">
                  <c:v>50.704000000000001</c:v>
                </c:pt>
                <c:pt idx="194" formatCode="0.0">
                  <c:v>50.7</c:v>
                </c:pt>
                <c:pt idx="195" formatCode="0.0">
                  <c:v>50.704000000000001</c:v>
                </c:pt>
                <c:pt idx="196" formatCode="0.0">
                  <c:v>50.703000000000003</c:v>
                </c:pt>
                <c:pt idx="197" formatCode="0.0">
                  <c:v>50.704999999999998</c:v>
                </c:pt>
                <c:pt idx="198" formatCode="0.0">
                  <c:v>50.701000000000001</c:v>
                </c:pt>
                <c:pt idx="199" formatCode="0.0">
                  <c:v>50.7</c:v>
                </c:pt>
                <c:pt idx="200" formatCode="0.0">
                  <c:v>50.701999999999998</c:v>
                </c:pt>
                <c:pt idx="201" formatCode="0.0">
                  <c:v>50.701000000000001</c:v>
                </c:pt>
                <c:pt idx="202" formatCode="0.0">
                  <c:v>50.704000000000001</c:v>
                </c:pt>
                <c:pt idx="203" formatCode="0.0">
                  <c:v>50.706000000000003</c:v>
                </c:pt>
                <c:pt idx="204" formatCode="0.0">
                  <c:v>50.701000000000001</c:v>
                </c:pt>
                <c:pt idx="205" formatCode="0.0">
                  <c:v>50.7</c:v>
                </c:pt>
                <c:pt idx="206" formatCode="0.0">
                  <c:v>50.701999999999998</c:v>
                </c:pt>
                <c:pt idx="207" formatCode="0.0">
                  <c:v>50.7</c:v>
                </c:pt>
                <c:pt idx="208" formatCode="0.0">
                  <c:v>50.703000000000003</c:v>
                </c:pt>
                <c:pt idx="209" formatCode="0.0">
                  <c:v>50.698999999999998</c:v>
                </c:pt>
                <c:pt idx="210" formatCode="0.0">
                  <c:v>50.701000000000001</c:v>
                </c:pt>
                <c:pt idx="211" formatCode="0.0">
                  <c:v>50.703000000000003</c:v>
                </c:pt>
                <c:pt idx="212" formatCode="0.0">
                  <c:v>50.704000000000001</c:v>
                </c:pt>
                <c:pt idx="213" formatCode="0.0">
                  <c:v>50.703000000000003</c:v>
                </c:pt>
                <c:pt idx="214" formatCode="0.0">
                  <c:v>50.706000000000003</c:v>
                </c:pt>
                <c:pt idx="215" formatCode="0.0">
                  <c:v>50.701999999999998</c:v>
                </c:pt>
                <c:pt idx="216" formatCode="0.0">
                  <c:v>50.703000000000003</c:v>
                </c:pt>
                <c:pt idx="217" formatCode="0.0">
                  <c:v>50.704999999999998</c:v>
                </c:pt>
                <c:pt idx="218" formatCode="0.0">
                  <c:v>50.706000000000003</c:v>
                </c:pt>
                <c:pt idx="219" formatCode="0.0">
                  <c:v>50.701999999999998</c:v>
                </c:pt>
                <c:pt idx="220" formatCode="0.0">
                  <c:v>50.703000000000003</c:v>
                </c:pt>
                <c:pt idx="221" formatCode="0.0">
                  <c:v>50.704999999999998</c:v>
                </c:pt>
                <c:pt idx="222" formatCode="0.0">
                  <c:v>50.698999999999998</c:v>
                </c:pt>
                <c:pt idx="223" formatCode="0.0">
                  <c:v>50.7</c:v>
                </c:pt>
                <c:pt idx="224" formatCode="0.0">
                  <c:v>50.698999999999998</c:v>
                </c:pt>
                <c:pt idx="225" formatCode="0.0">
                  <c:v>50.701999999999998</c:v>
                </c:pt>
                <c:pt idx="226" formatCode="0.0">
                  <c:v>50.701000000000001</c:v>
                </c:pt>
                <c:pt idx="227" formatCode="0.0">
                  <c:v>50.703000000000003</c:v>
                </c:pt>
                <c:pt idx="228" formatCode="0.0">
                  <c:v>50.698</c:v>
                </c:pt>
                <c:pt idx="229" formatCode="0.0">
                  <c:v>50.701999999999998</c:v>
                </c:pt>
                <c:pt idx="230" formatCode="0.0">
                  <c:v>50.701000000000001</c:v>
                </c:pt>
                <c:pt idx="231" formatCode="0.0">
                  <c:v>50.704999999999998</c:v>
                </c:pt>
                <c:pt idx="232" formatCode="0.0">
                  <c:v>50.701999999999998</c:v>
                </c:pt>
                <c:pt idx="233" formatCode="0.0">
                  <c:v>50.701000000000001</c:v>
                </c:pt>
                <c:pt idx="234" formatCode="0.0">
                  <c:v>50.703000000000003</c:v>
                </c:pt>
                <c:pt idx="235" formatCode="0.0">
                  <c:v>50.701000000000001</c:v>
                </c:pt>
                <c:pt idx="236" formatCode="0.0">
                  <c:v>50.704000000000001</c:v>
                </c:pt>
                <c:pt idx="237" formatCode="0.0">
                  <c:v>50.703000000000003</c:v>
                </c:pt>
                <c:pt idx="238" formatCode="0.0">
                  <c:v>50.701000000000001</c:v>
                </c:pt>
                <c:pt idx="239" formatCode="0.0">
                  <c:v>50.701999999999998</c:v>
                </c:pt>
                <c:pt idx="240" formatCode="0.0">
                  <c:v>50.701000000000001</c:v>
                </c:pt>
                <c:pt idx="241" formatCode="0.0">
                  <c:v>50.703000000000003</c:v>
                </c:pt>
                <c:pt idx="242" formatCode="0.0">
                  <c:v>50.704000000000001</c:v>
                </c:pt>
                <c:pt idx="243" formatCode="0.0">
                  <c:v>50.703000000000003</c:v>
                </c:pt>
                <c:pt idx="244" formatCode="0.0">
                  <c:v>50.701000000000001</c:v>
                </c:pt>
                <c:pt idx="245" formatCode="0.0">
                  <c:v>50.698999999999998</c:v>
                </c:pt>
                <c:pt idx="246" formatCode="0.0">
                  <c:v>50.7</c:v>
                </c:pt>
                <c:pt idx="247" formatCode="0.0">
                  <c:v>50.703000000000003</c:v>
                </c:pt>
                <c:pt idx="248" formatCode="0.0">
                  <c:v>50.701000000000001</c:v>
                </c:pt>
                <c:pt idx="249" formatCode="0.0">
                  <c:v>50.7</c:v>
                </c:pt>
                <c:pt idx="250" formatCode="0.0">
                  <c:v>50.701000000000001</c:v>
                </c:pt>
                <c:pt idx="251" formatCode="0.0">
                  <c:v>50.703000000000003</c:v>
                </c:pt>
                <c:pt idx="252" formatCode="0.0">
                  <c:v>50.704000000000001</c:v>
                </c:pt>
                <c:pt idx="253" formatCode="0.0">
                  <c:v>50.698999999999998</c:v>
                </c:pt>
                <c:pt idx="254" formatCode="0.0">
                  <c:v>50.7</c:v>
                </c:pt>
                <c:pt idx="255" formatCode="0.0">
                  <c:v>50.701000000000001</c:v>
                </c:pt>
                <c:pt idx="256" formatCode="0.0">
                  <c:v>50.7</c:v>
                </c:pt>
                <c:pt idx="257" formatCode="0.0">
                  <c:v>50.701000000000001</c:v>
                </c:pt>
                <c:pt idx="258" formatCode="0.0">
                  <c:v>50.698999999999998</c:v>
                </c:pt>
                <c:pt idx="259" formatCode="0.0">
                  <c:v>50.701000000000001</c:v>
                </c:pt>
                <c:pt idx="260" formatCode="0.0">
                  <c:v>50.573</c:v>
                </c:pt>
                <c:pt idx="261" formatCode="0.0">
                  <c:v>50.058999999999997</c:v>
                </c:pt>
                <c:pt idx="262" formatCode="0.0">
                  <c:v>49.558</c:v>
                </c:pt>
                <c:pt idx="263" formatCode="0.0">
                  <c:v>49.088999999999999</c:v>
                </c:pt>
                <c:pt idx="264" formatCode="0.0">
                  <c:v>48.624000000000002</c:v>
                </c:pt>
                <c:pt idx="265" formatCode="0.0">
                  <c:v>48.06</c:v>
                </c:pt>
                <c:pt idx="266" formatCode="0.0">
                  <c:v>47.436999999999998</c:v>
                </c:pt>
                <c:pt idx="267" formatCode="0.0">
                  <c:v>46.795999999999999</c:v>
                </c:pt>
                <c:pt idx="268" formatCode="0.0">
                  <c:v>46.152999999999999</c:v>
                </c:pt>
                <c:pt idx="269" formatCode="0.0">
                  <c:v>45.506</c:v>
                </c:pt>
                <c:pt idx="270" formatCode="0.0">
                  <c:v>44.866999999999997</c:v>
                </c:pt>
                <c:pt idx="271" formatCode="0.0">
                  <c:v>44.22</c:v>
                </c:pt>
                <c:pt idx="272" formatCode="0.0">
                  <c:v>43.576000000000001</c:v>
                </c:pt>
                <c:pt idx="273" formatCode="0.0">
                  <c:v>42.945</c:v>
                </c:pt>
                <c:pt idx="274" formatCode="0.0">
                  <c:v>42.308</c:v>
                </c:pt>
                <c:pt idx="275" formatCode="0.0">
                  <c:v>41.667000000000002</c:v>
                </c:pt>
                <c:pt idx="276" formatCode="0.0">
                  <c:v>41.021000000000001</c:v>
                </c:pt>
                <c:pt idx="277" formatCode="0.0">
                  <c:v>40.375</c:v>
                </c:pt>
                <c:pt idx="278" formatCode="0.0">
                  <c:v>39.731000000000002</c:v>
                </c:pt>
                <c:pt idx="279" formatCode="0.0">
                  <c:v>39.088000000000001</c:v>
                </c:pt>
                <c:pt idx="280" formatCode="0.0">
                  <c:v>38.444000000000003</c:v>
                </c:pt>
                <c:pt idx="281" formatCode="0.0">
                  <c:v>37.805</c:v>
                </c:pt>
                <c:pt idx="282" formatCode="0.0">
                  <c:v>37.167999999999999</c:v>
                </c:pt>
                <c:pt idx="283" formatCode="0.0">
                  <c:v>36.531999999999996</c:v>
                </c:pt>
                <c:pt idx="284" formatCode="0.0">
                  <c:v>35.899000000000001</c:v>
                </c:pt>
                <c:pt idx="285" formatCode="0.0">
                  <c:v>35.274000000000001</c:v>
                </c:pt>
                <c:pt idx="286" formatCode="0.0">
                  <c:v>34.654000000000003</c:v>
                </c:pt>
                <c:pt idx="287" formatCode="0.0">
                  <c:v>34.030999999999999</c:v>
                </c:pt>
                <c:pt idx="288" formatCode="0.0">
                  <c:v>33.405000000000001</c:v>
                </c:pt>
                <c:pt idx="289" formatCode="0.0">
                  <c:v>32.773000000000003</c:v>
                </c:pt>
                <c:pt idx="290" formatCode="0.0">
                  <c:v>32.137999999999998</c:v>
                </c:pt>
                <c:pt idx="291" formatCode="0.0">
                  <c:v>31.492999999999999</c:v>
                </c:pt>
                <c:pt idx="292" formatCode="0.0">
                  <c:v>30.861999999999998</c:v>
                </c:pt>
                <c:pt idx="293" formatCode="0.0">
                  <c:v>30.234999999999999</c:v>
                </c:pt>
                <c:pt idx="294" formatCode="0.0">
                  <c:v>29.611000000000001</c:v>
                </c:pt>
                <c:pt idx="295" formatCode="0.0">
                  <c:v>28.984000000000002</c:v>
                </c:pt>
                <c:pt idx="296" formatCode="0.0">
                  <c:v>28.359000000000002</c:v>
                </c:pt>
                <c:pt idx="297" formatCode="0.0">
                  <c:v>27.734999999999999</c:v>
                </c:pt>
                <c:pt idx="298" formatCode="0.0">
                  <c:v>27.117000000000001</c:v>
                </c:pt>
                <c:pt idx="299" formatCode="0.0">
                  <c:v>26.504000000000001</c:v>
                </c:pt>
                <c:pt idx="300" formatCode="0.0">
                  <c:v>25.888000000000002</c:v>
                </c:pt>
                <c:pt idx="301" formatCode="0.0">
                  <c:v>25.288</c:v>
                </c:pt>
                <c:pt idx="302" formatCode="0.0">
                  <c:v>24.707999999999998</c:v>
                </c:pt>
                <c:pt idx="303" formatCode="0.0">
                  <c:v>24.097000000000001</c:v>
                </c:pt>
                <c:pt idx="304" formatCode="0.0">
                  <c:v>23.46</c:v>
                </c:pt>
                <c:pt idx="305" formatCode="0.0">
                  <c:v>22.86</c:v>
                </c:pt>
                <c:pt idx="306" formatCode="0.0">
                  <c:v>22.254000000000001</c:v>
                </c:pt>
                <c:pt idx="307" formatCode="0.0">
                  <c:v>21.646000000000001</c:v>
                </c:pt>
                <c:pt idx="308" formatCode="0.0">
                  <c:v>21.033999999999999</c:v>
                </c:pt>
                <c:pt idx="309" formatCode="0.0">
                  <c:v>20.427</c:v>
                </c:pt>
                <c:pt idx="310" formatCode="0.0">
                  <c:v>19.827999999999999</c:v>
                </c:pt>
                <c:pt idx="311" formatCode="0.0">
                  <c:v>19.228000000000002</c:v>
                </c:pt>
                <c:pt idx="312" formatCode="0.0">
                  <c:v>18.632999999999999</c:v>
                </c:pt>
                <c:pt idx="313" formatCode="0.0">
                  <c:v>18.042999999999999</c:v>
                </c:pt>
                <c:pt idx="314" formatCode="0.0">
                  <c:v>17.460999999999999</c:v>
                </c:pt>
                <c:pt idx="315" formatCode="0.0">
                  <c:v>16.896000000000001</c:v>
                </c:pt>
                <c:pt idx="316" formatCode="0.0">
                  <c:v>16.361999999999998</c:v>
                </c:pt>
                <c:pt idx="317" formatCode="0.0">
                  <c:v>15.792</c:v>
                </c:pt>
                <c:pt idx="318" formatCode="0.0">
                  <c:v>15.218</c:v>
                </c:pt>
                <c:pt idx="319" formatCode="0.0">
                  <c:v>14.673</c:v>
                </c:pt>
                <c:pt idx="320" formatCode="0.0">
                  <c:v>14.112</c:v>
                </c:pt>
                <c:pt idx="321" formatCode="0.0">
                  <c:v>13.512</c:v>
                </c:pt>
                <c:pt idx="322" formatCode="0.0">
                  <c:v>12.942</c:v>
                </c:pt>
                <c:pt idx="323" formatCode="0.0">
                  <c:v>12.372</c:v>
                </c:pt>
                <c:pt idx="324" formatCode="0.0">
                  <c:v>11.807</c:v>
                </c:pt>
                <c:pt idx="325" formatCode="0.0">
                  <c:v>11.263</c:v>
                </c:pt>
                <c:pt idx="326" formatCode="0.0">
                  <c:v>10.750999999999999</c:v>
                </c:pt>
                <c:pt idx="327" formatCode="0.0">
                  <c:v>10.221</c:v>
                </c:pt>
                <c:pt idx="328" formatCode="0.0">
                  <c:v>9.7080000000000002</c:v>
                </c:pt>
                <c:pt idx="329" formatCode="0.0">
                  <c:v>9.1790000000000003</c:v>
                </c:pt>
                <c:pt idx="330" formatCode="0.0">
                  <c:v>8.6649999999999991</c:v>
                </c:pt>
                <c:pt idx="331" formatCode="0.0">
                  <c:v>8.1750000000000007</c:v>
                </c:pt>
                <c:pt idx="332" formatCode="0.0">
                  <c:v>7.7080000000000002</c:v>
                </c:pt>
                <c:pt idx="333" formatCode="0.0">
                  <c:v>7.2370000000000001</c:v>
                </c:pt>
                <c:pt idx="334" formatCode="0.0">
                  <c:v>6.74</c:v>
                </c:pt>
                <c:pt idx="335" formatCode="0.0">
                  <c:v>6.2389999999999999</c:v>
                </c:pt>
                <c:pt idx="336" formatCode="0.0">
                  <c:v>5.7539999999999996</c:v>
                </c:pt>
                <c:pt idx="337" formatCode="0.0">
                  <c:v>5.2759999999999998</c:v>
                </c:pt>
                <c:pt idx="338" formatCode="0.0">
                  <c:v>4.7859999999999996</c:v>
                </c:pt>
                <c:pt idx="339" formatCode="0.0">
                  <c:v>4.335</c:v>
                </c:pt>
                <c:pt idx="340" formatCode="0.0">
                  <c:v>3.9060000000000001</c:v>
                </c:pt>
                <c:pt idx="341" formatCode="0.0">
                  <c:v>3.484</c:v>
                </c:pt>
                <c:pt idx="342" formatCode="0.0">
                  <c:v>3.0960000000000001</c:v>
                </c:pt>
                <c:pt idx="343" formatCode="0.0">
                  <c:v>2.754</c:v>
                </c:pt>
                <c:pt idx="344" formatCode="0.0">
                  <c:v>2.4510000000000001</c:v>
                </c:pt>
                <c:pt idx="345" formatCode="0.0">
                  <c:v>2.1970000000000001</c:v>
                </c:pt>
                <c:pt idx="346" formatCode="0.0">
                  <c:v>1.946</c:v>
                </c:pt>
                <c:pt idx="347" formatCode="0.0">
                  <c:v>1.7050000000000001</c:v>
                </c:pt>
                <c:pt idx="348" formatCode="0.0">
                  <c:v>1.488</c:v>
                </c:pt>
                <c:pt idx="349" formatCode="0.0">
                  <c:v>1.306</c:v>
                </c:pt>
                <c:pt idx="350" formatCode="0.0">
                  <c:v>1.129</c:v>
                </c:pt>
                <c:pt idx="351" formatCode="0.0">
                  <c:v>0.94799999999999995</c:v>
                </c:pt>
                <c:pt idx="352" formatCode="0.0">
                  <c:v>0.77500000000000002</c:v>
                </c:pt>
                <c:pt idx="353" formatCode="0.0">
                  <c:v>0.621</c:v>
                </c:pt>
                <c:pt idx="354" formatCode="0.0">
                  <c:v>0.47799999999999998</c:v>
                </c:pt>
                <c:pt idx="355" formatCode="0.0">
                  <c:v>0.33900000000000002</c:v>
                </c:pt>
                <c:pt idx="356" formatCode="0.0">
                  <c:v>0.20399999999999999</c:v>
                </c:pt>
                <c:pt idx="357" formatCode="0.0">
                  <c:v>0.10299999999999999</c:v>
                </c:pt>
                <c:pt idx="358" formatCode="0.0">
                  <c:v>3.7999999999999999E-2</c:v>
                </c:pt>
                <c:pt idx="359" formatCode="0.0">
                  <c:v>1.4E-2</c:v>
                </c:pt>
                <c:pt idx="360" formatCode="0.0">
                  <c:v>5.0000000000000001E-3</c:v>
                </c:pt>
                <c:pt idx="361" formatCode="0.0">
                  <c:v>1E-3</c:v>
                </c:pt>
                <c:pt idx="362" formatCode="0.0">
                  <c:v>0</c:v>
                </c:pt>
                <c:pt idx="363" formatCode="0.0">
                  <c:v>1E-3</c:v>
                </c:pt>
                <c:pt idx="364" formatCode="0.0">
                  <c:v>-1E-3</c:v>
                </c:pt>
                <c:pt idx="365" formatCode="0.0">
                  <c:v>1E-3</c:v>
                </c:pt>
                <c:pt idx="366" formatCode="0.0">
                  <c:v>3.0000000000000001E-3</c:v>
                </c:pt>
                <c:pt idx="367" formatCode="0.0">
                  <c:v>4.0000000000000001E-3</c:v>
                </c:pt>
                <c:pt idx="368" formatCode="0.0">
                  <c:v>-2E-3</c:v>
                </c:pt>
                <c:pt idx="369" formatCode="0.0">
                  <c:v>-3.0000000000000001E-3</c:v>
                </c:pt>
                <c:pt idx="370" formatCode="0.0">
                  <c:v>-2E-3</c:v>
                </c:pt>
                <c:pt idx="371" formatCode="0.0">
                  <c:v>-1E-3</c:v>
                </c:pt>
                <c:pt idx="372" formatCode="0.0">
                  <c:v>-2E-3</c:v>
                </c:pt>
                <c:pt idx="373" formatCode="0.0">
                  <c:v>-3.0000000000000001E-3</c:v>
                </c:pt>
                <c:pt idx="374" formatCode="0.0">
                  <c:v>-2E-3</c:v>
                </c:pt>
                <c:pt idx="375" formatCode="0.0">
                  <c:v>-4.0000000000000001E-3</c:v>
                </c:pt>
                <c:pt idx="376" formatCode="0.0">
                  <c:v>-3.0000000000000001E-3</c:v>
                </c:pt>
                <c:pt idx="377" formatCode="0.0">
                  <c:v>-2E-3</c:v>
                </c:pt>
                <c:pt idx="378" formatCode="0.0">
                  <c:v>1E-3</c:v>
                </c:pt>
                <c:pt idx="379" formatCode="0.0">
                  <c:v>-1E-3</c:v>
                </c:pt>
                <c:pt idx="380" formatCode="0.0">
                  <c:v>-2E-3</c:v>
                </c:pt>
                <c:pt idx="381" formatCode="0.0">
                  <c:v>-3.0000000000000001E-3</c:v>
                </c:pt>
                <c:pt idx="382" formatCode="0.0">
                  <c:v>-2E-3</c:v>
                </c:pt>
                <c:pt idx="383" formatCode="0.0">
                  <c:v>-5.0000000000000001E-3</c:v>
                </c:pt>
                <c:pt idx="384" formatCode="0.0">
                  <c:v>-3.0000000000000001E-3</c:v>
                </c:pt>
                <c:pt idx="385" formatCode="0.0">
                  <c:v>-5.0000000000000001E-3</c:v>
                </c:pt>
                <c:pt idx="386" formatCode="0.0">
                  <c:v>-1E-3</c:v>
                </c:pt>
                <c:pt idx="387" formatCode="0.0">
                  <c:v>1.7000000000000001E-2</c:v>
                </c:pt>
                <c:pt idx="388" formatCode="0.0">
                  <c:v>2.5999999999999999E-2</c:v>
                </c:pt>
                <c:pt idx="389" formatCode="0.0">
                  <c:v>8.8999999999999996E-2</c:v>
                </c:pt>
                <c:pt idx="390" formatCode="0.0">
                  <c:v>0.14199999999999999</c:v>
                </c:pt>
                <c:pt idx="391" formatCode="0.0">
                  <c:v>0.11700000000000001</c:v>
                </c:pt>
                <c:pt idx="392" formatCode="0.0">
                  <c:v>8.7999999999999995E-2</c:v>
                </c:pt>
                <c:pt idx="393" formatCode="0.0">
                  <c:v>5.8000000000000003E-2</c:v>
                </c:pt>
                <c:pt idx="394" formatCode="0.0">
                  <c:v>3.7999999999999999E-2</c:v>
                </c:pt>
                <c:pt idx="395" formatCode="0.0">
                  <c:v>1.9E-2</c:v>
                </c:pt>
                <c:pt idx="396" formatCode="0.0">
                  <c:v>0.01</c:v>
                </c:pt>
                <c:pt idx="397" formatCode="0.0">
                  <c:v>8.9999999999999993E-3</c:v>
                </c:pt>
                <c:pt idx="398" formatCode="0.0">
                  <c:v>1.2E-2</c:v>
                </c:pt>
                <c:pt idx="399" formatCode="0.0">
                  <c:v>1.0999999999999999E-2</c:v>
                </c:pt>
                <c:pt idx="400" formatCode="0.0">
                  <c:v>1.7999999999999999E-2</c:v>
                </c:pt>
              </c:numCache>
            </c:numRef>
          </c:yVal>
          <c:smooth val="0"/>
        </c:ser>
        <c:ser>
          <c:idx val="0"/>
          <c:order val="0"/>
          <c:tx>
            <c:strRef>
              <c:f>Feuil1!$C$1</c:f>
              <c:strCache>
                <c:ptCount val="1"/>
                <c:pt idx="0">
                  <c:v>Fréquence relative @2K (kHz)</c:v>
                </c:pt>
              </c:strCache>
            </c:strRef>
          </c:tx>
          <c:spPr>
            <a:ln w="19050"/>
          </c:spPr>
          <c:marker>
            <c:symbol val="none"/>
          </c:marker>
          <c:xVal>
            <c:numRef>
              <c:f>Feuil1!$A$7:$A$27</c:f>
              <c:numCache>
                <c:formatCode>General</c:formatCode>
                <c:ptCount val="21"/>
                <c:pt idx="0">
                  <c:v>0</c:v>
                </c:pt>
                <c:pt idx="1">
                  <c:v>0.1</c:v>
                </c:pt>
                <c:pt idx="2">
                  <c:v>0.2</c:v>
                </c:pt>
                <c:pt idx="3">
                  <c:v>0.3</c:v>
                </c:pt>
                <c:pt idx="4">
                  <c:v>0.4</c:v>
                </c:pt>
                <c:pt idx="5">
                  <c:v>0.5</c:v>
                </c:pt>
                <c:pt idx="6">
                  <c:v>0.6</c:v>
                </c:pt>
                <c:pt idx="7">
                  <c:v>0.7</c:v>
                </c:pt>
                <c:pt idx="8">
                  <c:v>0.8</c:v>
                </c:pt>
                <c:pt idx="9">
                  <c:v>0.9</c:v>
                </c:pt>
                <c:pt idx="10">
                  <c:v>1</c:v>
                </c:pt>
                <c:pt idx="11">
                  <c:v>0.9</c:v>
                </c:pt>
                <c:pt idx="12">
                  <c:v>0.8</c:v>
                </c:pt>
                <c:pt idx="13">
                  <c:v>0.7</c:v>
                </c:pt>
                <c:pt idx="14">
                  <c:v>0.6</c:v>
                </c:pt>
                <c:pt idx="15">
                  <c:v>0.5</c:v>
                </c:pt>
                <c:pt idx="16">
                  <c:v>0.4</c:v>
                </c:pt>
                <c:pt idx="17">
                  <c:v>0.3</c:v>
                </c:pt>
                <c:pt idx="18">
                  <c:v>0.2</c:v>
                </c:pt>
                <c:pt idx="19">
                  <c:v>0.1</c:v>
                </c:pt>
                <c:pt idx="20">
                  <c:v>0</c:v>
                </c:pt>
              </c:numCache>
            </c:numRef>
          </c:xVal>
          <c:yVal>
            <c:numRef>
              <c:f>Feuil1!$C$7:$C$27</c:f>
              <c:numCache>
                <c:formatCode>0.000</c:formatCode>
                <c:ptCount val="21"/>
                <c:pt idx="0">
                  <c:v>0</c:v>
                </c:pt>
                <c:pt idx="1">
                  <c:v>4.5999999999999999E-2</c:v>
                </c:pt>
                <c:pt idx="2">
                  <c:v>3.157</c:v>
                </c:pt>
                <c:pt idx="3">
                  <c:v>7.1829999999999998</c:v>
                </c:pt>
                <c:pt idx="4">
                  <c:v>11.422000000000001</c:v>
                </c:pt>
                <c:pt idx="5">
                  <c:v>15.701000000000001</c:v>
                </c:pt>
                <c:pt idx="6">
                  <c:v>20.059999999999999</c:v>
                </c:pt>
                <c:pt idx="7">
                  <c:v>24.568999999999999</c:v>
                </c:pt>
                <c:pt idx="8">
                  <c:v>29.484000000000002</c:v>
                </c:pt>
                <c:pt idx="9">
                  <c:v>36.69</c:v>
                </c:pt>
                <c:pt idx="10">
                  <c:v>45.204000000000001</c:v>
                </c:pt>
                <c:pt idx="11">
                  <c:v>36.503</c:v>
                </c:pt>
                <c:pt idx="12">
                  <c:v>27.274999999999999</c:v>
                </c:pt>
                <c:pt idx="13">
                  <c:v>18.449000000000002</c:v>
                </c:pt>
                <c:pt idx="14">
                  <c:v>10.224</c:v>
                </c:pt>
                <c:pt idx="15">
                  <c:v>3.1970000000000001</c:v>
                </c:pt>
                <c:pt idx="16">
                  <c:v>0.216</c:v>
                </c:pt>
                <c:pt idx="17">
                  <c:v>0.216</c:v>
                </c:pt>
                <c:pt idx="18">
                  <c:v>-0.02</c:v>
                </c:pt>
                <c:pt idx="19">
                  <c:v>-2.3E-2</c:v>
                </c:pt>
                <c:pt idx="20">
                  <c:v>-2.3E-2</c:v>
                </c:pt>
              </c:numCache>
            </c:numRef>
          </c:yVal>
          <c:smooth val="0"/>
        </c:ser>
        <c:dLbls>
          <c:showLegendKey val="0"/>
          <c:showVal val="0"/>
          <c:showCatName val="0"/>
          <c:showSerName val="0"/>
          <c:showPercent val="0"/>
          <c:showBubbleSize val="0"/>
        </c:dLbls>
        <c:axId val="84166528"/>
        <c:axId val="84168064"/>
      </c:scatterChart>
      <c:valAx>
        <c:axId val="84166528"/>
        <c:scaling>
          <c:orientation val="minMax"/>
          <c:max val="1.05"/>
          <c:min val="0"/>
        </c:scaling>
        <c:delete val="0"/>
        <c:axPos val="b"/>
        <c:numFmt formatCode="#,##0.0" sourceLinked="0"/>
        <c:majorTickMark val="out"/>
        <c:minorTickMark val="none"/>
        <c:tickLblPos val="nextTo"/>
        <c:crossAx val="84168064"/>
        <c:crosses val="autoZero"/>
        <c:crossBetween val="midCat"/>
      </c:valAx>
      <c:valAx>
        <c:axId val="84168064"/>
        <c:scaling>
          <c:orientation val="minMax"/>
          <c:max val="55"/>
          <c:min val="0"/>
        </c:scaling>
        <c:delete val="0"/>
        <c:axPos val="l"/>
        <c:majorGridlines/>
        <c:numFmt formatCode="0" sourceLinked="0"/>
        <c:majorTickMark val="out"/>
        <c:minorTickMark val="none"/>
        <c:tickLblPos val="nextTo"/>
        <c:crossAx val="84166528"/>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6C98F51-3796-4194-A361-602E093DE046}" type="datetimeFigureOut">
              <a:rPr lang="fr-FR" smtClean="0"/>
              <a:pPr/>
              <a:t>03/12/2015</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4C20036A-A17F-4B88-8559-FE2111095332}" type="slidenum">
              <a:rPr lang="fr-FR" smtClean="0"/>
              <a:pPr/>
              <a:t>‹#›</a:t>
            </a:fld>
            <a:endParaRPr lang="fr-FR"/>
          </a:p>
        </p:txBody>
      </p:sp>
    </p:spTree>
    <p:extLst>
      <p:ext uri="{BB962C8B-B14F-4D97-AF65-F5344CB8AC3E}">
        <p14:creationId xmlns:p14="http://schemas.microsoft.com/office/powerpoint/2010/main" val="68989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seul">
    <p:bg>
      <p:bgPr>
        <a:blipFill dpi="0" rotWithShape="1">
          <a:blip r:embed="rId2" cstate="print">
            <a:lum/>
          </a:blip>
          <a:srcRect/>
          <a:stretch>
            <a:fillRect l="-6000" r="-1000"/>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2214546" y="214290"/>
            <a:ext cx="5572164" cy="796908"/>
          </a:xfrm>
        </p:spPr>
        <p:txBody>
          <a:bodyPr>
            <a:noAutofit/>
          </a:bodyPr>
          <a:lstStyle>
            <a:lvl1pPr>
              <a:buFont typeface="Arial" pitchFamily="34" charset="0"/>
              <a:buNone/>
              <a:defRPr sz="3600" b="1" i="0" cap="all" baseline="0">
                <a:solidFill>
                  <a:srgbClr val="AB757F"/>
                </a:solidFill>
                <a:latin typeface="Arial Bold"/>
              </a:defRPr>
            </a:lvl1pPr>
          </a:lstStyle>
          <a:p>
            <a:r>
              <a:rPr lang="fr-FR" dirty="0" smtClean="0"/>
              <a:t>Titre présentation</a:t>
            </a:r>
            <a:endParaRPr lang="fr-FR" dirty="0"/>
          </a:p>
        </p:txBody>
      </p:sp>
      <p:sp>
        <p:nvSpPr>
          <p:cNvPr id="3" name="Espace réservé de la date 2"/>
          <p:cNvSpPr>
            <a:spLocks noGrp="1"/>
          </p:cNvSpPr>
          <p:nvPr>
            <p:ph type="dt" sz="half" idx="10"/>
          </p:nvPr>
        </p:nvSpPr>
        <p:spPr>
          <a:xfrm>
            <a:off x="500034" y="1635115"/>
            <a:ext cx="2000264" cy="365125"/>
          </a:xfrm>
        </p:spPr>
        <p:txBody>
          <a:bodyPr/>
          <a:lstStyle>
            <a:lvl1pPr>
              <a:defRPr sz="1400" b="0" i="1" u="sng" baseline="0">
                <a:solidFill>
                  <a:srgbClr val="C3004A"/>
                </a:solidFill>
                <a:uFill>
                  <a:solidFill>
                    <a:srgbClr val="C00000"/>
                  </a:solidFill>
                </a:uFill>
                <a:latin typeface="Arial Bold"/>
              </a:defRPr>
            </a:lvl1pPr>
          </a:lstStyle>
          <a:p>
            <a:fld id="{84DE21C5-92BF-4132-B8AB-12B906539F75}" type="datetime2">
              <a:rPr lang="fr-FR" smtClean="0"/>
              <a:pPr/>
              <a:t>jeudi 3 décembre 2015</a:t>
            </a:fld>
            <a:endParaRPr lang="fr-FR" dirty="0"/>
          </a:p>
        </p:txBody>
      </p:sp>
      <p:sp>
        <p:nvSpPr>
          <p:cNvPr id="4" name="Espace réservé du pied de page 3"/>
          <p:cNvSpPr>
            <a:spLocks noGrp="1"/>
          </p:cNvSpPr>
          <p:nvPr>
            <p:ph type="ftr" sz="quarter" idx="11"/>
          </p:nvPr>
        </p:nvSpPr>
        <p:spPr>
          <a:xfrm>
            <a:off x="71406" y="5357826"/>
            <a:ext cx="1714480" cy="1357298"/>
          </a:xfrm>
        </p:spPr>
        <p:txBody>
          <a:bodyPr/>
          <a:lstStyle>
            <a:lvl1pPr>
              <a:defRPr sz="1000" b="0" i="0" baseline="0">
                <a:solidFill>
                  <a:srgbClr val="FF0000"/>
                </a:solidFill>
              </a:defRPr>
            </a:lvl1pPr>
          </a:lstStyle>
          <a:p>
            <a:pPr algn="l"/>
            <a:r>
              <a:rPr lang="fr-FR" b="1" dirty="0" smtClean="0">
                <a:solidFill>
                  <a:srgbClr val="C3004A"/>
                </a:solidFill>
                <a:latin typeface="Arial" pitchFamily="34" charset="0"/>
                <a:cs typeface="Arial" pitchFamily="34" charset="0"/>
              </a:rPr>
              <a:t>Unité mixte de recherche </a:t>
            </a:r>
            <a:br>
              <a:rPr lang="fr-FR" b="1" dirty="0" smtClean="0">
                <a:solidFill>
                  <a:srgbClr val="C3004A"/>
                </a:solidFill>
                <a:latin typeface="Arial" pitchFamily="34" charset="0"/>
                <a:cs typeface="Arial" pitchFamily="34" charset="0"/>
              </a:rPr>
            </a:br>
            <a:r>
              <a:rPr lang="fr-FR" b="1" dirty="0" smtClean="0">
                <a:solidFill>
                  <a:srgbClr val="C3004A"/>
                </a:solidFill>
                <a:latin typeface="Arial" pitchFamily="34" charset="0"/>
                <a:cs typeface="Arial" pitchFamily="34" charset="0"/>
              </a:rPr>
              <a:t>CNRS-IN2P3</a:t>
            </a:r>
          </a:p>
          <a:p>
            <a:pPr algn="l"/>
            <a:r>
              <a:rPr lang="fr-FR" b="1" dirty="0" smtClean="0">
                <a:solidFill>
                  <a:srgbClr val="C3004A"/>
                </a:solidFill>
                <a:latin typeface="Arial" pitchFamily="34" charset="0"/>
                <a:cs typeface="Arial" pitchFamily="34" charset="0"/>
              </a:rPr>
              <a:t>Université Paris-Sud 11</a:t>
            </a:r>
            <a:r>
              <a:rPr lang="fr-FR" dirty="0" smtClean="0">
                <a:solidFill>
                  <a:srgbClr val="AB757F"/>
                </a:solidFill>
                <a:latin typeface="Arial" pitchFamily="34" charset="0"/>
                <a:cs typeface="Arial" pitchFamily="34" charset="0"/>
              </a:rPr>
              <a:t/>
            </a:r>
            <a:br>
              <a:rPr lang="fr-FR" dirty="0" smtClean="0">
                <a:solidFill>
                  <a:srgbClr val="AB757F"/>
                </a:solidFill>
                <a:latin typeface="Arial" pitchFamily="34" charset="0"/>
                <a:cs typeface="Arial" pitchFamily="34" charset="0"/>
              </a:rPr>
            </a:br>
            <a:r>
              <a:rPr lang="fr-FR" dirty="0" smtClean="0">
                <a:latin typeface="Arial" pitchFamily="34" charset="0"/>
                <a:cs typeface="Arial" pitchFamily="34" charset="0"/>
              </a:rPr>
              <a:t/>
            </a:r>
            <a:br>
              <a:rPr lang="fr-FR" dirty="0" smtClean="0">
                <a:latin typeface="Arial" pitchFamily="34" charset="0"/>
                <a:cs typeface="Arial" pitchFamily="34" charset="0"/>
              </a:rPr>
            </a:br>
            <a:r>
              <a:rPr lang="fr-FR" dirty="0" smtClean="0">
                <a:solidFill>
                  <a:srgbClr val="501F74"/>
                </a:solidFill>
                <a:latin typeface="Arial" pitchFamily="34" charset="0"/>
                <a:cs typeface="Arial" pitchFamily="34" charset="0"/>
              </a:rPr>
              <a:t>91406 Orsay cedex</a:t>
            </a:r>
          </a:p>
          <a:p>
            <a:pPr algn="l"/>
            <a:r>
              <a:rPr lang="fr-FR" dirty="0" smtClean="0">
                <a:solidFill>
                  <a:srgbClr val="501F74"/>
                </a:solidFill>
                <a:latin typeface="Arial" pitchFamily="34" charset="0"/>
                <a:cs typeface="Arial" pitchFamily="34" charset="0"/>
              </a:rPr>
              <a:t>Tél. : +33 1 69 15 73 40</a:t>
            </a:r>
          </a:p>
          <a:p>
            <a:pPr algn="l"/>
            <a:r>
              <a:rPr lang="fr-FR" dirty="0" smtClean="0">
                <a:solidFill>
                  <a:srgbClr val="501F74"/>
                </a:solidFill>
                <a:latin typeface="Arial" pitchFamily="34" charset="0"/>
                <a:cs typeface="Arial" pitchFamily="34" charset="0"/>
              </a:rPr>
              <a:t>Fax : +33 1 69 15 64 70</a:t>
            </a:r>
          </a:p>
          <a:p>
            <a:pPr algn="l"/>
            <a:r>
              <a:rPr lang="fr-FR" dirty="0" smtClean="0">
                <a:solidFill>
                  <a:srgbClr val="C3004A"/>
                </a:solidFill>
                <a:latin typeface="Arial" pitchFamily="34" charset="0"/>
                <a:cs typeface="Arial" pitchFamily="34" charset="0"/>
              </a:rPr>
              <a:t>http://ipnweb.in2p3.fr</a:t>
            </a:r>
          </a:p>
          <a:p>
            <a:endParaRPr lang="fr-FR" dirty="0"/>
          </a:p>
        </p:txBody>
      </p:sp>
      <p:sp>
        <p:nvSpPr>
          <p:cNvPr id="8" name="Espace réservé du contenu 7"/>
          <p:cNvSpPr>
            <a:spLocks noGrp="1"/>
          </p:cNvSpPr>
          <p:nvPr>
            <p:ph sz="quarter" idx="13" hasCustomPrompt="1"/>
          </p:nvPr>
        </p:nvSpPr>
        <p:spPr>
          <a:xfrm>
            <a:off x="2500298" y="1714489"/>
            <a:ext cx="6143668" cy="2071701"/>
          </a:xfrm>
        </p:spPr>
        <p:txBody>
          <a:bodyPr>
            <a:normAutofit/>
          </a:bodyPr>
          <a:lstStyle>
            <a:lvl1pPr>
              <a:buFontTx/>
              <a:buNone/>
              <a:defRPr sz="1200" b="0" i="0" baseline="0">
                <a:solidFill>
                  <a:srgbClr val="AB757F"/>
                </a:solidFill>
                <a:latin typeface="Arial Bold"/>
              </a:defRPr>
            </a:lvl1pPr>
            <a:lvl2pPr>
              <a:defRPr sz="1200" baseline="0">
                <a:solidFill>
                  <a:schemeClr val="accent2">
                    <a:lumMod val="60000"/>
                    <a:lumOff val="40000"/>
                  </a:schemeClr>
                </a:solidFill>
                <a:latin typeface="Arial Bold"/>
              </a:defRPr>
            </a:lvl2pPr>
            <a:lvl3pPr>
              <a:defRPr sz="1200" baseline="0">
                <a:solidFill>
                  <a:schemeClr val="accent2">
                    <a:lumMod val="60000"/>
                    <a:lumOff val="40000"/>
                  </a:schemeClr>
                </a:solidFill>
                <a:latin typeface="Arial Bold"/>
              </a:defRPr>
            </a:lvl3pPr>
            <a:lvl4pPr>
              <a:defRPr sz="1200" baseline="0">
                <a:solidFill>
                  <a:schemeClr val="accent2">
                    <a:lumMod val="60000"/>
                    <a:lumOff val="40000"/>
                  </a:schemeClr>
                </a:solidFill>
                <a:latin typeface="Arial Bold"/>
              </a:defRPr>
            </a:lvl4pPr>
            <a:lvl5pPr>
              <a:defRPr sz="1200" baseline="0">
                <a:solidFill>
                  <a:schemeClr val="accent2">
                    <a:lumMod val="60000"/>
                    <a:lumOff val="40000"/>
                  </a:schemeClr>
                </a:solidFill>
                <a:latin typeface="Arial Bold"/>
              </a:defRPr>
            </a:lvl5pPr>
          </a:lstStyle>
          <a:p>
            <a:pPr lvl="0"/>
            <a:r>
              <a:rPr lang="fr-FR" dirty="0" smtClean="0"/>
              <a:t>Texte d’introduction. xxxxxxxxxxxxxxxxxxxxxxxxxxxxxxxxxxxxxxxxxxxxxxxxxxxxxxxxxxxxxxxxxxxxxxxxxxxxxxxxxxxxxxxxxxxxxxxxxxxxxxxxxxxxxxxxxxxxxxxxxxxxxxxxxxxxxxxxxxxxxxxxxxxxxxxxxxxxxxxxxxxxxxxxxxxxxxxxxxxxxxxxxxxxxxxxxxxxxxxxxxxxxx</a:t>
            </a:r>
            <a:endParaRPr lang="fr-FR" dirty="0"/>
          </a:p>
        </p:txBody>
      </p:sp>
      <p:sp>
        <p:nvSpPr>
          <p:cNvPr id="10" name="Espace réservé pour une image  9"/>
          <p:cNvSpPr>
            <a:spLocks noGrp="1"/>
          </p:cNvSpPr>
          <p:nvPr>
            <p:ph type="pic" sz="quarter" idx="14"/>
          </p:nvPr>
        </p:nvSpPr>
        <p:spPr>
          <a:xfrm>
            <a:off x="2500298" y="4143380"/>
            <a:ext cx="6143668" cy="2143140"/>
          </a:xfrm>
        </p:spPr>
        <p:txBody>
          <a:bodyPr>
            <a:normAutofit/>
          </a:bodyPr>
          <a:lstStyle>
            <a:lvl1pPr>
              <a:buNone/>
              <a:defRPr sz="1600" baseline="0">
                <a:latin typeface="Arial Bold"/>
              </a:defRPr>
            </a:lvl1pPr>
          </a:lstStyle>
          <a:p>
            <a:r>
              <a:rPr lang="fr-FR" smtClean="0"/>
              <a:t>Cliquez sur l'icône pour ajouter une image</a:t>
            </a:r>
            <a:endParaRPr lang="fr-FR" dirty="0"/>
          </a:p>
        </p:txBody>
      </p:sp>
      <p:sp>
        <p:nvSpPr>
          <p:cNvPr id="9" name="Espace réservé du numéro de diapositive 4"/>
          <p:cNvSpPr txBox="1">
            <a:spLocks/>
          </p:cNvSpPr>
          <p:nvPr userDrawn="1"/>
        </p:nvSpPr>
        <p:spPr>
          <a:xfrm>
            <a:off x="8572528" y="6500834"/>
            <a:ext cx="571504" cy="285728"/>
          </a:xfrm>
          <a:prstGeom prst="rect">
            <a:avLst/>
          </a:prstGeom>
        </p:spPr>
        <p:txBody>
          <a:bodyPr vert="horz" lIns="91440" tIns="45720" rIns="91440" bIns="45720" rtlCol="0" anchor="ctr"/>
          <a:lstStyle>
            <a:lvl1pPr>
              <a:defRPr baseline="0">
                <a:solidFill>
                  <a:srgbClr val="C3004A"/>
                </a:solidFill>
                <a:latin typeface="Arial Bol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7C2CF4-5274-451A-B5B2-DDFF816FA3BB}" type="slidenum">
              <a:rPr kumimoji="0" lang="fr-FR" sz="1200" b="0" i="0" u="none" strike="noStrike" kern="1200" cap="none" spc="0" normalizeH="0" baseline="0" noProof="0" smtClean="0">
                <a:ln>
                  <a:noFill/>
                </a:ln>
                <a:solidFill>
                  <a:srgbClr val="C3004A"/>
                </a:solidFill>
                <a:effectLst/>
                <a:uLnTx/>
                <a:uFillTx/>
                <a:latin typeface="Arial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C3004A"/>
              </a:solidFill>
              <a:effectLst/>
              <a:uLnTx/>
              <a:uFillTx/>
              <a:latin typeface="Arial Bold"/>
              <a:ea typeface="+mn-ea"/>
              <a:cs typeface="+mn-cs"/>
            </a:endParaRPr>
          </a:p>
        </p:txBody>
      </p:sp>
      <p:pic>
        <p:nvPicPr>
          <p:cNvPr id="11" name="Image 10" descr="logoipn.png"/>
          <p:cNvPicPr>
            <a:picLocks noChangeAspect="1"/>
          </p:cNvPicPr>
          <p:nvPr userDrawn="1"/>
        </p:nvPicPr>
        <p:blipFill>
          <a:blip r:embed="rId3" cstate="print"/>
          <a:stretch>
            <a:fillRect/>
          </a:stretch>
        </p:blipFill>
        <p:spPr>
          <a:xfrm>
            <a:off x="-178359" y="-71438"/>
            <a:ext cx="2178591" cy="1357298"/>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Vide">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 name="Image 4" descr="POWERPOINTfond_suite (2).jpg"/>
          <p:cNvPicPr>
            <a:picLocks noChangeAspect="1"/>
          </p:cNvPicPr>
          <p:nvPr userDrawn="1"/>
        </p:nvPicPr>
        <p:blipFill>
          <a:blip r:embed="rId3" cstate="print"/>
          <a:stretch>
            <a:fillRect/>
          </a:stretch>
        </p:blipFill>
        <p:spPr>
          <a:xfrm>
            <a:off x="0" y="0"/>
            <a:ext cx="9144000" cy="6857999"/>
          </a:xfrm>
          <a:prstGeom prst="rect">
            <a:avLst/>
          </a:prstGeom>
        </p:spPr>
      </p:pic>
      <p:pic>
        <p:nvPicPr>
          <p:cNvPr id="6" name="Image 5" descr="logoipn.png"/>
          <p:cNvPicPr>
            <a:picLocks noChangeAspect="1"/>
          </p:cNvPicPr>
          <p:nvPr userDrawn="1"/>
        </p:nvPicPr>
        <p:blipFill>
          <a:blip r:embed="rId4" cstate="print"/>
          <a:stretch>
            <a:fillRect/>
          </a:stretch>
        </p:blipFill>
        <p:spPr>
          <a:xfrm>
            <a:off x="-178359" y="-71438"/>
            <a:ext cx="2178591" cy="1357298"/>
          </a:xfrm>
          <a:prstGeom prst="rect">
            <a:avLst/>
          </a:prstGeom>
        </p:spPr>
      </p:pic>
      <p:sp>
        <p:nvSpPr>
          <p:cNvPr id="8" name="Espace réservé du contenu 7"/>
          <p:cNvSpPr>
            <a:spLocks noGrp="1"/>
          </p:cNvSpPr>
          <p:nvPr>
            <p:ph sz="quarter" idx="13"/>
          </p:nvPr>
        </p:nvSpPr>
        <p:spPr>
          <a:xfrm>
            <a:off x="2357422" y="1428736"/>
            <a:ext cx="6215106" cy="1143008"/>
          </a:xfrm>
        </p:spPr>
        <p:txBody>
          <a:bodyPr>
            <a:normAutofit/>
          </a:bodyPr>
          <a:lstStyle>
            <a:lvl1pPr>
              <a:buFont typeface="Arial" pitchFamily="34" charset="0"/>
              <a:buNone/>
              <a:defRPr sz="1400" b="0" i="0" baseline="0">
                <a:solidFill>
                  <a:schemeClr val="tx1"/>
                </a:solidFill>
                <a:latin typeface="Arial" pitchFamily="34" charset="0"/>
                <a:cs typeface="Arial" pitchFamily="34" charset="0"/>
              </a:defRPr>
            </a:lvl1pPr>
          </a:lstStyle>
          <a:p>
            <a:pPr lvl="0"/>
            <a:r>
              <a:rPr lang="fr-FR" dirty="0" smtClean="0"/>
              <a:t>Cliquez pour modifier les styles du texte du masque</a:t>
            </a:r>
          </a:p>
        </p:txBody>
      </p:sp>
      <p:sp>
        <p:nvSpPr>
          <p:cNvPr id="10" name="Espace réservé pour une image  9"/>
          <p:cNvSpPr>
            <a:spLocks noGrp="1"/>
          </p:cNvSpPr>
          <p:nvPr>
            <p:ph type="pic" sz="quarter" idx="14"/>
          </p:nvPr>
        </p:nvSpPr>
        <p:spPr>
          <a:xfrm>
            <a:off x="2357422" y="4786322"/>
            <a:ext cx="6143668" cy="1571636"/>
          </a:xfrm>
        </p:spPr>
        <p:txBody>
          <a:bodyPr>
            <a:normAutofit/>
          </a:bodyPr>
          <a:lstStyle>
            <a:lvl1pPr>
              <a:buFontTx/>
              <a:buNone/>
              <a:defRPr sz="1400" baseline="0">
                <a:latin typeface="Arial Bold"/>
              </a:defRPr>
            </a:lvl1pPr>
          </a:lstStyle>
          <a:p>
            <a:r>
              <a:rPr lang="fr-FR" smtClean="0"/>
              <a:t>Cliquez sur l'icône pour ajouter une image</a:t>
            </a:r>
            <a:endParaRPr lang="fr-FR" dirty="0"/>
          </a:p>
        </p:txBody>
      </p:sp>
      <p:sp>
        <p:nvSpPr>
          <p:cNvPr id="11" name="Titre 10"/>
          <p:cNvSpPr>
            <a:spLocks noGrp="1"/>
          </p:cNvSpPr>
          <p:nvPr>
            <p:ph type="title" hasCustomPrompt="1"/>
          </p:nvPr>
        </p:nvSpPr>
        <p:spPr>
          <a:xfrm>
            <a:off x="2357422" y="285728"/>
            <a:ext cx="6572296" cy="714380"/>
          </a:xfrm>
        </p:spPr>
        <p:txBody>
          <a:bodyPr>
            <a:normAutofit/>
          </a:bodyPr>
          <a:lstStyle>
            <a:lvl1pPr algn="l">
              <a:buFont typeface="Arial" pitchFamily="34" charset="0"/>
              <a:buNone/>
              <a:defRPr sz="1800" b="1" i="0" u="none" strike="noStrike" cap="all" baseline="0">
                <a:ln w="0" cap="sq">
                  <a:solidFill>
                    <a:schemeClr val="tx1"/>
                  </a:solidFill>
                </a:ln>
                <a:solidFill>
                  <a:srgbClr val="501F74"/>
                </a:solidFill>
                <a:uFill>
                  <a:solidFill>
                    <a:schemeClr val="accent4">
                      <a:lumMod val="60000"/>
                      <a:lumOff val="40000"/>
                    </a:schemeClr>
                  </a:solidFill>
                </a:uFill>
                <a:latin typeface="Arial Bold"/>
              </a:defRPr>
            </a:lvl1pPr>
          </a:lstStyle>
          <a:p>
            <a:r>
              <a:rPr lang="fr-FR" dirty="0" smtClean="0"/>
              <a:t>Rappel titre présentation</a:t>
            </a:r>
            <a:endParaRPr lang="fr-FR" dirty="0"/>
          </a:p>
        </p:txBody>
      </p:sp>
      <p:sp>
        <p:nvSpPr>
          <p:cNvPr id="12" name="Espace réservé du contenu 7"/>
          <p:cNvSpPr>
            <a:spLocks noGrp="1"/>
          </p:cNvSpPr>
          <p:nvPr>
            <p:ph sz="quarter" idx="15"/>
          </p:nvPr>
        </p:nvSpPr>
        <p:spPr>
          <a:xfrm>
            <a:off x="2357422" y="3071810"/>
            <a:ext cx="6143668" cy="1214446"/>
          </a:xfrm>
        </p:spPr>
        <p:txBody>
          <a:bodyPr>
            <a:normAutofit/>
          </a:bodyPr>
          <a:lstStyle>
            <a:lvl1pPr>
              <a:buFontTx/>
              <a:buNone/>
              <a:defRPr sz="1400" baseline="0">
                <a:latin typeface="Arial" pitchFamily="34" charset="0"/>
                <a:cs typeface="Arial" pitchFamily="34" charset="0"/>
              </a:defRPr>
            </a:lvl1pPr>
          </a:lstStyle>
          <a:p>
            <a:pPr lvl="0"/>
            <a:r>
              <a:rPr lang="fr-FR" smtClean="0"/>
              <a:t>Cliquez pour modifier les styles du texte du masque</a:t>
            </a:r>
          </a:p>
        </p:txBody>
      </p:sp>
      <p:sp>
        <p:nvSpPr>
          <p:cNvPr id="15" name="Espace réservé du pied de page 14"/>
          <p:cNvSpPr>
            <a:spLocks noGrp="1"/>
          </p:cNvSpPr>
          <p:nvPr/>
        </p:nvSpPr>
        <p:spPr/>
        <p:txBody>
          <a:bodyPr/>
          <a:lstStyle/>
          <a:p>
            <a:endParaRPr lang="fr-FR"/>
          </a:p>
        </p:txBody>
      </p:sp>
      <p:cxnSp>
        <p:nvCxnSpPr>
          <p:cNvPr id="17" name="Connecteur droit 16"/>
          <p:cNvCxnSpPr/>
          <p:nvPr userDrawn="1"/>
        </p:nvCxnSpPr>
        <p:spPr>
          <a:xfrm>
            <a:off x="2500298" y="785794"/>
            <a:ext cx="6643702" cy="1588"/>
          </a:xfrm>
          <a:prstGeom prst="line">
            <a:avLst/>
          </a:prstGeom>
          <a:ln w="19050">
            <a:solidFill>
              <a:srgbClr val="501F74"/>
            </a:solidFill>
          </a:ln>
        </p:spPr>
        <p:style>
          <a:lnRef idx="1">
            <a:schemeClr val="accent4"/>
          </a:lnRef>
          <a:fillRef idx="0">
            <a:schemeClr val="accent4"/>
          </a:fillRef>
          <a:effectRef idx="0">
            <a:schemeClr val="accent4"/>
          </a:effectRef>
          <a:fontRef idx="minor">
            <a:schemeClr val="tx1"/>
          </a:fontRef>
        </p:style>
      </p:cxnSp>
      <p:sp>
        <p:nvSpPr>
          <p:cNvPr id="24" name="Espace réservé du texte 23"/>
          <p:cNvSpPr>
            <a:spLocks noGrp="1"/>
          </p:cNvSpPr>
          <p:nvPr>
            <p:ph type="body" sz="quarter" idx="17" hasCustomPrompt="1"/>
          </p:nvPr>
        </p:nvSpPr>
        <p:spPr>
          <a:xfrm>
            <a:off x="2357422" y="1071546"/>
            <a:ext cx="3571900" cy="357190"/>
          </a:xfrm>
        </p:spPr>
        <p:txBody>
          <a:bodyPr>
            <a:normAutofit/>
          </a:bodyPr>
          <a:lstStyle>
            <a:lvl1pPr>
              <a:buFontTx/>
              <a:buNone/>
              <a:defRPr sz="1800" b="1" i="0" baseline="0">
                <a:solidFill>
                  <a:srgbClr val="C3004A"/>
                </a:solidFill>
                <a:latin typeface="Arial Bold"/>
              </a:defRPr>
            </a:lvl1pPr>
          </a:lstStyle>
          <a:p>
            <a:pPr lvl="0"/>
            <a:r>
              <a:rPr lang="fr-FR" dirty="0" smtClean="0"/>
              <a:t>Titre principal</a:t>
            </a:r>
            <a:endParaRPr lang="fr-FR" dirty="0"/>
          </a:p>
        </p:txBody>
      </p:sp>
      <p:sp>
        <p:nvSpPr>
          <p:cNvPr id="26" name="Espace réservé du texte 25"/>
          <p:cNvSpPr>
            <a:spLocks noGrp="1"/>
          </p:cNvSpPr>
          <p:nvPr>
            <p:ph type="body" sz="quarter" idx="18" hasCustomPrompt="1"/>
          </p:nvPr>
        </p:nvSpPr>
        <p:spPr>
          <a:xfrm>
            <a:off x="2357422" y="2714620"/>
            <a:ext cx="3571900" cy="357190"/>
          </a:xfrm>
        </p:spPr>
        <p:txBody>
          <a:bodyPr>
            <a:noAutofit/>
          </a:bodyPr>
          <a:lstStyle>
            <a:lvl1pPr>
              <a:buFontTx/>
              <a:buNone/>
              <a:defRPr sz="1800" baseline="0">
                <a:solidFill>
                  <a:srgbClr val="501F74"/>
                </a:solidFill>
                <a:latin typeface="Arial Bold"/>
              </a:defRPr>
            </a:lvl1pPr>
          </a:lstStyle>
          <a:p>
            <a:pPr lvl="0"/>
            <a:r>
              <a:rPr lang="fr-FR" sz="1800" baseline="0" dirty="0" smtClean="0">
                <a:solidFill>
                  <a:schemeClr val="accent4">
                    <a:lumMod val="75000"/>
                  </a:schemeClr>
                </a:solidFill>
                <a:latin typeface="Arial Bold"/>
              </a:rPr>
              <a:t>Intertitre</a:t>
            </a:r>
            <a:endParaRPr lang="fr-FR" dirty="0"/>
          </a:p>
        </p:txBody>
      </p:sp>
      <p:sp>
        <p:nvSpPr>
          <p:cNvPr id="28" name="Espace réservé du texte 27"/>
          <p:cNvSpPr>
            <a:spLocks noGrp="1"/>
          </p:cNvSpPr>
          <p:nvPr>
            <p:ph type="body" sz="quarter" idx="19" hasCustomPrompt="1"/>
          </p:nvPr>
        </p:nvSpPr>
        <p:spPr>
          <a:xfrm>
            <a:off x="2357422" y="4429126"/>
            <a:ext cx="3571900" cy="357196"/>
          </a:xfrm>
        </p:spPr>
        <p:txBody>
          <a:bodyPr>
            <a:noAutofit/>
          </a:bodyPr>
          <a:lstStyle>
            <a:lvl1pPr>
              <a:buFontTx/>
              <a:buNone/>
              <a:defRPr sz="1800" baseline="0">
                <a:solidFill>
                  <a:srgbClr val="AB757F"/>
                </a:solidFill>
                <a:latin typeface="Arial Bold"/>
              </a:defRPr>
            </a:lvl1pPr>
          </a:lstStyle>
          <a:p>
            <a:pPr lvl="0"/>
            <a:r>
              <a:rPr lang="fr-FR" dirty="0" smtClean="0"/>
              <a:t>Titre graphique</a:t>
            </a:r>
            <a:endParaRPr lang="fr-FR" dirty="0"/>
          </a:p>
        </p:txBody>
      </p:sp>
      <p:sp>
        <p:nvSpPr>
          <p:cNvPr id="18" name="Espace réservé du numéro de diapositive 4"/>
          <p:cNvSpPr txBox="1">
            <a:spLocks/>
          </p:cNvSpPr>
          <p:nvPr userDrawn="1"/>
        </p:nvSpPr>
        <p:spPr>
          <a:xfrm>
            <a:off x="8572528" y="6500834"/>
            <a:ext cx="571504" cy="285728"/>
          </a:xfrm>
          <a:prstGeom prst="rect">
            <a:avLst/>
          </a:prstGeom>
        </p:spPr>
        <p:txBody>
          <a:bodyPr vert="horz" lIns="91440" tIns="45720" rIns="91440" bIns="45720" rtlCol="0" anchor="ctr"/>
          <a:lstStyle>
            <a:lvl1pPr>
              <a:defRPr baseline="0">
                <a:solidFill>
                  <a:srgbClr val="C3004A"/>
                </a:solidFill>
                <a:latin typeface="Arial Bold"/>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7C2CF4-5274-451A-B5B2-DDFF816FA3BB}" type="slidenum">
              <a:rPr kumimoji="0" lang="fr-FR" sz="1200" b="0" i="0" u="none" strike="noStrike" kern="1200" cap="none" spc="0" normalizeH="0" baseline="0" noProof="0" smtClean="0">
                <a:ln>
                  <a:noFill/>
                </a:ln>
                <a:solidFill>
                  <a:srgbClr val="C3004A"/>
                </a:solidFill>
                <a:effectLst/>
                <a:uLnTx/>
                <a:uFillTx/>
                <a:latin typeface="Arial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C3004A"/>
              </a:solidFill>
              <a:effectLst/>
              <a:uLnTx/>
              <a:uFillTx/>
              <a:latin typeface="Arial Bold"/>
              <a:ea typeface="+mn-ea"/>
              <a:cs typeface="+mn-cs"/>
            </a:endParaRPr>
          </a:p>
        </p:txBody>
      </p:sp>
    </p:spTree>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19017F3-8A26-4E4E-984C-C7E397792064}" type="datetimeFigureOut">
              <a:rPr lang="fr-FR" smtClean="0"/>
              <a:pPr/>
              <a:t>03/12/2015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DFF12E5-9980-44C5-86D1-98C0971B69F0}"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017F3-8A26-4E4E-984C-C7E397792064}" type="datetimeFigureOut">
              <a:rPr lang="fr-FR" smtClean="0"/>
              <a:pPr/>
              <a:t>03/12/2015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F12E5-9980-44C5-86D1-98C0971B69F0}"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chart" Target="../charts/char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4"/><Relationship Id="rId7"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9.jpeg"/><Relationship Id="rId5" Type="http://schemas.microsoft.com/office/2007/relationships/media" Target="../media/media3.mp4"/><Relationship Id="rId10" Type="http://schemas.openxmlformats.org/officeDocument/2006/relationships/image" Target="../media/image28.png"/><Relationship Id="rId4" Type="http://schemas.openxmlformats.org/officeDocument/2006/relationships/video" Target="../media/media2.mp4"/><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4.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pied de page 3"/>
          <p:cNvSpPr>
            <a:spLocks noGrp="1"/>
          </p:cNvSpPr>
          <p:nvPr>
            <p:ph type="ftr" sz="quarter" idx="11"/>
          </p:nvPr>
        </p:nvSpPr>
        <p:spPr>
          <a:xfrm>
            <a:off x="179512" y="3789040"/>
            <a:ext cx="1714480" cy="1357298"/>
          </a:xfrm>
        </p:spPr>
        <p:txBody>
          <a:bodyPr/>
          <a:lstStyle>
            <a:lvl1pPr>
              <a:defRPr sz="1000" b="0" i="0" baseline="0">
                <a:solidFill>
                  <a:srgbClr val="FF0000"/>
                </a:solidFill>
              </a:defRPr>
            </a:lvl1pPr>
          </a:lstStyle>
          <a:p>
            <a:pPr algn="l"/>
            <a:r>
              <a:rPr lang="fr-FR" b="1" dirty="0" smtClean="0">
                <a:solidFill>
                  <a:srgbClr val="C3004A"/>
                </a:solidFill>
                <a:latin typeface="Arial" pitchFamily="34" charset="0"/>
                <a:cs typeface="Arial" pitchFamily="34" charset="0"/>
              </a:rPr>
              <a:t>Unité mixte de recherche </a:t>
            </a:r>
            <a:br>
              <a:rPr lang="fr-FR" b="1" dirty="0" smtClean="0">
                <a:solidFill>
                  <a:srgbClr val="C3004A"/>
                </a:solidFill>
                <a:latin typeface="Arial" pitchFamily="34" charset="0"/>
                <a:cs typeface="Arial" pitchFamily="34" charset="0"/>
              </a:rPr>
            </a:br>
            <a:r>
              <a:rPr lang="fr-FR" b="1" dirty="0" smtClean="0">
                <a:solidFill>
                  <a:srgbClr val="C3004A"/>
                </a:solidFill>
                <a:latin typeface="Arial" pitchFamily="34" charset="0"/>
                <a:cs typeface="Arial" pitchFamily="34" charset="0"/>
              </a:rPr>
              <a:t>CNRS-IN2P3</a:t>
            </a:r>
          </a:p>
          <a:p>
            <a:pPr algn="l"/>
            <a:r>
              <a:rPr lang="fr-FR" b="1" dirty="0" smtClean="0">
                <a:solidFill>
                  <a:srgbClr val="C3004A"/>
                </a:solidFill>
                <a:latin typeface="Arial" pitchFamily="34" charset="0"/>
                <a:cs typeface="Arial" pitchFamily="34" charset="0"/>
              </a:rPr>
              <a:t>Université Paris-Sud</a:t>
            </a:r>
            <a:r>
              <a:rPr lang="fr-FR" dirty="0" smtClean="0">
                <a:solidFill>
                  <a:srgbClr val="AB757F"/>
                </a:solidFill>
                <a:latin typeface="Arial" pitchFamily="34" charset="0"/>
                <a:cs typeface="Arial" pitchFamily="34" charset="0"/>
              </a:rPr>
              <a:t/>
            </a:r>
            <a:br>
              <a:rPr lang="fr-FR" dirty="0" smtClean="0">
                <a:solidFill>
                  <a:srgbClr val="AB757F"/>
                </a:solidFill>
                <a:latin typeface="Arial" pitchFamily="34" charset="0"/>
                <a:cs typeface="Arial" pitchFamily="34" charset="0"/>
              </a:rPr>
            </a:br>
            <a:r>
              <a:rPr lang="fr-FR" dirty="0" smtClean="0">
                <a:latin typeface="Arial" pitchFamily="34" charset="0"/>
                <a:cs typeface="Arial" pitchFamily="34" charset="0"/>
              </a:rPr>
              <a:t/>
            </a:r>
            <a:br>
              <a:rPr lang="fr-FR" dirty="0" smtClean="0">
                <a:latin typeface="Arial" pitchFamily="34" charset="0"/>
                <a:cs typeface="Arial" pitchFamily="34" charset="0"/>
              </a:rPr>
            </a:br>
            <a:r>
              <a:rPr lang="fr-FR" dirty="0" smtClean="0">
                <a:solidFill>
                  <a:srgbClr val="501F74"/>
                </a:solidFill>
                <a:latin typeface="Arial" pitchFamily="34" charset="0"/>
                <a:cs typeface="Arial" pitchFamily="34" charset="0"/>
              </a:rPr>
              <a:t>91406 Orsay cedex</a:t>
            </a:r>
          </a:p>
          <a:p>
            <a:pPr algn="l"/>
            <a:r>
              <a:rPr lang="fr-FR" dirty="0" smtClean="0">
                <a:solidFill>
                  <a:srgbClr val="501F74"/>
                </a:solidFill>
                <a:latin typeface="Arial" pitchFamily="34" charset="0"/>
                <a:cs typeface="Arial" pitchFamily="34" charset="0"/>
              </a:rPr>
              <a:t>Tél. : +33 1 69 15 73 40</a:t>
            </a:r>
          </a:p>
          <a:p>
            <a:pPr algn="l"/>
            <a:r>
              <a:rPr lang="fr-FR" dirty="0" smtClean="0">
                <a:solidFill>
                  <a:srgbClr val="501F74"/>
                </a:solidFill>
                <a:latin typeface="Arial" pitchFamily="34" charset="0"/>
                <a:cs typeface="Arial" pitchFamily="34" charset="0"/>
              </a:rPr>
              <a:t>Fax : +33 1 69 15 64 70</a:t>
            </a:r>
          </a:p>
          <a:p>
            <a:pPr algn="l"/>
            <a:r>
              <a:rPr lang="fr-FR" dirty="0" smtClean="0">
                <a:solidFill>
                  <a:srgbClr val="C3004A"/>
                </a:solidFill>
                <a:latin typeface="Arial" pitchFamily="34" charset="0"/>
                <a:cs typeface="Arial" pitchFamily="34" charset="0"/>
              </a:rPr>
              <a:t>http://ipnweb.in2p3.fr</a:t>
            </a:r>
          </a:p>
          <a:p>
            <a:endParaRPr lang="fr-FR" dirty="0"/>
          </a:p>
        </p:txBody>
      </p:sp>
      <p:sp>
        <p:nvSpPr>
          <p:cNvPr id="17" name="ZoneTexte 16"/>
          <p:cNvSpPr txBox="1"/>
          <p:nvPr/>
        </p:nvSpPr>
        <p:spPr>
          <a:xfrm>
            <a:off x="3347864" y="5795972"/>
            <a:ext cx="5112568" cy="369332"/>
          </a:xfrm>
          <a:prstGeom prst="rect">
            <a:avLst/>
          </a:prstGeom>
          <a:noFill/>
        </p:spPr>
        <p:txBody>
          <a:bodyPr wrap="square" rtlCol="0">
            <a:spAutoFit/>
          </a:bodyPr>
          <a:lstStyle/>
          <a:p>
            <a:pPr algn="r"/>
            <a:r>
              <a:rPr lang="en-US" b="1" dirty="0" smtClean="0">
                <a:solidFill>
                  <a:srgbClr val="CC0099"/>
                </a:solidFill>
                <a:latin typeface="Candara" pitchFamily="34" charset="0"/>
              </a:rPr>
              <a:t>TTC Meeting at SLAC – 03 </a:t>
            </a:r>
            <a:r>
              <a:rPr lang="en-US" b="1" dirty="0" err="1" smtClean="0">
                <a:solidFill>
                  <a:srgbClr val="CC0099"/>
                </a:solidFill>
                <a:latin typeface="Candara" pitchFamily="34" charset="0"/>
              </a:rPr>
              <a:t>november</a:t>
            </a:r>
            <a:r>
              <a:rPr lang="en-US" b="1" dirty="0" smtClean="0">
                <a:solidFill>
                  <a:srgbClr val="CC0099"/>
                </a:solidFill>
                <a:latin typeface="Candara" pitchFamily="34" charset="0"/>
              </a:rPr>
              <a:t> 2015</a:t>
            </a:r>
            <a:endParaRPr lang="en-US" b="1" dirty="0">
              <a:solidFill>
                <a:srgbClr val="CC0099"/>
              </a:solidFill>
              <a:latin typeface="Candara" pitchFamily="34" charset="0"/>
            </a:endParaRPr>
          </a:p>
        </p:txBody>
      </p:sp>
      <p:sp>
        <p:nvSpPr>
          <p:cNvPr id="19" name="Espace réservé du contenu 13"/>
          <p:cNvSpPr txBox="1">
            <a:spLocks/>
          </p:cNvSpPr>
          <p:nvPr/>
        </p:nvSpPr>
        <p:spPr>
          <a:xfrm>
            <a:off x="2000232" y="2428868"/>
            <a:ext cx="6460200" cy="272832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lang="en-US" sz="3200" b="1" dirty="0" smtClean="0">
                <a:solidFill>
                  <a:srgbClr val="501F74"/>
                </a:solidFill>
                <a:effectLst>
                  <a:outerShdw blurRad="38100" dist="38100" dir="2700000" algn="tl">
                    <a:srgbClr val="000000">
                      <a:alpha val="43137"/>
                    </a:srgbClr>
                  </a:outerShdw>
                </a:effectLst>
                <a:latin typeface="Candara" pitchFamily="34" charset="0"/>
              </a:rPr>
              <a:t>Tuner development at IPNO :</a:t>
            </a:r>
            <a:br>
              <a:rPr lang="en-US" sz="3200" b="1" dirty="0" smtClean="0">
                <a:solidFill>
                  <a:srgbClr val="501F74"/>
                </a:solidFill>
                <a:effectLst>
                  <a:outerShdw blurRad="38100" dist="38100" dir="2700000" algn="tl">
                    <a:srgbClr val="000000">
                      <a:alpha val="43137"/>
                    </a:srgbClr>
                  </a:outerShdw>
                </a:effectLst>
                <a:latin typeface="Candara" pitchFamily="34" charset="0"/>
              </a:rPr>
            </a:br>
            <a:r>
              <a:rPr lang="en-US" sz="3200" b="1" dirty="0" smtClean="0">
                <a:solidFill>
                  <a:srgbClr val="501F74"/>
                </a:solidFill>
                <a:effectLst>
                  <a:outerShdw blurRad="38100" dist="38100" dir="2700000" algn="tl">
                    <a:srgbClr val="000000">
                      <a:alpha val="43137"/>
                    </a:srgbClr>
                  </a:outerShdw>
                </a:effectLst>
                <a:latin typeface="Candara" pitchFamily="34" charset="0"/>
              </a:rPr>
              <a:t>Spiral2 and ESS</a:t>
            </a:r>
            <a:endParaRPr kumimoji="0" lang="en-US" sz="3200" b="1" i="0" u="none" strike="noStrike" kern="1200" cap="none" spc="0" normalizeH="0" baseline="0" noProof="0" dirty="0" smtClean="0">
              <a:ln>
                <a:noFill/>
              </a:ln>
              <a:solidFill>
                <a:srgbClr val="501F74"/>
              </a:solidFill>
              <a:effectLst>
                <a:outerShdw blurRad="38100" dist="38100" dir="2700000" algn="tl">
                  <a:srgbClr val="000000">
                    <a:alpha val="43137"/>
                  </a:srgbClr>
                </a:outerShdw>
              </a:effectLst>
              <a:uLnTx/>
              <a:uFillTx/>
              <a:latin typeface="Candar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400" b="1" i="0" u="none" strike="noStrike" kern="1200" cap="none" spc="0" normalizeH="0" baseline="0" noProof="0" dirty="0" smtClean="0">
              <a:ln>
                <a:noFill/>
              </a:ln>
              <a:solidFill>
                <a:srgbClr val="A50021"/>
              </a:solidFill>
              <a:effectLst>
                <a:outerShdw blurRad="38100" dist="38100" dir="2700000" algn="tl">
                  <a:srgbClr val="000000">
                    <a:alpha val="43137"/>
                  </a:srgbClr>
                </a:outerShdw>
              </a:effectLst>
              <a:uLnTx/>
              <a:uFillTx/>
              <a:latin typeface="Candar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smtClean="0">
                <a:ln>
                  <a:noFill/>
                </a:ln>
                <a:solidFill>
                  <a:srgbClr val="A50021"/>
                </a:solidFill>
                <a:effectLst>
                  <a:outerShdw blurRad="38100" dist="38100" dir="2700000" algn="tl">
                    <a:srgbClr val="000000">
                      <a:alpha val="43137"/>
                    </a:srgbClr>
                  </a:outerShdw>
                </a:effectLst>
                <a:uLnTx/>
                <a:uFillTx/>
                <a:latin typeface="Candara" pitchFamily="34" charset="0"/>
                <a:ea typeface="+mn-ea"/>
                <a:cs typeface="+mn-cs"/>
              </a:rPr>
              <a:t>N. Gandolfo</a:t>
            </a:r>
          </a:p>
        </p:txBody>
      </p:sp>
      <p:pic>
        <p:nvPicPr>
          <p:cNvPr id="5" name="Picture 7" descr="http://www.techno-science.net/illustration/Source/CEA/2014/09/Logo-Spiral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6093296"/>
            <a:ext cx="2232248" cy="6960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1.bp.blogspot.com/-pvMPN6CkF04/UEj9JGaFbFI/AAAAAAAABkw/Brko5_eFdcM/s1600/ESS_Logo-0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4" b="8204"/>
          <a:stretch/>
        </p:blipFill>
        <p:spPr bwMode="auto">
          <a:xfrm>
            <a:off x="17859" y="5157192"/>
            <a:ext cx="1744219" cy="894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andolfo.IPN\Desktop\photos\IMG_324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7775" r="8846"/>
          <a:stretch/>
        </p:blipFill>
        <p:spPr bwMode="auto">
          <a:xfrm>
            <a:off x="233829" y="2376756"/>
            <a:ext cx="5109628" cy="386132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34675" y="978693"/>
            <a:ext cx="5059694" cy="369332"/>
          </a:xfrm>
          <a:prstGeom prst="rect">
            <a:avLst/>
          </a:prstGeom>
          <a:noFill/>
        </p:spPr>
        <p:txBody>
          <a:bodyPr wrap="square" rtlCol="0">
            <a:spAutoFit/>
          </a:bodyPr>
          <a:lstStyle/>
          <a:p>
            <a:r>
              <a:rPr lang="en-US" b="1" dirty="0" smtClean="0"/>
              <a:t>Thermal improvement to accelerate cooling down</a:t>
            </a:r>
          </a:p>
        </p:txBody>
      </p:sp>
      <p:grpSp>
        <p:nvGrpSpPr>
          <p:cNvPr id="2" name="Groupe 1"/>
          <p:cNvGrpSpPr/>
          <p:nvPr/>
        </p:nvGrpSpPr>
        <p:grpSpPr>
          <a:xfrm>
            <a:off x="5662760" y="1124744"/>
            <a:ext cx="3241662" cy="3046687"/>
            <a:chOff x="2750994" y="680749"/>
            <a:chExt cx="4167646" cy="3916976"/>
          </a:xfrm>
        </p:grpSpPr>
        <p:pic>
          <p:nvPicPr>
            <p:cNvPr id="17" name="Image 16"/>
            <p:cNvPicPr>
              <a:picLocks noChangeAspect="1"/>
            </p:cNvPicPr>
            <p:nvPr/>
          </p:nvPicPr>
          <p:blipFill rotWithShape="1">
            <a:blip r:embed="rId4"/>
            <a:srcRect l="1042" t="12213" r="44789" b="5023"/>
            <a:stretch/>
          </p:blipFill>
          <p:spPr>
            <a:xfrm>
              <a:off x="2750994" y="1124744"/>
              <a:ext cx="4167646" cy="3449160"/>
            </a:xfrm>
            <a:prstGeom prst="rect">
              <a:avLst/>
            </a:prstGeom>
            <a:ln>
              <a:noFill/>
            </a:ln>
            <a:effectLst>
              <a:outerShdw blurRad="292100" dist="139700" dir="2700000" algn="tl" rotWithShape="0">
                <a:srgbClr val="333333">
                  <a:alpha val="65000"/>
                </a:srgbClr>
              </a:outerShdw>
            </a:effectLst>
          </p:spPr>
        </p:pic>
        <p:sp>
          <p:nvSpPr>
            <p:cNvPr id="18" name="ZoneTexte 2"/>
            <p:cNvSpPr txBox="1"/>
            <p:nvPr/>
          </p:nvSpPr>
          <p:spPr>
            <a:xfrm>
              <a:off x="2936148" y="4302451"/>
              <a:ext cx="886148" cy="2952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dirty="0" smtClean="0"/>
                <a:t>09 </a:t>
              </a:r>
              <a:r>
                <a:rPr lang="fr-FR" sz="1200" dirty="0" err="1" smtClean="0"/>
                <a:t>feb</a:t>
              </a:r>
              <a:r>
                <a:rPr lang="fr-FR" sz="1200" dirty="0" smtClean="0"/>
                <a:t>.</a:t>
              </a:r>
              <a:endParaRPr lang="fr-FR" sz="1200" dirty="0"/>
            </a:p>
          </p:txBody>
        </p:sp>
        <p:sp>
          <p:nvSpPr>
            <p:cNvPr id="19" name="ZoneTexte 3"/>
            <p:cNvSpPr txBox="1"/>
            <p:nvPr/>
          </p:nvSpPr>
          <p:spPr>
            <a:xfrm>
              <a:off x="3800243" y="4302451"/>
              <a:ext cx="886148" cy="2952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dirty="0" smtClean="0"/>
                <a:t>10 </a:t>
              </a:r>
              <a:r>
                <a:rPr lang="fr-FR" sz="1200" dirty="0" err="1" smtClean="0"/>
                <a:t>feb</a:t>
              </a:r>
              <a:r>
                <a:rPr lang="fr-FR" sz="1200" dirty="0" smtClean="0"/>
                <a:t>.</a:t>
              </a:r>
              <a:endParaRPr lang="fr-FR" sz="1200" dirty="0"/>
            </a:p>
          </p:txBody>
        </p:sp>
        <p:sp>
          <p:nvSpPr>
            <p:cNvPr id="20" name="ZoneTexte 4"/>
            <p:cNvSpPr txBox="1"/>
            <p:nvPr/>
          </p:nvSpPr>
          <p:spPr>
            <a:xfrm>
              <a:off x="4880364" y="4302451"/>
              <a:ext cx="886148" cy="2952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dirty="0" smtClean="0"/>
                <a:t>11 </a:t>
              </a:r>
              <a:r>
                <a:rPr lang="fr-FR" sz="1200" dirty="0" err="1" smtClean="0"/>
                <a:t>feb</a:t>
              </a:r>
              <a:r>
                <a:rPr lang="fr-FR" sz="1200" dirty="0" smtClean="0"/>
                <a:t>.</a:t>
              </a:r>
              <a:endParaRPr lang="fr-FR" sz="1200" dirty="0"/>
            </a:p>
          </p:txBody>
        </p:sp>
        <p:sp>
          <p:nvSpPr>
            <p:cNvPr id="21" name="ZoneTexte 5"/>
            <p:cNvSpPr txBox="1"/>
            <p:nvPr/>
          </p:nvSpPr>
          <p:spPr>
            <a:xfrm>
              <a:off x="6032492" y="4302451"/>
              <a:ext cx="886148" cy="2952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dirty="0" smtClean="0"/>
                <a:t>12 </a:t>
              </a:r>
              <a:r>
                <a:rPr lang="fr-FR" sz="1200" dirty="0" err="1" smtClean="0"/>
                <a:t>feb</a:t>
              </a:r>
              <a:r>
                <a:rPr lang="fr-FR" sz="1200" dirty="0" smtClean="0"/>
                <a:t>.</a:t>
              </a:r>
              <a:endParaRPr lang="fr-FR" sz="1200" dirty="0"/>
            </a:p>
          </p:txBody>
        </p:sp>
        <p:sp>
          <p:nvSpPr>
            <p:cNvPr id="25" name="ZoneTexte 24"/>
            <p:cNvSpPr txBox="1"/>
            <p:nvPr/>
          </p:nvSpPr>
          <p:spPr>
            <a:xfrm>
              <a:off x="3163539" y="680749"/>
              <a:ext cx="3462016" cy="474832"/>
            </a:xfrm>
            <a:prstGeom prst="rect">
              <a:avLst/>
            </a:prstGeom>
            <a:noFill/>
          </p:spPr>
          <p:txBody>
            <a:bodyPr wrap="square" rtlCol="0">
              <a:spAutoFit/>
            </a:bodyPr>
            <a:lstStyle/>
            <a:p>
              <a:pPr algn="ctr"/>
              <a:r>
                <a:rPr lang="fr-FR" b="1" dirty="0" smtClean="0">
                  <a:solidFill>
                    <a:schemeClr val="tx2"/>
                  </a:solidFill>
                </a:rPr>
                <a:t>w/o thermal </a:t>
              </a:r>
              <a:r>
                <a:rPr lang="fr-FR" b="1" dirty="0" err="1" smtClean="0">
                  <a:solidFill>
                    <a:schemeClr val="tx2"/>
                  </a:solidFill>
                </a:rPr>
                <a:t>braids</a:t>
              </a:r>
              <a:endParaRPr lang="fr-FR" b="1" dirty="0">
                <a:solidFill>
                  <a:schemeClr val="tx2"/>
                </a:solidFill>
              </a:endParaRPr>
            </a:p>
          </p:txBody>
        </p:sp>
        <p:cxnSp>
          <p:nvCxnSpPr>
            <p:cNvPr id="26" name="Connecteur droit 25"/>
            <p:cNvCxnSpPr/>
            <p:nvPr/>
          </p:nvCxnSpPr>
          <p:spPr>
            <a:xfrm>
              <a:off x="6627251" y="1213348"/>
              <a:ext cx="0" cy="3089102"/>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27" name="Connecteur droit avec flèche 26"/>
            <p:cNvCxnSpPr/>
            <p:nvPr/>
          </p:nvCxnSpPr>
          <p:spPr>
            <a:xfrm>
              <a:off x="3308592" y="1429373"/>
              <a:ext cx="3168352"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8" name="ZoneTexte 27"/>
            <p:cNvSpPr txBox="1"/>
            <p:nvPr/>
          </p:nvSpPr>
          <p:spPr>
            <a:xfrm>
              <a:off x="3956664" y="1492670"/>
              <a:ext cx="2083408" cy="584775"/>
            </a:xfrm>
            <a:prstGeom prst="rect">
              <a:avLst/>
            </a:prstGeom>
            <a:noFill/>
          </p:spPr>
          <p:txBody>
            <a:bodyPr wrap="square" rtlCol="0">
              <a:spAutoFit/>
            </a:bodyPr>
            <a:lstStyle/>
            <a:p>
              <a:pPr algn="ctr"/>
              <a:r>
                <a:rPr lang="fr-FR" sz="1600" dirty="0" err="1" smtClean="0"/>
                <a:t>Nearly</a:t>
              </a:r>
              <a:r>
                <a:rPr lang="fr-FR" sz="1600" dirty="0" smtClean="0"/>
                <a:t> 3 </a:t>
              </a:r>
              <a:r>
                <a:rPr lang="fr-FR" sz="1600" dirty="0" err="1" smtClean="0"/>
                <a:t>days</a:t>
              </a:r>
              <a:r>
                <a:rPr lang="fr-FR" sz="1600" dirty="0" smtClean="0"/>
                <a:t> to </a:t>
              </a:r>
              <a:r>
                <a:rPr lang="fr-FR" sz="1600" dirty="0" err="1" smtClean="0"/>
                <a:t>reach</a:t>
              </a:r>
              <a:r>
                <a:rPr lang="fr-FR" sz="1600" dirty="0" smtClean="0"/>
                <a:t> T&lt;50 K</a:t>
              </a:r>
              <a:endParaRPr lang="fr-FR" sz="1600" dirty="0"/>
            </a:p>
          </p:txBody>
        </p:sp>
      </p:grpSp>
      <p:cxnSp>
        <p:nvCxnSpPr>
          <p:cNvPr id="8" name="Connecteur droit avec flèche 7"/>
          <p:cNvCxnSpPr>
            <a:stCxn id="40" idx="1"/>
          </p:cNvCxnSpPr>
          <p:nvPr/>
        </p:nvCxnSpPr>
        <p:spPr>
          <a:xfrm flipH="1" flipV="1">
            <a:off x="1854009" y="5087168"/>
            <a:ext cx="1356503" cy="48154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9" name="Connecteur droit avec flèche 28"/>
          <p:cNvCxnSpPr/>
          <p:nvPr/>
        </p:nvCxnSpPr>
        <p:spPr>
          <a:xfrm flipV="1">
            <a:off x="4590313" y="4439095"/>
            <a:ext cx="504056" cy="92453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0" name="Connecteur droit avec flèche 29"/>
          <p:cNvCxnSpPr/>
          <p:nvPr/>
        </p:nvCxnSpPr>
        <p:spPr>
          <a:xfrm flipH="1" flipV="1">
            <a:off x="3665859" y="4439095"/>
            <a:ext cx="564414" cy="10461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1" name="Connecteur droit avec flèche 30"/>
          <p:cNvCxnSpPr/>
          <p:nvPr/>
        </p:nvCxnSpPr>
        <p:spPr>
          <a:xfrm flipH="1" flipV="1">
            <a:off x="2646098" y="4612501"/>
            <a:ext cx="720079" cy="85352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graphicFrame>
        <p:nvGraphicFramePr>
          <p:cNvPr id="33" name="Graphique 32"/>
          <p:cNvGraphicFramePr>
            <a:graphicFrameLocks noGrp="1"/>
          </p:cNvGraphicFramePr>
          <p:nvPr>
            <p:extLst>
              <p:ext uri="{D42A27DB-BD31-4B8C-83A1-F6EECF244321}">
                <p14:modId xmlns:p14="http://schemas.microsoft.com/office/powerpoint/2010/main" val="2199212381"/>
              </p:ext>
            </p:extLst>
          </p:nvPr>
        </p:nvGraphicFramePr>
        <p:xfrm>
          <a:off x="5662760" y="4721946"/>
          <a:ext cx="3241662" cy="1844824"/>
        </p:xfrm>
        <a:graphic>
          <a:graphicData uri="http://schemas.openxmlformats.org/drawingml/2006/chart">
            <c:chart xmlns:c="http://schemas.openxmlformats.org/drawingml/2006/chart" xmlns:r="http://schemas.openxmlformats.org/officeDocument/2006/relationships" r:id="rId5"/>
          </a:graphicData>
        </a:graphic>
      </p:graphicFrame>
      <p:sp>
        <p:nvSpPr>
          <p:cNvPr id="35" name="ZoneTexte 34"/>
          <p:cNvSpPr txBox="1"/>
          <p:nvPr/>
        </p:nvSpPr>
        <p:spPr>
          <a:xfrm>
            <a:off x="6084168" y="4531471"/>
            <a:ext cx="2540460" cy="369332"/>
          </a:xfrm>
          <a:prstGeom prst="rect">
            <a:avLst/>
          </a:prstGeom>
          <a:noFill/>
        </p:spPr>
        <p:txBody>
          <a:bodyPr wrap="square" rtlCol="0">
            <a:spAutoFit/>
          </a:bodyPr>
          <a:lstStyle/>
          <a:p>
            <a:pPr algn="ctr"/>
            <a:r>
              <a:rPr lang="fr-FR" b="1" dirty="0" smtClean="0">
                <a:solidFill>
                  <a:schemeClr val="tx2"/>
                </a:solidFill>
              </a:rPr>
              <a:t>w/ thermal </a:t>
            </a:r>
            <a:r>
              <a:rPr lang="fr-FR" b="1" dirty="0" err="1" smtClean="0">
                <a:solidFill>
                  <a:schemeClr val="tx2"/>
                </a:solidFill>
              </a:rPr>
              <a:t>braids</a:t>
            </a:r>
            <a:endParaRPr lang="fr-FR" b="1" dirty="0">
              <a:solidFill>
                <a:schemeClr val="tx2"/>
              </a:solidFill>
            </a:endParaRPr>
          </a:p>
        </p:txBody>
      </p:sp>
      <p:sp>
        <p:nvSpPr>
          <p:cNvPr id="36" name="ZoneTexte 35"/>
          <p:cNvSpPr txBox="1"/>
          <p:nvPr/>
        </p:nvSpPr>
        <p:spPr>
          <a:xfrm>
            <a:off x="53809" y="1301859"/>
            <a:ext cx="5624532" cy="830997"/>
          </a:xfrm>
          <a:prstGeom prst="rect">
            <a:avLst/>
          </a:prstGeom>
          <a:noFill/>
        </p:spPr>
        <p:txBody>
          <a:bodyPr wrap="square" rtlCol="0">
            <a:spAutoFit/>
          </a:bodyPr>
          <a:lstStyle/>
          <a:p>
            <a:r>
              <a:rPr lang="en-US" sz="1600" dirty="0" smtClean="0"/>
              <a:t>After putting copper 16 copper braids, most of the tuner was under 30 K within a day (except </a:t>
            </a:r>
            <a:r>
              <a:rPr lang="en-US" sz="1600" b="1" dirty="0" smtClean="0">
                <a:solidFill>
                  <a:schemeClr val="accent2"/>
                </a:solidFill>
              </a:rPr>
              <a:t>motor </a:t>
            </a:r>
            <a:r>
              <a:rPr lang="en-US" sz="1600" dirty="0" smtClean="0"/>
              <a:t>and </a:t>
            </a:r>
            <a:r>
              <a:rPr lang="en-US" sz="1600" b="1" dirty="0" smtClean="0">
                <a:solidFill>
                  <a:schemeClr val="accent4"/>
                </a:solidFill>
              </a:rPr>
              <a:t>ballscrew</a:t>
            </a:r>
            <a:r>
              <a:rPr lang="en-US" sz="1600" dirty="0" smtClean="0"/>
              <a:t> which are the hottest spot) and stabilize between 10 and 20 K over few days</a:t>
            </a:r>
          </a:p>
        </p:txBody>
      </p:sp>
      <p:sp>
        <p:nvSpPr>
          <p:cNvPr id="12" name="ZoneTexte 11"/>
          <p:cNvSpPr txBox="1"/>
          <p:nvPr/>
        </p:nvSpPr>
        <p:spPr>
          <a:xfrm>
            <a:off x="5508104" y="4512203"/>
            <a:ext cx="720080" cy="307777"/>
          </a:xfrm>
          <a:prstGeom prst="rect">
            <a:avLst/>
          </a:prstGeom>
          <a:noFill/>
        </p:spPr>
        <p:txBody>
          <a:bodyPr wrap="square" rtlCol="0">
            <a:spAutoFit/>
          </a:bodyPr>
          <a:lstStyle/>
          <a:p>
            <a:r>
              <a:rPr lang="fr-FR" sz="1400" dirty="0" smtClean="0"/>
              <a:t>T(K)</a:t>
            </a:r>
            <a:endParaRPr lang="fr-FR" sz="1400" dirty="0"/>
          </a:p>
        </p:txBody>
      </p:sp>
      <p:sp>
        <p:nvSpPr>
          <p:cNvPr id="37" name="ZoneTexte 36"/>
          <p:cNvSpPr txBox="1"/>
          <p:nvPr/>
        </p:nvSpPr>
        <p:spPr>
          <a:xfrm>
            <a:off x="6968444" y="6500083"/>
            <a:ext cx="1131948" cy="307777"/>
          </a:xfrm>
          <a:prstGeom prst="rect">
            <a:avLst/>
          </a:prstGeom>
          <a:noFill/>
        </p:spPr>
        <p:txBody>
          <a:bodyPr wrap="square" rtlCol="0">
            <a:spAutoFit/>
          </a:bodyPr>
          <a:lstStyle/>
          <a:p>
            <a:r>
              <a:rPr lang="fr-FR" sz="1400" dirty="0" smtClean="0"/>
              <a:t>Time (</a:t>
            </a:r>
            <a:r>
              <a:rPr lang="fr-FR" sz="1400" dirty="0" err="1" smtClean="0"/>
              <a:t>hours</a:t>
            </a:r>
            <a:r>
              <a:rPr lang="fr-FR" sz="1400" dirty="0" smtClean="0"/>
              <a:t>)</a:t>
            </a:r>
            <a:endParaRPr lang="fr-FR" sz="1400" dirty="0"/>
          </a:p>
        </p:txBody>
      </p:sp>
      <p:sp>
        <p:nvSpPr>
          <p:cNvPr id="38" name="Titre 3"/>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ESS tuner : Cooling down</a:t>
            </a:r>
            <a:endParaRPr lang="en-US" sz="2400" cap="none" dirty="0">
              <a:ln>
                <a:noFill/>
              </a:ln>
              <a:effectLst>
                <a:outerShdw blurRad="38100" dist="38100" dir="2700000" algn="tl">
                  <a:srgbClr val="000000">
                    <a:alpha val="43137"/>
                  </a:srgbClr>
                </a:outerShdw>
              </a:effectLst>
              <a:uFillTx/>
              <a:latin typeface="Candara" pitchFamily="34" charset="0"/>
            </a:endParaRPr>
          </a:p>
        </p:txBody>
      </p:sp>
      <p:sp>
        <p:nvSpPr>
          <p:cNvPr id="40" name="Rectangle 39"/>
          <p:cNvSpPr/>
          <p:nvPr/>
        </p:nvSpPr>
        <p:spPr>
          <a:xfrm>
            <a:off x="3210512" y="5363629"/>
            <a:ext cx="1637653" cy="4101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smtClean="0"/>
              <a:t>Copper </a:t>
            </a:r>
            <a:r>
              <a:rPr lang="fr-FR" dirty="0" err="1" smtClean="0"/>
              <a:t>braids</a:t>
            </a:r>
            <a:endParaRPr lang="fr-FR" dirty="0"/>
          </a:p>
        </p:txBody>
      </p:sp>
      <p:sp>
        <p:nvSpPr>
          <p:cNvPr id="46" name="ZoneTexte 45"/>
          <p:cNvSpPr txBox="1"/>
          <p:nvPr/>
        </p:nvSpPr>
        <p:spPr>
          <a:xfrm>
            <a:off x="179512" y="6258798"/>
            <a:ext cx="5328592" cy="338554"/>
          </a:xfrm>
          <a:prstGeom prst="rect">
            <a:avLst/>
          </a:prstGeom>
          <a:noFill/>
        </p:spPr>
        <p:txBody>
          <a:bodyPr wrap="square" rtlCol="0">
            <a:spAutoFit/>
          </a:bodyPr>
          <a:lstStyle/>
          <a:p>
            <a:r>
              <a:rPr lang="en-US" sz="1600" i="1" dirty="0" smtClean="0"/>
              <a:t>Top of the cavity (vertical position) equipped with the tuner</a:t>
            </a:r>
            <a:endParaRPr lang="en-US" sz="1600" i="1" dirty="0"/>
          </a:p>
        </p:txBody>
      </p:sp>
    </p:spTree>
    <p:extLst>
      <p:ext uri="{BB962C8B-B14F-4D97-AF65-F5344CB8AC3E}">
        <p14:creationId xmlns:p14="http://schemas.microsoft.com/office/powerpoint/2010/main" val="775038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179512" y="1700808"/>
            <a:ext cx="9001000" cy="5049852"/>
            <a:chOff x="179512" y="1700808"/>
            <a:chExt cx="9001000" cy="5049852"/>
          </a:xfrm>
        </p:grpSpPr>
        <p:graphicFrame>
          <p:nvGraphicFramePr>
            <p:cNvPr id="13" name="Graphique 12"/>
            <p:cNvGraphicFramePr>
              <a:graphicFrameLocks/>
            </p:cNvGraphicFramePr>
            <p:nvPr>
              <p:extLst>
                <p:ext uri="{D42A27DB-BD31-4B8C-83A1-F6EECF244321}">
                  <p14:modId xmlns:p14="http://schemas.microsoft.com/office/powerpoint/2010/main" val="3640670444"/>
                </p:ext>
              </p:extLst>
            </p:nvPr>
          </p:nvGraphicFramePr>
          <p:xfrm>
            <a:off x="467544" y="1988840"/>
            <a:ext cx="8208912" cy="4476725"/>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Connecteur droit avec flèche 4"/>
            <p:cNvCxnSpPr/>
            <p:nvPr/>
          </p:nvCxnSpPr>
          <p:spPr>
            <a:xfrm flipV="1">
              <a:off x="5724128" y="3789040"/>
              <a:ext cx="720080"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flipH="1">
              <a:off x="5508104" y="3429000"/>
              <a:ext cx="544041" cy="1440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flipV="1">
              <a:off x="3563888" y="4941168"/>
              <a:ext cx="720080"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179512" y="1700808"/>
              <a:ext cx="1296144" cy="369332"/>
            </a:xfrm>
            <a:prstGeom prst="rect">
              <a:avLst/>
            </a:prstGeom>
            <a:noFill/>
          </p:spPr>
          <p:txBody>
            <a:bodyPr wrap="square" rtlCol="0">
              <a:spAutoFit/>
            </a:bodyPr>
            <a:lstStyle/>
            <a:p>
              <a:r>
                <a:rPr lang="fr-FR" dirty="0" err="1" smtClean="0"/>
                <a:t>df</a:t>
              </a:r>
              <a:r>
                <a:rPr lang="fr-FR" dirty="0" smtClean="0"/>
                <a:t> (Hz)</a:t>
              </a:r>
              <a:endParaRPr lang="fr-FR" dirty="0"/>
            </a:p>
          </p:txBody>
        </p:sp>
        <p:sp>
          <p:nvSpPr>
            <p:cNvPr id="19" name="ZoneTexte 18"/>
            <p:cNvSpPr txBox="1"/>
            <p:nvPr/>
          </p:nvSpPr>
          <p:spPr>
            <a:xfrm>
              <a:off x="7092280" y="6381328"/>
              <a:ext cx="2088232" cy="369332"/>
            </a:xfrm>
            <a:prstGeom prst="rect">
              <a:avLst/>
            </a:prstGeom>
            <a:noFill/>
          </p:spPr>
          <p:txBody>
            <a:bodyPr wrap="square" rtlCol="0">
              <a:spAutoFit/>
            </a:bodyPr>
            <a:lstStyle/>
            <a:p>
              <a:r>
                <a:rPr lang="fr-FR" dirty="0" smtClean="0"/>
                <a:t>Piezo voltage (V)</a:t>
              </a:r>
              <a:endParaRPr lang="fr-FR" dirty="0"/>
            </a:p>
          </p:txBody>
        </p:sp>
      </p:grpSp>
      <p:pic>
        <p:nvPicPr>
          <p:cNvPr id="20" name="Picture 5" descr="C:\Users\Nicolas\Desktop\vert.bmp"/>
          <p:cNvPicPr>
            <a:picLocks noChangeAspect="1" noChangeArrowheads="1"/>
          </p:cNvPicPr>
          <p:nvPr/>
        </p:nvPicPr>
        <p:blipFill rotWithShape="1">
          <a:blip r:embed="rId3" cstate="print">
            <a:clrChange>
              <a:clrFrom>
                <a:srgbClr val="FFFFFF"/>
              </a:clrFrom>
              <a:clrTo>
                <a:srgbClr val="FFFFFF">
                  <a:alpha val="0"/>
                </a:srgbClr>
              </a:clrTo>
            </a:clrChange>
          </a:blip>
          <a:srcRect l="13188" t="1093" b="10060"/>
          <a:stretch/>
        </p:blipFill>
        <p:spPr bwMode="auto">
          <a:xfrm>
            <a:off x="1096566" y="2132856"/>
            <a:ext cx="2251298" cy="2854248"/>
          </a:xfrm>
          <a:prstGeom prst="rect">
            <a:avLst/>
          </a:prstGeom>
          <a:noFill/>
        </p:spPr>
      </p:pic>
      <p:cxnSp>
        <p:nvCxnSpPr>
          <p:cNvPr id="16" name="Connecteur droit avec flèche 15"/>
          <p:cNvCxnSpPr/>
          <p:nvPr/>
        </p:nvCxnSpPr>
        <p:spPr>
          <a:xfrm flipH="1">
            <a:off x="2929055" y="3428999"/>
            <a:ext cx="634834" cy="14401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4" name="Connecteur droit avec flèche 23"/>
          <p:cNvCxnSpPr/>
          <p:nvPr/>
        </p:nvCxnSpPr>
        <p:spPr>
          <a:xfrm flipH="1">
            <a:off x="2222215" y="2996952"/>
            <a:ext cx="1413681" cy="7920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4" name="Titre 3"/>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ESS tuner : Piezo detuning measurement @2K</a:t>
            </a:r>
            <a:endParaRPr lang="en-US" sz="2400" cap="none" dirty="0">
              <a:ln>
                <a:noFill/>
              </a:ln>
              <a:effectLst>
                <a:outerShdw blurRad="38100" dist="38100" dir="2700000" algn="tl">
                  <a:srgbClr val="000000">
                    <a:alpha val="43137"/>
                  </a:srgbClr>
                </a:outerShdw>
              </a:effectLst>
              <a:uFillTx/>
              <a:latin typeface="Candara" pitchFamily="34" charset="0"/>
            </a:endParaRPr>
          </a:p>
        </p:txBody>
      </p:sp>
      <p:sp>
        <p:nvSpPr>
          <p:cNvPr id="18" name="ZoneTexte 17"/>
          <p:cNvSpPr txBox="1"/>
          <p:nvPr/>
        </p:nvSpPr>
        <p:spPr>
          <a:xfrm>
            <a:off x="1096566" y="1162199"/>
            <a:ext cx="7795914" cy="584775"/>
          </a:xfrm>
          <a:prstGeom prst="rect">
            <a:avLst/>
          </a:prstGeom>
          <a:noFill/>
        </p:spPr>
        <p:txBody>
          <a:bodyPr wrap="square" rtlCol="0">
            <a:spAutoFit/>
          </a:bodyPr>
          <a:lstStyle/>
          <a:p>
            <a:r>
              <a:rPr lang="en-US" sz="1600" dirty="0" smtClean="0"/>
              <a:t>Systematic difference depending on the piezo location on the tuner, due to asymmetric mechanical architecture has been observed on every tests</a:t>
            </a:r>
          </a:p>
        </p:txBody>
      </p:sp>
    </p:spTree>
    <p:extLst>
      <p:ext uri="{BB962C8B-B14F-4D97-AF65-F5344CB8AC3E}">
        <p14:creationId xmlns:p14="http://schemas.microsoft.com/office/powerpoint/2010/main" val="22851123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089" y="1506666"/>
            <a:ext cx="5439047" cy="1906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611560" y="1583023"/>
            <a:ext cx="3672408" cy="830997"/>
          </a:xfrm>
          <a:prstGeom prst="rect">
            <a:avLst/>
          </a:prstGeom>
          <a:noFill/>
        </p:spPr>
        <p:txBody>
          <a:bodyPr wrap="square" rtlCol="0">
            <a:spAutoFit/>
          </a:bodyPr>
          <a:lstStyle/>
          <a:p>
            <a:r>
              <a:rPr lang="en-US" sz="1200" dirty="0" smtClean="0"/>
              <a:t>Nominal no load stroke : 136.4 µm</a:t>
            </a:r>
          </a:p>
          <a:p>
            <a:r>
              <a:rPr lang="en-US" sz="1200" dirty="0" smtClean="0"/>
              <a:t>Measured stroke @300K : 110 µm</a:t>
            </a:r>
          </a:p>
          <a:p>
            <a:r>
              <a:rPr lang="en-US" sz="1200" dirty="0" smtClean="0"/>
              <a:t>Measured stroke @77K : 24 µm</a:t>
            </a:r>
          </a:p>
          <a:p>
            <a:r>
              <a:rPr lang="en-US" sz="1200" dirty="0" smtClean="0"/>
              <a:t>Measured stroke @30K : 15 µm</a:t>
            </a:r>
          </a:p>
        </p:txBody>
      </p:sp>
      <p:sp>
        <p:nvSpPr>
          <p:cNvPr id="14" name="ZoneTexte 13"/>
          <p:cNvSpPr txBox="1"/>
          <p:nvPr/>
        </p:nvSpPr>
        <p:spPr>
          <a:xfrm>
            <a:off x="251520" y="4047168"/>
            <a:ext cx="4820344" cy="584775"/>
          </a:xfrm>
          <a:prstGeom prst="rect">
            <a:avLst/>
          </a:prstGeom>
          <a:noFill/>
        </p:spPr>
        <p:txBody>
          <a:bodyPr wrap="square" rtlCol="0">
            <a:spAutoFit/>
          </a:bodyPr>
          <a:lstStyle/>
          <a:p>
            <a:r>
              <a:rPr lang="en-US" sz="1600" dirty="0" smtClean="0"/>
              <a:t>Piezo breakdown occurred accidentally probably due to vacuum </a:t>
            </a:r>
            <a:r>
              <a:rPr lang="en-US" sz="1600" dirty="0" smtClean="0">
                <a:sym typeface="Wingdings" panose="05000000000000000000" pitchFamily="2" charset="2"/>
              </a:rPr>
              <a:t> </a:t>
            </a:r>
            <a:r>
              <a:rPr lang="en-US" sz="1600" dirty="0" err="1" smtClean="0">
                <a:sym typeface="Wingdings" panose="05000000000000000000" pitchFamily="2" charset="2"/>
              </a:rPr>
              <a:t>a.p</a:t>
            </a:r>
            <a:r>
              <a:rPr lang="en-US" sz="1600" dirty="0" smtClean="0">
                <a:sym typeface="Wingdings" panose="05000000000000000000" pitchFamily="2" charset="2"/>
              </a:rPr>
              <a:t>. transition (while injecting nitrogen gas). </a:t>
            </a:r>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089" y="5341535"/>
            <a:ext cx="8394551" cy="1439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44016" y="5003884"/>
            <a:ext cx="4572000" cy="338554"/>
          </a:xfrm>
          <a:prstGeom prst="rect">
            <a:avLst/>
          </a:prstGeom>
        </p:spPr>
        <p:txBody>
          <a:bodyPr>
            <a:spAutoFit/>
          </a:bodyPr>
          <a:lstStyle/>
          <a:p>
            <a:r>
              <a:rPr lang="en-US" sz="1600" dirty="0" smtClean="0"/>
              <a:t>Excitation voltage over time</a:t>
            </a:r>
            <a:endParaRPr lang="en-US" sz="1600" dirty="0"/>
          </a:p>
        </p:txBody>
      </p:sp>
      <p:pic>
        <p:nvPicPr>
          <p:cNvPr id="1030" name="Picture 6" descr="C:\Users\gandolfo.IPN\Desktop\photos\IMG_337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62" t="26689" r="15417" b="25854"/>
          <a:stretch/>
        </p:blipFill>
        <p:spPr bwMode="auto">
          <a:xfrm>
            <a:off x="6012160" y="3440400"/>
            <a:ext cx="3024336" cy="141946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gandolfo.IPN\Desktop\photos\IMG_30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84" t="11556" r="38960" b="45056"/>
          <a:stretch/>
        </p:blipFill>
        <p:spPr bwMode="auto">
          <a:xfrm>
            <a:off x="6012160" y="1124744"/>
            <a:ext cx="2995810" cy="174755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5868144" y="2905199"/>
            <a:ext cx="3211834" cy="523220"/>
          </a:xfrm>
          <a:prstGeom prst="rect">
            <a:avLst/>
          </a:prstGeom>
          <a:noFill/>
        </p:spPr>
        <p:txBody>
          <a:bodyPr wrap="square" rtlCol="0">
            <a:spAutoFit/>
          </a:bodyPr>
          <a:lstStyle/>
          <a:p>
            <a:pPr algn="ctr"/>
            <a:r>
              <a:rPr lang="en-US" sz="1400" dirty="0" smtClean="0"/>
              <a:t>90 mm Noliac piezo equipped with strain gage sensor</a:t>
            </a:r>
            <a:endParaRPr lang="en-US" sz="1400" dirty="0"/>
          </a:p>
        </p:txBody>
      </p:sp>
      <p:cxnSp>
        <p:nvCxnSpPr>
          <p:cNvPr id="5" name="Connecteur droit avec flèche 4"/>
          <p:cNvCxnSpPr/>
          <p:nvPr/>
        </p:nvCxnSpPr>
        <p:spPr>
          <a:xfrm flipH="1">
            <a:off x="7092280" y="5733256"/>
            <a:ext cx="381781"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ZoneTexte 5"/>
          <p:cNvSpPr txBox="1"/>
          <p:nvPr/>
        </p:nvSpPr>
        <p:spPr>
          <a:xfrm>
            <a:off x="7524328" y="5498068"/>
            <a:ext cx="1368152" cy="523220"/>
          </a:xfrm>
          <a:prstGeom prst="rect">
            <a:avLst/>
          </a:prstGeom>
          <a:noFill/>
        </p:spPr>
        <p:txBody>
          <a:bodyPr wrap="square" rtlCol="0">
            <a:spAutoFit/>
          </a:bodyPr>
          <a:lstStyle/>
          <a:p>
            <a:r>
              <a:rPr lang="en-US" sz="1400" dirty="0" smtClean="0"/>
              <a:t>Piezo breakdown</a:t>
            </a:r>
            <a:endParaRPr lang="en-US" sz="1400" dirty="0"/>
          </a:p>
        </p:txBody>
      </p:sp>
      <p:sp>
        <p:nvSpPr>
          <p:cNvPr id="8" name="Rectangle 7"/>
          <p:cNvSpPr/>
          <p:nvPr/>
        </p:nvSpPr>
        <p:spPr>
          <a:xfrm>
            <a:off x="3542549" y="6444044"/>
            <a:ext cx="1011815" cy="369332"/>
          </a:xfrm>
          <a:prstGeom prst="rect">
            <a:avLst/>
          </a:prstGeom>
        </p:spPr>
        <p:txBody>
          <a:bodyPr wrap="none">
            <a:spAutoFit/>
          </a:bodyPr>
          <a:lstStyle/>
          <a:p>
            <a:r>
              <a:rPr lang="en-US" dirty="0" smtClean="0"/>
              <a:t>T = 100 s</a:t>
            </a:r>
            <a:endParaRPr lang="en-US" dirty="0"/>
          </a:p>
        </p:txBody>
      </p:sp>
      <p:cxnSp>
        <p:nvCxnSpPr>
          <p:cNvPr id="10" name="Connecteur droit 9"/>
          <p:cNvCxnSpPr/>
          <p:nvPr/>
        </p:nvCxnSpPr>
        <p:spPr>
          <a:xfrm>
            <a:off x="5071864" y="6021288"/>
            <a:ext cx="0" cy="657364"/>
          </a:xfrm>
          <a:prstGeom prst="line">
            <a:avLst/>
          </a:prstGeom>
        </p:spPr>
        <p:style>
          <a:lnRef idx="1">
            <a:schemeClr val="dk1"/>
          </a:lnRef>
          <a:fillRef idx="0">
            <a:schemeClr val="dk1"/>
          </a:fillRef>
          <a:effectRef idx="0">
            <a:schemeClr val="dk1"/>
          </a:effectRef>
          <a:fontRef idx="minor">
            <a:schemeClr val="tx1"/>
          </a:fontRef>
        </p:style>
      </p:cxnSp>
      <p:cxnSp>
        <p:nvCxnSpPr>
          <p:cNvPr id="18" name="Connecteur droit 17"/>
          <p:cNvCxnSpPr/>
          <p:nvPr/>
        </p:nvCxnSpPr>
        <p:spPr>
          <a:xfrm>
            <a:off x="4860032" y="6021288"/>
            <a:ext cx="0" cy="657364"/>
          </a:xfrm>
          <a:prstGeom prst="line">
            <a:avLst/>
          </a:prstGeom>
        </p:spPr>
        <p:style>
          <a:lnRef idx="1">
            <a:schemeClr val="dk1"/>
          </a:lnRef>
          <a:fillRef idx="0">
            <a:schemeClr val="dk1"/>
          </a:fillRef>
          <a:effectRef idx="0">
            <a:schemeClr val="dk1"/>
          </a:effectRef>
          <a:fontRef idx="minor">
            <a:schemeClr val="tx1"/>
          </a:fontRef>
        </p:style>
      </p:cxnSp>
      <p:cxnSp>
        <p:nvCxnSpPr>
          <p:cNvPr id="19" name="Connecteur droit 18"/>
          <p:cNvCxnSpPr/>
          <p:nvPr/>
        </p:nvCxnSpPr>
        <p:spPr>
          <a:xfrm>
            <a:off x="5071864" y="6628710"/>
            <a:ext cx="292224"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3" name="Connecteur droit 22"/>
          <p:cNvCxnSpPr/>
          <p:nvPr/>
        </p:nvCxnSpPr>
        <p:spPr>
          <a:xfrm flipH="1">
            <a:off x="4554364" y="6628710"/>
            <a:ext cx="305668"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3" name="Rectangle 2"/>
          <p:cNvSpPr/>
          <p:nvPr/>
        </p:nvSpPr>
        <p:spPr>
          <a:xfrm>
            <a:off x="179512" y="1165783"/>
            <a:ext cx="5832648" cy="338554"/>
          </a:xfrm>
          <a:prstGeom prst="rect">
            <a:avLst/>
          </a:prstGeom>
        </p:spPr>
        <p:txBody>
          <a:bodyPr wrap="square">
            <a:spAutoFit/>
          </a:bodyPr>
          <a:lstStyle/>
          <a:p>
            <a:r>
              <a:rPr lang="en-US" sz="1600" dirty="0"/>
              <a:t>Piezo cycle </a:t>
            </a:r>
            <a:r>
              <a:rPr lang="en-US" sz="1600" dirty="0" smtClean="0"/>
              <a:t>measurement during warming up the cryostat for 3 days</a:t>
            </a:r>
            <a:endParaRPr lang="en-US" sz="1600" dirty="0"/>
          </a:p>
        </p:txBody>
      </p:sp>
      <p:sp>
        <p:nvSpPr>
          <p:cNvPr id="20" name="ZoneTexte 19"/>
          <p:cNvSpPr txBox="1"/>
          <p:nvPr/>
        </p:nvSpPr>
        <p:spPr>
          <a:xfrm>
            <a:off x="5752654" y="4830832"/>
            <a:ext cx="3427858" cy="523220"/>
          </a:xfrm>
          <a:prstGeom prst="rect">
            <a:avLst/>
          </a:prstGeom>
          <a:noFill/>
        </p:spPr>
        <p:txBody>
          <a:bodyPr wrap="square" rtlCol="0">
            <a:spAutoFit/>
          </a:bodyPr>
          <a:lstStyle/>
          <a:p>
            <a:pPr algn="ctr"/>
            <a:r>
              <a:rPr lang="en-US" sz="1400" dirty="0" smtClean="0"/>
              <a:t>Piezo after breakdown, no visible damage, 3 ohm resistance, &lt; 0.1 </a:t>
            </a:r>
            <a:r>
              <a:rPr lang="en-US" sz="1400" dirty="0" err="1" smtClean="0"/>
              <a:t>nF</a:t>
            </a:r>
            <a:r>
              <a:rPr lang="en-US" sz="1400" dirty="0" smtClean="0"/>
              <a:t> capacitance</a:t>
            </a:r>
            <a:endParaRPr lang="en-US" sz="1400" dirty="0"/>
          </a:p>
        </p:txBody>
      </p:sp>
      <p:sp>
        <p:nvSpPr>
          <p:cNvPr id="7" name="ZoneTexte 6"/>
          <p:cNvSpPr txBox="1"/>
          <p:nvPr/>
        </p:nvSpPr>
        <p:spPr>
          <a:xfrm>
            <a:off x="2915072" y="2557416"/>
            <a:ext cx="2656116" cy="338554"/>
          </a:xfrm>
          <a:prstGeom prst="rect">
            <a:avLst/>
          </a:prstGeom>
          <a:noFill/>
        </p:spPr>
        <p:txBody>
          <a:bodyPr wrap="square" rtlCol="0">
            <a:spAutoFit/>
          </a:bodyPr>
          <a:lstStyle/>
          <a:p>
            <a:r>
              <a:rPr lang="en-US" sz="1600" dirty="0" smtClean="0"/>
              <a:t>Unipolar operation 0</a:t>
            </a:r>
            <a:r>
              <a:rPr lang="en-US" sz="1600" dirty="0" smtClean="0">
                <a:sym typeface="Wingdings" panose="05000000000000000000" pitchFamily="2" charset="2"/>
              </a:rPr>
              <a:t>200 V</a:t>
            </a:r>
            <a:endParaRPr lang="en-US" sz="1600" dirty="0"/>
          </a:p>
        </p:txBody>
      </p:sp>
      <p:sp>
        <p:nvSpPr>
          <p:cNvPr id="21" name="Titre 3"/>
          <p:cNvSpPr txBox="1">
            <a:spLocks/>
          </p:cNvSpPr>
          <p:nvPr/>
        </p:nvSpPr>
        <p:spPr>
          <a:xfrm>
            <a:off x="2392192" y="188640"/>
            <a:ext cx="6751808"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ESS tuner : Piezo strain measurement 30K </a:t>
            </a:r>
            <a:r>
              <a:rPr lang="en-US" sz="2400" cap="none" dirty="0" smtClean="0">
                <a:ln>
                  <a:noFill/>
                </a:ln>
                <a:effectLst>
                  <a:outerShdw blurRad="38100" dist="38100" dir="2700000" algn="tl">
                    <a:srgbClr val="000000">
                      <a:alpha val="43137"/>
                    </a:srgbClr>
                  </a:outerShdw>
                </a:effectLst>
                <a:uFillTx/>
                <a:latin typeface="Candara" pitchFamily="34" charset="0"/>
                <a:sym typeface="Wingdings" panose="05000000000000000000" pitchFamily="2" charset="2"/>
              </a:rPr>
              <a:t> 300K</a:t>
            </a:r>
            <a:endParaRPr lang="en-US" sz="2400" cap="none" dirty="0">
              <a:ln>
                <a:noFill/>
              </a:ln>
              <a:effectLst>
                <a:outerShdw blurRad="38100" dist="38100" dir="2700000" algn="tl">
                  <a:srgbClr val="000000">
                    <a:alpha val="43137"/>
                  </a:srgbClr>
                </a:outerShdw>
              </a:effectLst>
              <a:uFillTx/>
              <a:latin typeface="Candara" pitchFamily="34" charset="0"/>
            </a:endParaRPr>
          </a:p>
        </p:txBody>
      </p:sp>
      <p:sp>
        <p:nvSpPr>
          <p:cNvPr id="22" name="ZoneTexte 21"/>
          <p:cNvSpPr txBox="1"/>
          <p:nvPr/>
        </p:nvSpPr>
        <p:spPr>
          <a:xfrm>
            <a:off x="250699" y="3717032"/>
            <a:ext cx="5059694" cy="369332"/>
          </a:xfrm>
          <a:prstGeom prst="rect">
            <a:avLst/>
          </a:prstGeom>
          <a:noFill/>
        </p:spPr>
        <p:txBody>
          <a:bodyPr wrap="square" rtlCol="0">
            <a:spAutoFit/>
          </a:bodyPr>
          <a:lstStyle/>
          <a:p>
            <a:r>
              <a:rPr lang="en-US" b="1" dirty="0" smtClean="0"/>
              <a:t>Breakdown during test (</a:t>
            </a:r>
            <a:r>
              <a:rPr lang="en-US" b="1" smtClean="0"/>
              <a:t>around 260K</a:t>
            </a:r>
            <a:r>
              <a:rPr lang="en-US" b="1" dirty="0" smtClean="0"/>
              <a:t>)</a:t>
            </a:r>
          </a:p>
        </p:txBody>
      </p:sp>
    </p:spTree>
    <p:extLst>
      <p:ext uri="{BB962C8B-B14F-4D97-AF65-F5344CB8AC3E}">
        <p14:creationId xmlns:p14="http://schemas.microsoft.com/office/powerpoint/2010/main" val="14215892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phique 8"/>
          <p:cNvGraphicFramePr>
            <a:graphicFrameLocks/>
          </p:cNvGraphicFramePr>
          <p:nvPr>
            <p:extLst>
              <p:ext uri="{D42A27DB-BD31-4B8C-83A1-F6EECF244321}">
                <p14:modId xmlns:p14="http://schemas.microsoft.com/office/powerpoint/2010/main" val="3784533163"/>
              </p:ext>
            </p:extLst>
          </p:nvPr>
        </p:nvGraphicFramePr>
        <p:xfrm>
          <a:off x="683568" y="3933056"/>
          <a:ext cx="7515225"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0" name="ZoneTexte 9"/>
          <p:cNvSpPr txBox="1"/>
          <p:nvPr/>
        </p:nvSpPr>
        <p:spPr>
          <a:xfrm>
            <a:off x="2123728" y="3573016"/>
            <a:ext cx="4968552" cy="369332"/>
          </a:xfrm>
          <a:prstGeom prst="rect">
            <a:avLst/>
          </a:prstGeom>
          <a:noFill/>
        </p:spPr>
        <p:txBody>
          <a:bodyPr wrap="square" rtlCol="0">
            <a:spAutoFit/>
          </a:bodyPr>
          <a:lstStyle/>
          <a:p>
            <a:r>
              <a:rPr lang="en-US" dirty="0" smtClean="0"/>
              <a:t>0</a:t>
            </a:r>
            <a:r>
              <a:rPr lang="en-US" dirty="0" smtClean="0">
                <a:sym typeface="Wingdings" panose="05000000000000000000" pitchFamily="2" charset="2"/>
              </a:rPr>
              <a:t>200V 14 Hz sine drive : 85 K reached in 2 hours</a:t>
            </a:r>
            <a:endParaRPr lang="en-US" dirty="0" smtClean="0"/>
          </a:p>
        </p:txBody>
      </p:sp>
      <p:sp>
        <p:nvSpPr>
          <p:cNvPr id="11" name="ZoneTexte 10"/>
          <p:cNvSpPr txBox="1"/>
          <p:nvPr/>
        </p:nvSpPr>
        <p:spPr>
          <a:xfrm>
            <a:off x="294930" y="1268760"/>
            <a:ext cx="4671018" cy="2062103"/>
          </a:xfrm>
          <a:prstGeom prst="rect">
            <a:avLst/>
          </a:prstGeom>
          <a:noFill/>
        </p:spPr>
        <p:txBody>
          <a:bodyPr wrap="square" rtlCol="0">
            <a:spAutoFit/>
          </a:bodyPr>
          <a:lstStyle/>
          <a:p>
            <a:r>
              <a:rPr lang="en-US" sz="1600" dirty="0" smtClean="0"/>
              <a:t>At </a:t>
            </a:r>
            <a:r>
              <a:rPr lang="en-US" sz="1600" b="1" dirty="0" smtClean="0">
                <a:solidFill>
                  <a:schemeClr val="accent2"/>
                </a:solidFill>
              </a:rPr>
              <a:t>room temperature</a:t>
            </a:r>
            <a:r>
              <a:rPr lang="en-US" sz="1600" dirty="0" smtClean="0"/>
              <a:t>, piezo voltage for nominal operation must remain quasi-unipolar.</a:t>
            </a:r>
          </a:p>
          <a:p>
            <a:r>
              <a:rPr lang="en-US" sz="1600" dirty="0" smtClean="0"/>
              <a:t>At </a:t>
            </a:r>
            <a:r>
              <a:rPr lang="en-US" sz="1600" b="1" dirty="0" smtClean="0">
                <a:solidFill>
                  <a:schemeClr val="accent1"/>
                </a:solidFill>
              </a:rPr>
              <a:t>low temperature</a:t>
            </a:r>
            <a:r>
              <a:rPr lang="en-US" sz="1600" dirty="0" smtClean="0">
                <a:solidFill>
                  <a:schemeClr val="accent1"/>
                </a:solidFill>
              </a:rPr>
              <a:t> </a:t>
            </a:r>
            <a:r>
              <a:rPr lang="en-US" sz="1600" dirty="0" smtClean="0"/>
              <a:t>(77K and below), it is possible to operate them at full bipolar voltages, in order to obtain higher strain.</a:t>
            </a:r>
          </a:p>
          <a:p>
            <a:endParaRPr lang="en-US" sz="1600" dirty="0" smtClean="0"/>
          </a:p>
          <a:p>
            <a:r>
              <a:rPr lang="en-US" sz="1600" dirty="0" smtClean="0"/>
              <a:t>Test with 14Hz sine drive show that self-heating warm the piezo above the 77K limit.</a:t>
            </a:r>
          </a:p>
        </p:txBody>
      </p:sp>
      <p:sp>
        <p:nvSpPr>
          <p:cNvPr id="12" name="ZoneTexte 11"/>
          <p:cNvSpPr txBox="1"/>
          <p:nvPr/>
        </p:nvSpPr>
        <p:spPr>
          <a:xfrm>
            <a:off x="2195736" y="5507940"/>
            <a:ext cx="1368152" cy="369332"/>
          </a:xfrm>
          <a:prstGeom prst="rect">
            <a:avLst/>
          </a:prstGeom>
          <a:noFill/>
        </p:spPr>
        <p:txBody>
          <a:bodyPr wrap="square" rtlCol="0">
            <a:spAutoFit/>
          </a:bodyPr>
          <a:lstStyle/>
          <a:p>
            <a:r>
              <a:rPr lang="en-US" dirty="0" smtClean="0"/>
              <a:t>POWER ON</a:t>
            </a:r>
            <a:endParaRPr lang="en-US" dirty="0"/>
          </a:p>
        </p:txBody>
      </p:sp>
      <p:sp>
        <p:nvSpPr>
          <p:cNvPr id="13" name="ZoneTexte 12"/>
          <p:cNvSpPr txBox="1"/>
          <p:nvPr/>
        </p:nvSpPr>
        <p:spPr>
          <a:xfrm>
            <a:off x="5220072" y="5507940"/>
            <a:ext cx="1368152" cy="369332"/>
          </a:xfrm>
          <a:prstGeom prst="rect">
            <a:avLst/>
          </a:prstGeom>
          <a:noFill/>
        </p:spPr>
        <p:txBody>
          <a:bodyPr wrap="square" rtlCol="0">
            <a:spAutoFit/>
          </a:bodyPr>
          <a:lstStyle/>
          <a:p>
            <a:r>
              <a:rPr lang="en-US" dirty="0" smtClean="0"/>
              <a:t>POWER OFF</a:t>
            </a:r>
            <a:endParaRPr lang="en-US" dirty="0"/>
          </a:p>
        </p:txBody>
      </p:sp>
      <p:cxnSp>
        <p:nvCxnSpPr>
          <p:cNvPr id="15" name="Connecteur droit 14"/>
          <p:cNvCxnSpPr/>
          <p:nvPr/>
        </p:nvCxnSpPr>
        <p:spPr>
          <a:xfrm>
            <a:off x="4427984" y="4005064"/>
            <a:ext cx="0" cy="2376264"/>
          </a:xfrm>
          <a:prstGeom prst="line">
            <a:avLst/>
          </a:prstGeom>
          <a:ln w="31750">
            <a:prstDash val="dash"/>
          </a:ln>
        </p:spPr>
        <p:style>
          <a:lnRef idx="3">
            <a:schemeClr val="accent2"/>
          </a:lnRef>
          <a:fillRef idx="0">
            <a:schemeClr val="accent2"/>
          </a:fillRef>
          <a:effectRef idx="2">
            <a:schemeClr val="accent2"/>
          </a:effectRef>
          <a:fontRef idx="minor">
            <a:schemeClr val="tx1"/>
          </a:fontRef>
        </p:style>
      </p:cxnSp>
      <p:sp>
        <p:nvSpPr>
          <p:cNvPr id="16" name="Double flèche horizontale 15"/>
          <p:cNvSpPr/>
          <p:nvPr/>
        </p:nvSpPr>
        <p:spPr>
          <a:xfrm>
            <a:off x="1403648" y="5877272"/>
            <a:ext cx="2880320" cy="252028"/>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Double flèche horizontale 16"/>
          <p:cNvSpPr/>
          <p:nvPr/>
        </p:nvSpPr>
        <p:spPr>
          <a:xfrm>
            <a:off x="4499992" y="5877272"/>
            <a:ext cx="2880320" cy="252028"/>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cxnSp>
        <p:nvCxnSpPr>
          <p:cNvPr id="19" name="Connecteur droit avec flèche 18"/>
          <p:cNvCxnSpPr/>
          <p:nvPr/>
        </p:nvCxnSpPr>
        <p:spPr>
          <a:xfrm flipH="1">
            <a:off x="4461892" y="3942348"/>
            <a:ext cx="504056" cy="422756"/>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22" name="Connecteur droit 21"/>
          <p:cNvCxnSpPr/>
          <p:nvPr/>
        </p:nvCxnSpPr>
        <p:spPr>
          <a:xfrm>
            <a:off x="4716016" y="3942348"/>
            <a:ext cx="2160240" cy="0"/>
          </a:xfrm>
          <a:prstGeom prst="line">
            <a:avLst/>
          </a:prstGeom>
        </p:spPr>
        <p:style>
          <a:lnRef idx="2">
            <a:schemeClr val="dk1"/>
          </a:lnRef>
          <a:fillRef idx="0">
            <a:schemeClr val="dk1"/>
          </a:fillRef>
          <a:effectRef idx="1">
            <a:schemeClr val="dk1"/>
          </a:effectRef>
          <a:fontRef idx="minor">
            <a:schemeClr val="tx1"/>
          </a:fontRef>
        </p:style>
      </p:cxnSp>
      <p:pic>
        <p:nvPicPr>
          <p:cNvPr id="1026" name="Picture 2" descr="http://www.noliac.com/fileadmin/_processed_/csm_Cryogenic_measurements-01_92aa2cb8ca.jpg"/>
          <p:cNvPicPr>
            <a:picLocks noChangeAspect="1" noChangeArrowheads="1"/>
          </p:cNvPicPr>
          <p:nvPr/>
        </p:nvPicPr>
        <p:blipFill rotWithShape="1">
          <a:blip r:embed="rId3">
            <a:extLst>
              <a:ext uri="{28A0092B-C50C-407E-A947-70E740481C1C}">
                <a14:useLocalDpi xmlns:a14="http://schemas.microsoft.com/office/drawing/2010/main" val="0"/>
              </a:ext>
            </a:extLst>
          </a:blip>
          <a:srcRect t="2848" r="25215" b="2120"/>
          <a:stretch/>
        </p:blipFill>
        <p:spPr bwMode="auto">
          <a:xfrm>
            <a:off x="5058866" y="975846"/>
            <a:ext cx="3852429" cy="254076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7092280" y="6478116"/>
            <a:ext cx="2016224" cy="369332"/>
          </a:xfrm>
          <a:prstGeom prst="rect">
            <a:avLst/>
          </a:prstGeom>
          <a:noFill/>
        </p:spPr>
        <p:txBody>
          <a:bodyPr wrap="square" rtlCol="0">
            <a:spAutoFit/>
          </a:bodyPr>
          <a:lstStyle/>
          <a:p>
            <a:r>
              <a:rPr lang="en-US" dirty="0" smtClean="0"/>
              <a:t>Time (min)</a:t>
            </a:r>
            <a:endParaRPr lang="en-US" dirty="0"/>
          </a:p>
        </p:txBody>
      </p:sp>
      <p:sp>
        <p:nvSpPr>
          <p:cNvPr id="18" name="ZoneTexte 17"/>
          <p:cNvSpPr txBox="1"/>
          <p:nvPr/>
        </p:nvSpPr>
        <p:spPr>
          <a:xfrm>
            <a:off x="395536" y="3573016"/>
            <a:ext cx="792088" cy="369332"/>
          </a:xfrm>
          <a:prstGeom prst="rect">
            <a:avLst/>
          </a:prstGeom>
          <a:noFill/>
        </p:spPr>
        <p:txBody>
          <a:bodyPr wrap="square" rtlCol="0">
            <a:spAutoFit/>
          </a:bodyPr>
          <a:lstStyle/>
          <a:p>
            <a:r>
              <a:rPr lang="en-US" dirty="0" smtClean="0"/>
              <a:t>T(K)</a:t>
            </a:r>
            <a:endParaRPr lang="en-US" dirty="0"/>
          </a:p>
        </p:txBody>
      </p:sp>
      <p:sp>
        <p:nvSpPr>
          <p:cNvPr id="3" name="ZoneTexte 2"/>
          <p:cNvSpPr txBox="1"/>
          <p:nvPr/>
        </p:nvSpPr>
        <p:spPr>
          <a:xfrm>
            <a:off x="7577522" y="3284984"/>
            <a:ext cx="1333774" cy="276999"/>
          </a:xfrm>
          <a:prstGeom prst="rect">
            <a:avLst/>
          </a:prstGeom>
          <a:noFill/>
        </p:spPr>
        <p:txBody>
          <a:bodyPr wrap="square" rtlCol="0">
            <a:spAutoFit/>
          </a:bodyPr>
          <a:lstStyle/>
          <a:p>
            <a:r>
              <a:rPr lang="en-US" sz="1200" i="1" dirty="0" smtClean="0"/>
              <a:t>www.noliac.com</a:t>
            </a:r>
            <a:endParaRPr lang="en-US" sz="1200" i="1" dirty="0"/>
          </a:p>
        </p:txBody>
      </p:sp>
      <p:sp>
        <p:nvSpPr>
          <p:cNvPr id="20" name="Titre 3"/>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ESS tuner : Piezo self-heating measurement</a:t>
            </a:r>
            <a:endParaRPr lang="en-US" sz="2400" cap="none" dirty="0">
              <a:ln>
                <a:noFill/>
              </a:ln>
              <a:effectLst>
                <a:outerShdw blurRad="38100" dist="38100" dir="2700000" algn="tl">
                  <a:srgbClr val="000000">
                    <a:alpha val="43137"/>
                  </a:srgbClr>
                </a:outerShdw>
              </a:effectLst>
              <a:uFillTx/>
              <a:latin typeface="Candara" pitchFamily="34" charset="0"/>
            </a:endParaRPr>
          </a:p>
        </p:txBody>
      </p:sp>
      <p:cxnSp>
        <p:nvCxnSpPr>
          <p:cNvPr id="5" name="Connecteur droit avec flèche 4"/>
          <p:cNvCxnSpPr/>
          <p:nvPr/>
        </p:nvCxnSpPr>
        <p:spPr>
          <a:xfrm>
            <a:off x="4221485" y="4418062"/>
            <a:ext cx="0" cy="1089645"/>
          </a:xfrm>
          <a:prstGeom prst="straightConnector1">
            <a:avLst/>
          </a:prstGeom>
          <a:ln>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23" name="Connecteur droit 22"/>
          <p:cNvCxnSpPr/>
          <p:nvPr/>
        </p:nvCxnSpPr>
        <p:spPr>
          <a:xfrm>
            <a:off x="1115616" y="5511373"/>
            <a:ext cx="3240360" cy="0"/>
          </a:xfrm>
          <a:prstGeom prst="line">
            <a:avLst/>
          </a:prstGeom>
        </p:spPr>
        <p:style>
          <a:lnRef idx="1">
            <a:schemeClr val="dk1"/>
          </a:lnRef>
          <a:fillRef idx="0">
            <a:schemeClr val="dk1"/>
          </a:fillRef>
          <a:effectRef idx="0">
            <a:schemeClr val="dk1"/>
          </a:effectRef>
          <a:fontRef idx="minor">
            <a:schemeClr val="tx1"/>
          </a:fontRef>
        </p:style>
      </p:cxnSp>
      <p:cxnSp>
        <p:nvCxnSpPr>
          <p:cNvPr id="25" name="Connecteur droit 24"/>
          <p:cNvCxnSpPr/>
          <p:nvPr/>
        </p:nvCxnSpPr>
        <p:spPr>
          <a:xfrm>
            <a:off x="1115616" y="4418062"/>
            <a:ext cx="3240360" cy="0"/>
          </a:xfrm>
          <a:prstGeom prst="line">
            <a:avLst/>
          </a:prstGeom>
        </p:spPr>
        <p:style>
          <a:lnRef idx="1">
            <a:schemeClr val="dk1"/>
          </a:lnRef>
          <a:fillRef idx="0">
            <a:schemeClr val="dk1"/>
          </a:fillRef>
          <a:effectRef idx="0">
            <a:schemeClr val="dk1"/>
          </a:effectRef>
          <a:fontRef idx="minor">
            <a:schemeClr val="tx1"/>
          </a:fontRef>
        </p:style>
      </p:cxnSp>
      <p:sp>
        <p:nvSpPr>
          <p:cNvPr id="24" name="ZoneTexte 23"/>
          <p:cNvSpPr txBox="1"/>
          <p:nvPr/>
        </p:nvSpPr>
        <p:spPr>
          <a:xfrm>
            <a:off x="3285381" y="4624794"/>
            <a:ext cx="1008112" cy="369332"/>
          </a:xfrm>
          <a:prstGeom prst="rect">
            <a:avLst/>
          </a:prstGeom>
          <a:noFill/>
        </p:spPr>
        <p:txBody>
          <a:bodyPr wrap="square" rtlCol="0">
            <a:spAutoFit/>
          </a:bodyPr>
          <a:lstStyle/>
          <a:p>
            <a:r>
              <a:rPr lang="en-US" dirty="0" err="1" smtClean="0"/>
              <a:t>dT</a:t>
            </a:r>
            <a:r>
              <a:rPr lang="en-US" dirty="0" smtClean="0"/>
              <a:t>= 50K</a:t>
            </a:r>
            <a:endParaRPr lang="en-US" dirty="0"/>
          </a:p>
        </p:txBody>
      </p:sp>
    </p:spTree>
    <p:extLst>
      <p:ext uri="{BB962C8B-B14F-4D97-AF65-F5344CB8AC3E}">
        <p14:creationId xmlns:p14="http://schemas.microsoft.com/office/powerpoint/2010/main" val="3683595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phique 9"/>
          <p:cNvGraphicFramePr>
            <a:graphicFrameLocks/>
          </p:cNvGraphicFramePr>
          <p:nvPr>
            <p:extLst>
              <p:ext uri="{D42A27DB-BD31-4B8C-83A1-F6EECF244321}">
                <p14:modId xmlns:p14="http://schemas.microsoft.com/office/powerpoint/2010/main" val="1655983886"/>
              </p:ext>
            </p:extLst>
          </p:nvPr>
        </p:nvGraphicFramePr>
        <p:xfrm>
          <a:off x="539552" y="3566792"/>
          <a:ext cx="4104456" cy="30340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aphique 11"/>
          <p:cNvGraphicFramePr>
            <a:graphicFrameLocks/>
          </p:cNvGraphicFramePr>
          <p:nvPr>
            <p:extLst>
              <p:ext uri="{D42A27DB-BD31-4B8C-83A1-F6EECF244321}">
                <p14:modId xmlns:p14="http://schemas.microsoft.com/office/powerpoint/2010/main" val="2164373671"/>
              </p:ext>
            </p:extLst>
          </p:nvPr>
        </p:nvGraphicFramePr>
        <p:xfrm>
          <a:off x="4788024" y="3562448"/>
          <a:ext cx="3794745" cy="3041800"/>
        </p:xfrm>
        <a:graphic>
          <a:graphicData uri="http://schemas.openxmlformats.org/drawingml/2006/chart">
            <c:chart xmlns:c="http://schemas.openxmlformats.org/drawingml/2006/chart" xmlns:r="http://schemas.openxmlformats.org/officeDocument/2006/relationships" r:id="rId3"/>
          </a:graphicData>
        </a:graphic>
      </p:graphicFrame>
      <p:sp>
        <p:nvSpPr>
          <p:cNvPr id="13" name="ZoneTexte 12"/>
          <p:cNvSpPr txBox="1"/>
          <p:nvPr/>
        </p:nvSpPr>
        <p:spPr>
          <a:xfrm>
            <a:off x="5223557" y="3786143"/>
            <a:ext cx="2010184" cy="338554"/>
          </a:xfrm>
          <a:prstGeom prst="rect">
            <a:avLst/>
          </a:prstGeom>
          <a:noFill/>
        </p:spPr>
        <p:txBody>
          <a:bodyPr wrap="square" rtlCol="0">
            <a:spAutoFit/>
          </a:bodyPr>
          <a:lstStyle/>
          <a:p>
            <a:pPr algn="ctr"/>
            <a:r>
              <a:rPr lang="en-US" sz="1600" dirty="0" smtClean="0"/>
              <a:t>Tuner #3 on cavity #2</a:t>
            </a:r>
            <a:endParaRPr lang="en-US" sz="1600" dirty="0"/>
          </a:p>
        </p:txBody>
      </p:sp>
      <p:sp>
        <p:nvSpPr>
          <p:cNvPr id="14" name="ZoneTexte 13"/>
          <p:cNvSpPr txBox="1"/>
          <p:nvPr/>
        </p:nvSpPr>
        <p:spPr>
          <a:xfrm>
            <a:off x="190972" y="1048668"/>
            <a:ext cx="4020988" cy="1815882"/>
          </a:xfrm>
          <a:prstGeom prst="rect">
            <a:avLst/>
          </a:prstGeom>
          <a:noFill/>
        </p:spPr>
        <p:txBody>
          <a:bodyPr wrap="square" rtlCol="0">
            <a:spAutoFit/>
          </a:bodyPr>
          <a:lstStyle/>
          <a:p>
            <a:r>
              <a:rPr lang="en-US" sz="1600" dirty="0" smtClean="0"/>
              <a:t>Two problems </a:t>
            </a:r>
            <a:r>
              <a:rPr lang="en-US" sz="1600" dirty="0" err="1" smtClean="0"/>
              <a:t>occured</a:t>
            </a:r>
            <a:r>
              <a:rPr lang="en-US" sz="1600" dirty="0" smtClean="0"/>
              <a:t> on 3/3 low temperature tests :</a:t>
            </a:r>
          </a:p>
          <a:p>
            <a:pPr marL="285750" indent="-285750">
              <a:buFontTx/>
              <a:buChar char="-"/>
            </a:pPr>
            <a:r>
              <a:rPr lang="en-US" sz="1600" dirty="0" smtClean="0"/>
              <a:t>Problem of large hysteresis (graph 1 and 2)</a:t>
            </a:r>
          </a:p>
          <a:p>
            <a:pPr marL="285750" indent="-285750">
              <a:buFontTx/>
              <a:buChar char="-"/>
            </a:pPr>
            <a:r>
              <a:rPr lang="en-US" sz="1600" dirty="0" smtClean="0"/>
              <a:t>Problem of tuner getting stuck (graph 3)</a:t>
            </a:r>
          </a:p>
          <a:p>
            <a:endParaRPr lang="en-US" sz="1600" dirty="0" smtClean="0"/>
          </a:p>
          <a:p>
            <a:r>
              <a:rPr lang="en-US" sz="1600" dirty="0" smtClean="0"/>
              <a:t>Never observed on the first version (tuner #1 and #2)</a:t>
            </a:r>
            <a:endParaRPr lang="en-US" sz="1600" dirty="0"/>
          </a:p>
        </p:txBody>
      </p:sp>
      <p:sp>
        <p:nvSpPr>
          <p:cNvPr id="8"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ESS tuner : Slow tuner issue on second version</a:t>
            </a:r>
            <a:endParaRPr lang="en-US" sz="2400" dirty="0"/>
          </a:p>
        </p:txBody>
      </p:sp>
      <p:sp>
        <p:nvSpPr>
          <p:cNvPr id="2" name="ZoneTexte 1"/>
          <p:cNvSpPr txBox="1"/>
          <p:nvPr/>
        </p:nvSpPr>
        <p:spPr>
          <a:xfrm>
            <a:off x="1331639" y="6453336"/>
            <a:ext cx="2736304" cy="307777"/>
          </a:xfrm>
          <a:prstGeom prst="rect">
            <a:avLst/>
          </a:prstGeom>
          <a:noFill/>
        </p:spPr>
        <p:txBody>
          <a:bodyPr wrap="square" rtlCol="0">
            <a:spAutoFit/>
          </a:bodyPr>
          <a:lstStyle/>
          <a:p>
            <a:r>
              <a:rPr lang="en-US" sz="1400" dirty="0" smtClean="0"/>
              <a:t>Motor displacement (mm)</a:t>
            </a:r>
            <a:endParaRPr lang="en-US" sz="1400" dirty="0"/>
          </a:p>
        </p:txBody>
      </p:sp>
      <p:sp>
        <p:nvSpPr>
          <p:cNvPr id="11" name="ZoneTexte 10"/>
          <p:cNvSpPr txBox="1"/>
          <p:nvPr/>
        </p:nvSpPr>
        <p:spPr>
          <a:xfrm>
            <a:off x="5846465" y="6453336"/>
            <a:ext cx="2736304" cy="307777"/>
          </a:xfrm>
          <a:prstGeom prst="rect">
            <a:avLst/>
          </a:prstGeom>
          <a:noFill/>
        </p:spPr>
        <p:txBody>
          <a:bodyPr wrap="square" rtlCol="0">
            <a:spAutoFit/>
          </a:bodyPr>
          <a:lstStyle/>
          <a:p>
            <a:r>
              <a:rPr lang="en-US" sz="1400" dirty="0" smtClean="0"/>
              <a:t>Motor displacement (mm)</a:t>
            </a:r>
            <a:endParaRPr lang="en-US" sz="1400" dirty="0"/>
          </a:p>
        </p:txBody>
      </p:sp>
      <p:sp>
        <p:nvSpPr>
          <p:cNvPr id="3" name="ZoneTexte 2"/>
          <p:cNvSpPr txBox="1"/>
          <p:nvPr/>
        </p:nvSpPr>
        <p:spPr>
          <a:xfrm>
            <a:off x="251520" y="3275692"/>
            <a:ext cx="1331640" cy="307777"/>
          </a:xfrm>
          <a:prstGeom prst="rect">
            <a:avLst/>
          </a:prstGeom>
          <a:noFill/>
        </p:spPr>
        <p:txBody>
          <a:bodyPr wrap="square" rtlCol="0">
            <a:spAutoFit/>
          </a:bodyPr>
          <a:lstStyle/>
          <a:p>
            <a:r>
              <a:rPr lang="en-US" sz="1400" dirty="0" err="1" smtClean="0"/>
              <a:t>df</a:t>
            </a:r>
            <a:r>
              <a:rPr lang="en-US" sz="1400" dirty="0" smtClean="0"/>
              <a:t> (kHz)</a:t>
            </a:r>
            <a:endParaRPr lang="en-US" sz="1400" dirty="0"/>
          </a:p>
        </p:txBody>
      </p:sp>
      <p:sp>
        <p:nvSpPr>
          <p:cNvPr id="15" name="ZoneTexte 14"/>
          <p:cNvSpPr txBox="1"/>
          <p:nvPr/>
        </p:nvSpPr>
        <p:spPr>
          <a:xfrm>
            <a:off x="4375747" y="3275692"/>
            <a:ext cx="1331640" cy="307777"/>
          </a:xfrm>
          <a:prstGeom prst="rect">
            <a:avLst/>
          </a:prstGeom>
          <a:noFill/>
        </p:spPr>
        <p:txBody>
          <a:bodyPr wrap="square" rtlCol="0">
            <a:spAutoFit/>
          </a:bodyPr>
          <a:lstStyle/>
          <a:p>
            <a:r>
              <a:rPr lang="en-US" sz="1400" dirty="0" err="1" smtClean="0"/>
              <a:t>df</a:t>
            </a:r>
            <a:r>
              <a:rPr lang="en-US" sz="1400" dirty="0" smtClean="0"/>
              <a:t> (kHz)</a:t>
            </a:r>
            <a:endParaRPr lang="en-US" sz="1400" dirty="0"/>
          </a:p>
        </p:txBody>
      </p:sp>
      <p:cxnSp>
        <p:nvCxnSpPr>
          <p:cNvPr id="5" name="Connecteur droit avec flèche 4"/>
          <p:cNvCxnSpPr/>
          <p:nvPr/>
        </p:nvCxnSpPr>
        <p:spPr>
          <a:xfrm flipV="1">
            <a:off x="2771799" y="4365104"/>
            <a:ext cx="288033" cy="4320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Connecteur droit avec flèche 15"/>
          <p:cNvCxnSpPr/>
          <p:nvPr/>
        </p:nvCxnSpPr>
        <p:spPr>
          <a:xfrm flipH="1">
            <a:off x="2051720" y="4365104"/>
            <a:ext cx="288032" cy="4320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7" name="Connecteur droit avec flèche 16"/>
          <p:cNvCxnSpPr/>
          <p:nvPr/>
        </p:nvCxnSpPr>
        <p:spPr>
          <a:xfrm flipV="1">
            <a:off x="7311789" y="4293096"/>
            <a:ext cx="381719" cy="4320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8" name="Connecteur droit avec flèche 17"/>
          <p:cNvCxnSpPr/>
          <p:nvPr/>
        </p:nvCxnSpPr>
        <p:spPr>
          <a:xfrm flipH="1">
            <a:off x="6732240" y="4077072"/>
            <a:ext cx="338362" cy="4320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0" name="Connecteur droit avec flèche 19"/>
          <p:cNvCxnSpPr/>
          <p:nvPr/>
        </p:nvCxnSpPr>
        <p:spPr>
          <a:xfrm flipV="1">
            <a:off x="6447693" y="5157192"/>
            <a:ext cx="381719" cy="4320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1" name="Connecteur droit avec flèche 20"/>
          <p:cNvCxnSpPr/>
          <p:nvPr/>
        </p:nvCxnSpPr>
        <p:spPr>
          <a:xfrm flipH="1">
            <a:off x="5868144" y="4941168"/>
            <a:ext cx="338362" cy="4320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4" name="Connecteur droit avec flèche 23"/>
          <p:cNvCxnSpPr/>
          <p:nvPr/>
        </p:nvCxnSpPr>
        <p:spPr>
          <a:xfrm flipV="1">
            <a:off x="1763688" y="5517232"/>
            <a:ext cx="360040" cy="432048"/>
          </a:xfrm>
          <a:prstGeom prst="straightConnector1">
            <a:avLst/>
          </a:prstGeom>
          <a:ln w="9525">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flipH="1">
            <a:off x="1595289" y="5373216"/>
            <a:ext cx="360040" cy="432048"/>
          </a:xfrm>
          <a:prstGeom prst="straightConnector1">
            <a:avLst/>
          </a:prstGeom>
          <a:ln w="9525">
            <a:tailEnd type="arrow"/>
          </a:ln>
        </p:spPr>
        <p:style>
          <a:lnRef idx="2">
            <a:schemeClr val="accent1"/>
          </a:lnRef>
          <a:fillRef idx="0">
            <a:schemeClr val="accent1"/>
          </a:fillRef>
          <a:effectRef idx="1">
            <a:schemeClr val="accent1"/>
          </a:effectRef>
          <a:fontRef idx="minor">
            <a:schemeClr val="tx1"/>
          </a:fontRef>
        </p:style>
      </p:cxnSp>
      <p:graphicFrame>
        <p:nvGraphicFramePr>
          <p:cNvPr id="28" name="Graphique 27"/>
          <p:cNvGraphicFramePr>
            <a:graphicFrameLocks/>
          </p:cNvGraphicFramePr>
          <p:nvPr>
            <p:extLst>
              <p:ext uri="{D42A27DB-BD31-4B8C-83A1-F6EECF244321}">
                <p14:modId xmlns:p14="http://schemas.microsoft.com/office/powerpoint/2010/main" val="3850312020"/>
              </p:ext>
            </p:extLst>
          </p:nvPr>
        </p:nvGraphicFramePr>
        <p:xfrm>
          <a:off x="4788024" y="980728"/>
          <a:ext cx="3823344" cy="2466255"/>
        </p:xfrm>
        <a:graphic>
          <a:graphicData uri="http://schemas.openxmlformats.org/drawingml/2006/chart">
            <c:chart xmlns:c="http://schemas.openxmlformats.org/drawingml/2006/chart" xmlns:r="http://schemas.openxmlformats.org/officeDocument/2006/relationships" r:id="rId4"/>
          </a:graphicData>
        </a:graphic>
      </p:graphicFrame>
      <p:sp>
        <p:nvSpPr>
          <p:cNvPr id="29" name="ZoneTexte 28"/>
          <p:cNvSpPr txBox="1"/>
          <p:nvPr/>
        </p:nvSpPr>
        <p:spPr>
          <a:xfrm>
            <a:off x="5846465" y="3270939"/>
            <a:ext cx="2736304" cy="307777"/>
          </a:xfrm>
          <a:prstGeom prst="rect">
            <a:avLst/>
          </a:prstGeom>
          <a:noFill/>
        </p:spPr>
        <p:txBody>
          <a:bodyPr wrap="square" rtlCol="0">
            <a:spAutoFit/>
          </a:bodyPr>
          <a:lstStyle/>
          <a:p>
            <a:r>
              <a:rPr lang="en-US" sz="1400" dirty="0" smtClean="0"/>
              <a:t>Motor displacement (mm)</a:t>
            </a:r>
            <a:endParaRPr lang="en-US" sz="1400" dirty="0"/>
          </a:p>
        </p:txBody>
      </p:sp>
      <p:sp>
        <p:nvSpPr>
          <p:cNvPr id="30" name="ZoneTexte 29"/>
          <p:cNvSpPr txBox="1"/>
          <p:nvPr/>
        </p:nvSpPr>
        <p:spPr>
          <a:xfrm>
            <a:off x="4375747" y="816967"/>
            <a:ext cx="1331640" cy="307777"/>
          </a:xfrm>
          <a:prstGeom prst="rect">
            <a:avLst/>
          </a:prstGeom>
          <a:noFill/>
        </p:spPr>
        <p:txBody>
          <a:bodyPr wrap="square" rtlCol="0">
            <a:spAutoFit/>
          </a:bodyPr>
          <a:lstStyle/>
          <a:p>
            <a:r>
              <a:rPr lang="en-US" sz="1400" dirty="0" err="1" smtClean="0"/>
              <a:t>df</a:t>
            </a:r>
            <a:r>
              <a:rPr lang="en-US" sz="1400" dirty="0" smtClean="0"/>
              <a:t> (kHz)</a:t>
            </a:r>
            <a:endParaRPr lang="en-US" sz="1400" dirty="0"/>
          </a:p>
        </p:txBody>
      </p:sp>
      <p:sp>
        <p:nvSpPr>
          <p:cNvPr id="31" name="ZoneTexte 30"/>
          <p:cNvSpPr txBox="1"/>
          <p:nvPr/>
        </p:nvSpPr>
        <p:spPr>
          <a:xfrm>
            <a:off x="971600" y="3786143"/>
            <a:ext cx="2010184" cy="338554"/>
          </a:xfrm>
          <a:prstGeom prst="rect">
            <a:avLst/>
          </a:prstGeom>
          <a:noFill/>
        </p:spPr>
        <p:txBody>
          <a:bodyPr wrap="square" rtlCol="0">
            <a:spAutoFit/>
          </a:bodyPr>
          <a:lstStyle/>
          <a:p>
            <a:pPr algn="ctr"/>
            <a:r>
              <a:rPr lang="en-US" sz="1600" dirty="0" smtClean="0"/>
              <a:t>Tuner #3 on cavity #1</a:t>
            </a:r>
            <a:endParaRPr lang="en-US" sz="1600" dirty="0"/>
          </a:p>
        </p:txBody>
      </p:sp>
      <p:sp>
        <p:nvSpPr>
          <p:cNvPr id="32" name="ZoneTexte 31"/>
          <p:cNvSpPr txBox="1"/>
          <p:nvPr/>
        </p:nvSpPr>
        <p:spPr>
          <a:xfrm>
            <a:off x="5223557" y="1146230"/>
            <a:ext cx="2010184" cy="338554"/>
          </a:xfrm>
          <a:prstGeom prst="rect">
            <a:avLst/>
          </a:prstGeom>
          <a:noFill/>
        </p:spPr>
        <p:txBody>
          <a:bodyPr wrap="square" rtlCol="0">
            <a:spAutoFit/>
          </a:bodyPr>
          <a:lstStyle/>
          <a:p>
            <a:pPr algn="ctr"/>
            <a:r>
              <a:rPr lang="en-US" sz="1600" dirty="0" smtClean="0"/>
              <a:t>Tuner #4 on cavity #1</a:t>
            </a:r>
            <a:endParaRPr lang="en-US" sz="1600" dirty="0"/>
          </a:p>
        </p:txBody>
      </p:sp>
      <p:cxnSp>
        <p:nvCxnSpPr>
          <p:cNvPr id="33" name="Connecteur droit avec flèche 32"/>
          <p:cNvCxnSpPr/>
          <p:nvPr/>
        </p:nvCxnSpPr>
        <p:spPr>
          <a:xfrm flipV="1">
            <a:off x="7141901" y="1985938"/>
            <a:ext cx="360747" cy="43204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Connecteur droit avec flèche 33"/>
          <p:cNvCxnSpPr/>
          <p:nvPr/>
        </p:nvCxnSpPr>
        <p:spPr>
          <a:xfrm flipH="1">
            <a:off x="5966706" y="1609750"/>
            <a:ext cx="479599"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0" name="Connecteur droit avec flèche 39"/>
          <p:cNvCxnSpPr/>
          <p:nvPr/>
        </p:nvCxnSpPr>
        <p:spPr>
          <a:xfrm flipV="1">
            <a:off x="6306697" y="1879378"/>
            <a:ext cx="425543" cy="20042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2" name="ZoneTexte 41"/>
          <p:cNvSpPr txBox="1"/>
          <p:nvPr/>
        </p:nvSpPr>
        <p:spPr>
          <a:xfrm>
            <a:off x="5419957" y="1895134"/>
            <a:ext cx="1217863" cy="369332"/>
          </a:xfrm>
          <a:prstGeom prst="rect">
            <a:avLst/>
          </a:prstGeom>
          <a:noFill/>
        </p:spPr>
        <p:txBody>
          <a:bodyPr wrap="square" rtlCol="0">
            <a:spAutoFit/>
          </a:bodyPr>
          <a:lstStyle/>
          <a:p>
            <a:r>
              <a:rPr lang="en-US" dirty="0" smtClean="0"/>
              <a:t>STUCK !</a:t>
            </a:r>
            <a:endParaRPr lang="en-US" dirty="0"/>
          </a:p>
        </p:txBody>
      </p:sp>
      <p:sp>
        <p:nvSpPr>
          <p:cNvPr id="4" name="ZoneTexte 3"/>
          <p:cNvSpPr txBox="1"/>
          <p:nvPr/>
        </p:nvSpPr>
        <p:spPr>
          <a:xfrm rot="16200000">
            <a:off x="-365037" y="5003303"/>
            <a:ext cx="1512168" cy="307777"/>
          </a:xfrm>
          <a:prstGeom prst="rect">
            <a:avLst/>
          </a:prstGeom>
          <a:noFill/>
        </p:spPr>
        <p:txBody>
          <a:bodyPr wrap="square" rtlCol="0">
            <a:spAutoFit/>
          </a:bodyPr>
          <a:lstStyle/>
          <a:p>
            <a:r>
              <a:rPr lang="en-US" sz="1400" dirty="0" smtClean="0"/>
              <a:t>Graph 1</a:t>
            </a:r>
            <a:endParaRPr lang="en-US" sz="1400" dirty="0"/>
          </a:p>
        </p:txBody>
      </p:sp>
      <p:sp>
        <p:nvSpPr>
          <p:cNvPr id="35" name="ZoneTexte 34"/>
          <p:cNvSpPr txBox="1"/>
          <p:nvPr/>
        </p:nvSpPr>
        <p:spPr>
          <a:xfrm rot="16200000">
            <a:off x="3804801" y="5003303"/>
            <a:ext cx="1512168" cy="307777"/>
          </a:xfrm>
          <a:prstGeom prst="rect">
            <a:avLst/>
          </a:prstGeom>
          <a:noFill/>
        </p:spPr>
        <p:txBody>
          <a:bodyPr wrap="square" rtlCol="0">
            <a:spAutoFit/>
          </a:bodyPr>
          <a:lstStyle/>
          <a:p>
            <a:r>
              <a:rPr lang="en-US" sz="1400" dirty="0" smtClean="0"/>
              <a:t>Graph 2</a:t>
            </a:r>
            <a:endParaRPr lang="en-US" sz="1400" dirty="0"/>
          </a:p>
        </p:txBody>
      </p:sp>
      <p:sp>
        <p:nvSpPr>
          <p:cNvPr id="36" name="ZoneTexte 35"/>
          <p:cNvSpPr txBox="1"/>
          <p:nvPr/>
        </p:nvSpPr>
        <p:spPr>
          <a:xfrm rot="16200000">
            <a:off x="3804801" y="2070955"/>
            <a:ext cx="1512168" cy="307777"/>
          </a:xfrm>
          <a:prstGeom prst="rect">
            <a:avLst/>
          </a:prstGeom>
          <a:noFill/>
        </p:spPr>
        <p:txBody>
          <a:bodyPr wrap="square" rtlCol="0">
            <a:spAutoFit/>
          </a:bodyPr>
          <a:lstStyle/>
          <a:p>
            <a:r>
              <a:rPr lang="en-US" sz="1400" dirty="0" smtClean="0"/>
              <a:t>Graph 3</a:t>
            </a:r>
            <a:endParaRPr lang="en-US" sz="1400" dirty="0"/>
          </a:p>
        </p:txBody>
      </p:sp>
    </p:spTree>
    <p:extLst>
      <p:ext uri="{BB962C8B-B14F-4D97-AF65-F5344CB8AC3E}">
        <p14:creationId xmlns:p14="http://schemas.microsoft.com/office/powerpoint/2010/main" val="560760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190971" y="1124744"/>
            <a:ext cx="8845525" cy="5693866"/>
          </a:xfrm>
          <a:prstGeom prst="rect">
            <a:avLst/>
          </a:prstGeom>
          <a:noFill/>
        </p:spPr>
        <p:txBody>
          <a:bodyPr wrap="square" rtlCol="0">
            <a:spAutoFit/>
          </a:bodyPr>
          <a:lstStyle/>
          <a:p>
            <a:r>
              <a:rPr lang="en-US" sz="1400" dirty="0" smtClean="0"/>
              <a:t>Putting both version disassembled on a table for detailed check.</a:t>
            </a:r>
          </a:p>
          <a:p>
            <a:r>
              <a:rPr lang="en-US" sz="1400" dirty="0" smtClean="0"/>
              <a:t>From few differences observed, one has been keeping our attention. </a:t>
            </a:r>
          </a:p>
          <a:p>
            <a:endParaRPr lang="en-US" sz="1400" dirty="0" smtClean="0"/>
          </a:p>
          <a:p>
            <a:r>
              <a:rPr lang="en-US" sz="1400" dirty="0" smtClean="0"/>
              <a:t>The largest bearing (spherical roller bearings) were not provided by the same </a:t>
            </a:r>
            <a:br>
              <a:rPr lang="en-US" sz="1400" dirty="0" smtClean="0"/>
            </a:br>
            <a:r>
              <a:rPr lang="en-US" sz="1400" dirty="0" smtClean="0"/>
              <a:t>supplier for both version, and for the second version, significant amount of residual oil was seen on the rolling elements.</a:t>
            </a:r>
          </a:p>
          <a:p>
            <a:endParaRPr lang="en-US" sz="1400" dirty="0" smtClean="0"/>
          </a:p>
          <a:p>
            <a:r>
              <a:rPr lang="en-US" sz="1400" dirty="0" smtClean="0"/>
              <a:t>Liquid nitrogen test of both version revealed the following :</a:t>
            </a:r>
          </a:p>
          <a:p>
            <a:r>
              <a:rPr lang="en-US" sz="1400" dirty="0" smtClean="0">
                <a:solidFill>
                  <a:schemeClr val="accent5">
                    <a:lumMod val="75000"/>
                  </a:schemeClr>
                </a:solidFill>
              </a:rPr>
              <a:t>- On the first version, bearing were rolling but with significant friction torque. [A]</a:t>
            </a:r>
          </a:p>
          <a:p>
            <a:r>
              <a:rPr lang="en-US" sz="1400" dirty="0" smtClean="0">
                <a:solidFill>
                  <a:schemeClr val="accent2">
                    <a:lumMod val="75000"/>
                  </a:schemeClr>
                </a:solidFill>
              </a:rPr>
              <a:t>- On the second version, bearing were not rolling, they were completely stuck. [B]</a:t>
            </a:r>
          </a:p>
          <a:p>
            <a:endParaRPr lang="en-US" sz="1400" dirty="0" smtClean="0"/>
          </a:p>
          <a:p>
            <a:r>
              <a:rPr lang="en-US" sz="1400" dirty="0" smtClean="0"/>
              <a:t>Degreased them with ultrasonic cleaner and </a:t>
            </a:r>
            <a:r>
              <a:rPr lang="en-US" sz="1400" dirty="0" err="1" smtClean="0"/>
              <a:t>Tycopur</a:t>
            </a:r>
            <a:r>
              <a:rPr lang="en-US" sz="1400" dirty="0" smtClean="0"/>
              <a:t> for few minutes.</a:t>
            </a:r>
          </a:p>
          <a:p>
            <a:endParaRPr lang="en-US" sz="1400" dirty="0" smtClean="0"/>
          </a:p>
          <a:p>
            <a:r>
              <a:rPr lang="en-US" sz="1400" dirty="0" smtClean="0"/>
              <a:t>At room temperature : Bearings are ok even if they sounds no happy.</a:t>
            </a:r>
          </a:p>
          <a:p>
            <a:r>
              <a:rPr lang="en-US" sz="1400" dirty="0" smtClean="0">
                <a:solidFill>
                  <a:schemeClr val="accent4">
                    <a:lumMod val="75000"/>
                  </a:schemeClr>
                </a:solidFill>
              </a:rPr>
              <a:t>In nitrogen liquid : Bearing are rolling, even slightly better than the first version. [C]</a:t>
            </a:r>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r>
              <a:rPr lang="en-US" sz="1400" dirty="0" smtClean="0"/>
              <a:t>Next steps :</a:t>
            </a:r>
          </a:p>
          <a:p>
            <a:r>
              <a:rPr lang="en-US" sz="1400" dirty="0" smtClean="0"/>
              <a:t>1- Test second version tuner with cleaned bearing to verify the origin of the problem</a:t>
            </a:r>
          </a:p>
          <a:p>
            <a:r>
              <a:rPr lang="en-US" sz="1400" dirty="0" smtClean="0"/>
              <a:t>2- Looking now for dry lubrication methods to apply on actual bearing… or replacement for already dry lubricated bearing. WS2 ? MoS2 ? Graphite ? PTFE ?</a:t>
            </a:r>
            <a:endParaRPr lang="en-US" sz="1400" dirty="0"/>
          </a:p>
        </p:txBody>
      </p:sp>
      <p:sp>
        <p:nvSpPr>
          <p:cNvPr id="8"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ESS tuner : Slow tuner issue on second version</a:t>
            </a:r>
            <a:endParaRPr lang="en-US" sz="2400" dirty="0"/>
          </a:p>
        </p:txBody>
      </p:sp>
      <p:pic>
        <p:nvPicPr>
          <p:cNvPr id="6" name="First vers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7544" y="4428111"/>
            <a:ext cx="2426578" cy="1364950"/>
          </a:xfrm>
          <a:prstGeom prst="rect">
            <a:avLst/>
          </a:prstGeom>
        </p:spPr>
      </p:pic>
      <p:pic>
        <p:nvPicPr>
          <p:cNvPr id="7" name="Second version cleaned.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26412" y="4402355"/>
            <a:ext cx="2494060" cy="1402909"/>
          </a:xfrm>
          <a:prstGeom prst="rect">
            <a:avLst/>
          </a:prstGeom>
        </p:spPr>
      </p:pic>
      <p:pic>
        <p:nvPicPr>
          <p:cNvPr id="9" name="Second version.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3398178" y="4428111"/>
            <a:ext cx="2448272" cy="1377153"/>
          </a:xfrm>
          <a:prstGeom prst="rect">
            <a:avLst/>
          </a:prstGeom>
        </p:spPr>
      </p:pic>
      <p:pic>
        <p:nvPicPr>
          <p:cNvPr id="1026" name="Picture 2" descr="C:\Users\gandolfo.IPN\Desktop\photos\IMG_3380.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8462" b="5900"/>
          <a:stretch/>
        </p:blipFill>
        <p:spPr bwMode="auto">
          <a:xfrm>
            <a:off x="6332600" y="1484784"/>
            <a:ext cx="2728973" cy="209535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eur droit avec flèche 15"/>
          <p:cNvCxnSpPr/>
          <p:nvPr/>
        </p:nvCxnSpPr>
        <p:spPr>
          <a:xfrm flipH="1" flipV="1">
            <a:off x="7628958" y="3222848"/>
            <a:ext cx="183402" cy="27816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Connecteur droit avec flèche 17"/>
          <p:cNvCxnSpPr/>
          <p:nvPr/>
        </p:nvCxnSpPr>
        <p:spPr>
          <a:xfrm flipH="1" flipV="1">
            <a:off x="8710440" y="2790800"/>
            <a:ext cx="183402" cy="2781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12" name="ZoneTexte 11"/>
          <p:cNvSpPr txBox="1"/>
          <p:nvPr/>
        </p:nvSpPr>
        <p:spPr>
          <a:xfrm>
            <a:off x="8100392" y="3068960"/>
            <a:ext cx="1008112"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r-FR" sz="1400" dirty="0" smtClean="0"/>
              <a:t>1st version</a:t>
            </a:r>
            <a:endParaRPr lang="fr-FR" sz="1400" dirty="0"/>
          </a:p>
        </p:txBody>
      </p:sp>
      <p:sp>
        <p:nvSpPr>
          <p:cNvPr id="15" name="ZoneTexte 14"/>
          <p:cNvSpPr txBox="1"/>
          <p:nvPr/>
        </p:nvSpPr>
        <p:spPr>
          <a:xfrm>
            <a:off x="7524328" y="3501008"/>
            <a:ext cx="1224136"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fr-FR" sz="1400" dirty="0" smtClean="0"/>
              <a:t>2nd version</a:t>
            </a:r>
            <a:endParaRPr lang="fr-FR" sz="1400" dirty="0"/>
          </a:p>
        </p:txBody>
      </p:sp>
      <p:sp>
        <p:nvSpPr>
          <p:cNvPr id="17" name="ZoneTexte 16"/>
          <p:cNvSpPr txBox="1"/>
          <p:nvPr/>
        </p:nvSpPr>
        <p:spPr>
          <a:xfrm>
            <a:off x="107504" y="4517455"/>
            <a:ext cx="28803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dirty="0" smtClean="0"/>
              <a:t>A</a:t>
            </a:r>
            <a:endParaRPr lang="fr-FR" dirty="0"/>
          </a:p>
        </p:txBody>
      </p:sp>
      <p:sp>
        <p:nvSpPr>
          <p:cNvPr id="20" name="ZoneTexte 19"/>
          <p:cNvSpPr txBox="1"/>
          <p:nvPr/>
        </p:nvSpPr>
        <p:spPr>
          <a:xfrm>
            <a:off x="3028291" y="4517455"/>
            <a:ext cx="28803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dirty="0" smtClean="0"/>
              <a:t>B</a:t>
            </a:r>
            <a:endParaRPr lang="fr-FR" dirty="0"/>
          </a:p>
        </p:txBody>
      </p:sp>
      <p:sp>
        <p:nvSpPr>
          <p:cNvPr id="21" name="ZoneTexte 20"/>
          <p:cNvSpPr txBox="1"/>
          <p:nvPr/>
        </p:nvSpPr>
        <p:spPr>
          <a:xfrm>
            <a:off x="5981712" y="4517455"/>
            <a:ext cx="288032"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dirty="0" smtClean="0"/>
              <a:t>C</a:t>
            </a:r>
            <a:endParaRPr lang="fr-FR" dirty="0"/>
          </a:p>
        </p:txBody>
      </p:sp>
    </p:spTree>
    <p:extLst>
      <p:ext uri="{BB962C8B-B14F-4D97-AF65-F5344CB8AC3E}">
        <p14:creationId xmlns:p14="http://schemas.microsoft.com/office/powerpoint/2010/main" val="1469579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79512" y="1412776"/>
            <a:ext cx="8833980" cy="3539430"/>
          </a:xfrm>
          <a:prstGeom prst="rect">
            <a:avLst/>
          </a:prstGeom>
          <a:noFill/>
        </p:spPr>
        <p:txBody>
          <a:bodyPr wrap="square" rtlCol="0">
            <a:spAutoFit/>
          </a:bodyPr>
          <a:lstStyle/>
          <a:p>
            <a:r>
              <a:rPr lang="en-US" sz="1600" b="1" dirty="0" smtClean="0"/>
              <a:t>Spiral2 :</a:t>
            </a:r>
            <a:r>
              <a:rPr lang="en-US" sz="1600" dirty="0" smtClean="0"/>
              <a:t> Waiting for the first cooling down of the linac, scheduled for early 2016</a:t>
            </a:r>
          </a:p>
          <a:p>
            <a:endParaRPr lang="en-US" sz="1600" dirty="0" smtClean="0"/>
          </a:p>
          <a:p>
            <a:r>
              <a:rPr lang="en-US" sz="1600" b="1" dirty="0" smtClean="0"/>
              <a:t>ESS : </a:t>
            </a:r>
            <a:endParaRPr lang="en-US" sz="1600" dirty="0" smtClean="0"/>
          </a:p>
          <a:p>
            <a:pPr marL="285750" indent="-285750">
              <a:buFontTx/>
              <a:buChar char="-"/>
            </a:pPr>
            <a:r>
              <a:rPr lang="en-US" sz="1600" dirty="0" smtClean="0"/>
              <a:t>Investigate the inefficiency of the long piezo</a:t>
            </a:r>
          </a:p>
          <a:p>
            <a:pPr marL="285750" indent="-285750">
              <a:buFontTx/>
              <a:buChar char="-"/>
            </a:pPr>
            <a:r>
              <a:rPr lang="en-US" sz="1600" dirty="0" smtClean="0"/>
              <a:t>Solve the problem of tuner getting stuck / hysteresis, improve bearing lubrication </a:t>
            </a:r>
          </a:p>
          <a:p>
            <a:pPr marL="285750" indent="-285750">
              <a:buFontTx/>
              <a:buChar char="-"/>
            </a:pPr>
            <a:r>
              <a:rPr lang="en-US" sz="1600" dirty="0" smtClean="0"/>
              <a:t>Solve the piezo over-heating issue : Thermalizing piezo ? Using only unipolar operation ?</a:t>
            </a:r>
            <a:endParaRPr lang="en-US" sz="1600" dirty="0"/>
          </a:p>
          <a:p>
            <a:pPr marL="285750" indent="-285750">
              <a:buFontTx/>
              <a:buChar char="-"/>
            </a:pPr>
            <a:r>
              <a:rPr lang="en-US" sz="1600" dirty="0" smtClean="0"/>
              <a:t>Prepare for mass production (2016..)</a:t>
            </a:r>
          </a:p>
          <a:p>
            <a:pPr marL="285750" indent="-285750">
              <a:buFontTx/>
              <a:buChar char="-"/>
            </a:pPr>
            <a:r>
              <a:rPr lang="en-US" sz="1600" dirty="0" smtClean="0"/>
              <a:t>Also, developing a dedicated test bench (maybe low temperature capable) to qualify each tuner prior cryomodule assembly may be envisaged</a:t>
            </a:r>
          </a:p>
          <a:p>
            <a:endParaRPr lang="en-US" sz="1600" dirty="0" smtClean="0"/>
          </a:p>
          <a:p>
            <a:r>
              <a:rPr lang="en-US" sz="1600" b="1" dirty="0" smtClean="0"/>
              <a:t>R&amp;D :</a:t>
            </a:r>
            <a:endParaRPr lang="en-US" sz="1600" dirty="0" smtClean="0"/>
          </a:p>
          <a:p>
            <a:pPr marL="285750" indent="-285750">
              <a:buFontTx/>
              <a:buChar char="-"/>
            </a:pPr>
            <a:r>
              <a:rPr lang="en-US" sz="1600" dirty="0" smtClean="0"/>
              <a:t>Extensive test of piezos on a dedicated compression test bench, low to room temperature characterization + lifetime test at LN2 temperature</a:t>
            </a:r>
          </a:p>
          <a:p>
            <a:pPr marL="285750" indent="-285750">
              <a:buFontTx/>
              <a:buChar char="-"/>
            </a:pPr>
            <a:r>
              <a:rPr lang="en-US" sz="1600" dirty="0" smtClean="0"/>
              <a:t>Test a system of </a:t>
            </a:r>
            <a:r>
              <a:rPr lang="en-US" sz="1600" dirty="0"/>
              <a:t>disengagement </a:t>
            </a:r>
            <a:r>
              <a:rPr lang="en-US" sz="1600" dirty="0" smtClean="0"/>
              <a:t>(recent development) to provide cavity safety against motor failure</a:t>
            </a:r>
          </a:p>
        </p:txBody>
      </p:sp>
      <p:sp>
        <p:nvSpPr>
          <p:cNvPr id="11"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Future plans</a:t>
            </a:r>
            <a:endParaRPr lang="en-US" sz="2400" dirty="0"/>
          </a:p>
        </p:txBody>
      </p:sp>
      <p:sp>
        <p:nvSpPr>
          <p:cNvPr id="2" name="ZoneTexte 1"/>
          <p:cNvSpPr txBox="1"/>
          <p:nvPr/>
        </p:nvSpPr>
        <p:spPr>
          <a:xfrm>
            <a:off x="5508104" y="5668396"/>
            <a:ext cx="2871044" cy="584775"/>
          </a:xfrm>
          <a:prstGeom prst="rect">
            <a:avLst/>
          </a:prstGeom>
          <a:noFill/>
        </p:spPr>
        <p:txBody>
          <a:bodyPr wrap="square" rtlCol="0">
            <a:spAutoFit/>
          </a:bodyPr>
          <a:lstStyle/>
          <a:p>
            <a:r>
              <a:rPr lang="fr-FR" sz="3200" b="1" dirty="0" err="1" smtClean="0"/>
              <a:t>Thank</a:t>
            </a:r>
            <a:r>
              <a:rPr lang="fr-FR" sz="3200" b="1" dirty="0" smtClean="0"/>
              <a:t> </a:t>
            </a:r>
            <a:r>
              <a:rPr lang="fr-FR" sz="3200" b="1" dirty="0" err="1" smtClean="0"/>
              <a:t>you</a:t>
            </a:r>
            <a:endParaRPr lang="fr-FR" sz="3200" b="1" dirty="0"/>
          </a:p>
        </p:txBody>
      </p:sp>
    </p:spTree>
    <p:extLst>
      <p:ext uri="{BB962C8B-B14F-4D97-AF65-F5344CB8AC3E}">
        <p14:creationId xmlns:p14="http://schemas.microsoft.com/office/powerpoint/2010/main" val="733567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Back up slides</a:t>
            </a:r>
            <a:endParaRPr lang="en-US" sz="2400" dirty="0"/>
          </a:p>
        </p:txBody>
      </p:sp>
    </p:spTree>
    <p:extLst>
      <p:ext uri="{BB962C8B-B14F-4D97-AF65-F5344CB8AC3E}">
        <p14:creationId xmlns:p14="http://schemas.microsoft.com/office/powerpoint/2010/main" val="469144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1"/>
          <p:cNvSpPr txBox="1">
            <a:spLocks/>
          </p:cNvSpPr>
          <p:nvPr/>
        </p:nvSpPr>
        <p:spPr>
          <a:xfrm>
            <a:off x="2392192" y="188640"/>
            <a:ext cx="6572296" cy="71438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Low displacement measurement (first tuner version)</a:t>
            </a:r>
            <a:endParaRPr lang="en-US" sz="2400" dirty="0"/>
          </a:p>
        </p:txBody>
      </p:sp>
      <p:sp>
        <p:nvSpPr>
          <p:cNvPr id="2" name="ZoneTexte 1"/>
          <p:cNvSpPr txBox="1"/>
          <p:nvPr/>
        </p:nvSpPr>
        <p:spPr>
          <a:xfrm>
            <a:off x="467544" y="1268760"/>
            <a:ext cx="6336704" cy="646331"/>
          </a:xfrm>
          <a:prstGeom prst="rect">
            <a:avLst/>
          </a:prstGeom>
          <a:noFill/>
        </p:spPr>
        <p:txBody>
          <a:bodyPr wrap="square" rtlCol="0">
            <a:spAutoFit/>
          </a:bodyPr>
          <a:lstStyle/>
          <a:p>
            <a:r>
              <a:rPr lang="fr-FR" dirty="0" err="1" smtClean="0"/>
              <a:t>Sample</a:t>
            </a:r>
            <a:r>
              <a:rPr lang="fr-FR" dirty="0" smtClean="0"/>
              <a:t> of </a:t>
            </a:r>
            <a:r>
              <a:rPr lang="fr-FR" dirty="0" err="1" smtClean="0"/>
              <a:t>low</a:t>
            </a:r>
            <a:r>
              <a:rPr lang="fr-FR" dirty="0" smtClean="0"/>
              <a:t> motion back and </a:t>
            </a:r>
            <a:r>
              <a:rPr lang="fr-FR" dirty="0" err="1" smtClean="0"/>
              <a:t>forth</a:t>
            </a:r>
            <a:r>
              <a:rPr lang="fr-FR" dirty="0" smtClean="0"/>
              <a:t> to check </a:t>
            </a:r>
            <a:r>
              <a:rPr lang="fr-FR" dirty="0" err="1" smtClean="0"/>
              <a:t>hysteresis</a:t>
            </a:r>
            <a:r>
              <a:rPr lang="fr-FR" dirty="0" smtClean="0"/>
              <a:t> : </a:t>
            </a:r>
          </a:p>
          <a:p>
            <a:pPr marL="285750" indent="-285750">
              <a:buFont typeface="Arial" panose="020B0604020202020204" pitchFamily="34" charset="0"/>
              <a:buChar char="•"/>
            </a:pPr>
            <a:r>
              <a:rPr lang="fr-FR" dirty="0" err="1" smtClean="0"/>
              <a:t>around</a:t>
            </a:r>
            <a:r>
              <a:rPr lang="fr-FR" dirty="0" smtClean="0"/>
              <a:t> 12 Hz for 0.01 mm </a:t>
            </a:r>
            <a:r>
              <a:rPr lang="fr-FR" dirty="0" err="1" smtClean="0"/>
              <a:t>motor</a:t>
            </a:r>
            <a:r>
              <a:rPr lang="fr-FR" dirty="0" smtClean="0"/>
              <a:t> position ( </a:t>
            </a:r>
            <a:r>
              <a:rPr lang="fr-FR" dirty="0" err="1" smtClean="0"/>
              <a:t>eq</a:t>
            </a:r>
            <a:r>
              <a:rPr lang="fr-FR" dirty="0" smtClean="0"/>
              <a:t>. ~ 694 Hz shift)</a:t>
            </a:r>
            <a:endParaRPr lang="fr-FR" dirty="0"/>
          </a:p>
        </p:txBody>
      </p:sp>
      <p:sp>
        <p:nvSpPr>
          <p:cNvPr id="3" name="ZoneTexte 2"/>
          <p:cNvSpPr txBox="1"/>
          <p:nvPr/>
        </p:nvSpPr>
        <p:spPr>
          <a:xfrm>
            <a:off x="3419872" y="6165304"/>
            <a:ext cx="1224136" cy="369332"/>
          </a:xfrm>
          <a:prstGeom prst="rect">
            <a:avLst/>
          </a:prstGeom>
          <a:noFill/>
        </p:spPr>
        <p:txBody>
          <a:bodyPr wrap="square" rtlCol="0">
            <a:spAutoFit/>
          </a:bodyPr>
          <a:lstStyle/>
          <a:p>
            <a:r>
              <a:rPr lang="fr-FR" dirty="0" smtClean="0"/>
              <a:t>Time (s)</a:t>
            </a:r>
            <a:endParaRPr lang="fr-FR"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060848"/>
            <a:ext cx="6995120" cy="411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649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ESS Spoke tuner overview</a:t>
            </a:r>
            <a:endParaRPr lang="en-US" sz="2400" dirty="0"/>
          </a:p>
        </p:txBody>
      </p:sp>
      <p:pic>
        <p:nvPicPr>
          <p:cNvPr id="3" name="Picture 5" descr="C:\Users\Nicolas\Desktop\vert.bmp"/>
          <p:cNvPicPr>
            <a:picLocks noChangeAspect="1" noChangeArrowheads="1"/>
          </p:cNvPicPr>
          <p:nvPr/>
        </p:nvPicPr>
        <p:blipFill rotWithShape="1">
          <a:blip r:embed="rId2" cstate="print">
            <a:clrChange>
              <a:clrFrom>
                <a:srgbClr val="FFFFFF"/>
              </a:clrFrom>
              <a:clrTo>
                <a:srgbClr val="FFFFFF">
                  <a:alpha val="0"/>
                </a:srgbClr>
              </a:clrTo>
            </a:clrChange>
          </a:blip>
          <a:srcRect l="23638" t="1093" b="10060"/>
          <a:stretch/>
        </p:blipFill>
        <p:spPr bwMode="auto">
          <a:xfrm>
            <a:off x="0" y="749721"/>
            <a:ext cx="4206999" cy="6063655"/>
          </a:xfrm>
          <a:prstGeom prst="rect">
            <a:avLst/>
          </a:prstGeom>
          <a:noFill/>
        </p:spPr>
      </p:pic>
      <p:cxnSp>
        <p:nvCxnSpPr>
          <p:cNvPr id="4" name="Connecteur droit avec flèche 3"/>
          <p:cNvCxnSpPr>
            <a:stCxn id="6" idx="1"/>
          </p:cNvCxnSpPr>
          <p:nvPr/>
        </p:nvCxnSpPr>
        <p:spPr>
          <a:xfrm flipH="1">
            <a:off x="3714753" y="2308514"/>
            <a:ext cx="624164" cy="239994"/>
          </a:xfrm>
          <a:prstGeom prst="straightConnector1">
            <a:avLst/>
          </a:prstGeom>
          <a:ln>
            <a:tailEnd type="oval"/>
          </a:ln>
        </p:spPr>
        <p:style>
          <a:lnRef idx="2">
            <a:schemeClr val="dk1"/>
          </a:lnRef>
          <a:fillRef idx="0">
            <a:schemeClr val="dk1"/>
          </a:fillRef>
          <a:effectRef idx="1">
            <a:schemeClr val="dk1"/>
          </a:effectRef>
          <a:fontRef idx="minor">
            <a:schemeClr val="tx1"/>
          </a:fontRef>
        </p:style>
      </p:cxnSp>
      <p:cxnSp>
        <p:nvCxnSpPr>
          <p:cNvPr id="5" name="Connecteur droit avec flèche 4"/>
          <p:cNvCxnSpPr>
            <a:stCxn id="7" idx="1"/>
          </p:cNvCxnSpPr>
          <p:nvPr/>
        </p:nvCxnSpPr>
        <p:spPr>
          <a:xfrm flipH="1">
            <a:off x="3143252" y="2787720"/>
            <a:ext cx="1351780" cy="1193730"/>
          </a:xfrm>
          <a:prstGeom prst="straightConnector1">
            <a:avLst/>
          </a:prstGeom>
          <a:ln>
            <a:tailEnd type="oval"/>
          </a:ln>
        </p:spPr>
        <p:style>
          <a:lnRef idx="2">
            <a:schemeClr val="dk1"/>
          </a:lnRef>
          <a:fillRef idx="0">
            <a:schemeClr val="dk1"/>
          </a:fillRef>
          <a:effectRef idx="1">
            <a:schemeClr val="dk1"/>
          </a:effectRef>
          <a:fontRef idx="minor">
            <a:schemeClr val="tx1"/>
          </a:fontRef>
        </p:style>
      </p:cxnSp>
      <p:sp>
        <p:nvSpPr>
          <p:cNvPr id="6" name="ZoneTexte 5"/>
          <p:cNvSpPr txBox="1"/>
          <p:nvPr/>
        </p:nvSpPr>
        <p:spPr>
          <a:xfrm>
            <a:off x="4338917" y="2170014"/>
            <a:ext cx="1296144" cy="276999"/>
          </a:xfrm>
          <a:prstGeom prst="rect">
            <a:avLst/>
          </a:prstGeom>
          <a:noFill/>
        </p:spPr>
        <p:txBody>
          <a:bodyPr wrap="square" rtlCol="0">
            <a:spAutoFit/>
          </a:bodyPr>
          <a:lstStyle/>
          <a:p>
            <a:r>
              <a:rPr lang="en-US" sz="1200" dirty="0" smtClean="0"/>
              <a:t>Stepper motor</a:t>
            </a:r>
            <a:endParaRPr lang="en-US" sz="1200" dirty="0"/>
          </a:p>
        </p:txBody>
      </p:sp>
      <p:sp>
        <p:nvSpPr>
          <p:cNvPr id="7" name="ZoneTexte 6"/>
          <p:cNvSpPr txBox="1"/>
          <p:nvPr/>
        </p:nvSpPr>
        <p:spPr>
          <a:xfrm>
            <a:off x="4495032" y="2556887"/>
            <a:ext cx="1140029" cy="461665"/>
          </a:xfrm>
          <a:prstGeom prst="rect">
            <a:avLst/>
          </a:prstGeom>
          <a:noFill/>
        </p:spPr>
        <p:txBody>
          <a:bodyPr wrap="square" rtlCol="0">
            <a:spAutoFit/>
          </a:bodyPr>
          <a:lstStyle/>
          <a:p>
            <a:r>
              <a:rPr lang="en-US" sz="1200" dirty="0" smtClean="0"/>
              <a:t>Piezo electric actuators (x2)</a:t>
            </a:r>
            <a:endParaRPr lang="en-US" sz="1200" dirty="0"/>
          </a:p>
        </p:txBody>
      </p:sp>
      <p:sp>
        <p:nvSpPr>
          <p:cNvPr id="8" name="ZoneTexte 7"/>
          <p:cNvSpPr txBox="1"/>
          <p:nvPr/>
        </p:nvSpPr>
        <p:spPr>
          <a:xfrm>
            <a:off x="4351016" y="3111351"/>
            <a:ext cx="1512303" cy="646331"/>
          </a:xfrm>
          <a:prstGeom prst="rect">
            <a:avLst/>
          </a:prstGeom>
          <a:noFill/>
        </p:spPr>
        <p:txBody>
          <a:bodyPr wrap="square" rtlCol="0">
            <a:spAutoFit/>
          </a:bodyPr>
          <a:lstStyle/>
          <a:p>
            <a:r>
              <a:rPr lang="en-US" sz="1200" dirty="0" smtClean="0"/>
              <a:t>Stainless steel ball screw with MoS2 lubrication</a:t>
            </a:r>
            <a:endParaRPr lang="en-US" sz="1200" dirty="0"/>
          </a:p>
        </p:txBody>
      </p:sp>
      <p:cxnSp>
        <p:nvCxnSpPr>
          <p:cNvPr id="10" name="Connecteur droit avec flèche 9"/>
          <p:cNvCxnSpPr>
            <a:stCxn id="8" idx="1"/>
          </p:cNvCxnSpPr>
          <p:nvPr/>
        </p:nvCxnSpPr>
        <p:spPr>
          <a:xfrm flipH="1">
            <a:off x="3714753" y="3434517"/>
            <a:ext cx="636263" cy="347031"/>
          </a:xfrm>
          <a:prstGeom prst="straightConnector1">
            <a:avLst/>
          </a:prstGeom>
          <a:ln>
            <a:tailEnd type="oval"/>
          </a:ln>
        </p:spPr>
        <p:style>
          <a:lnRef idx="2">
            <a:schemeClr val="dk1"/>
          </a:lnRef>
          <a:fillRef idx="0">
            <a:schemeClr val="dk1"/>
          </a:fillRef>
          <a:effectRef idx="1">
            <a:schemeClr val="dk1"/>
          </a:effectRef>
          <a:fontRef idx="minor">
            <a:schemeClr val="tx1"/>
          </a:fontRef>
        </p:style>
      </p:cxnSp>
      <p:sp>
        <p:nvSpPr>
          <p:cNvPr id="11" name="ZoneTexte 10"/>
          <p:cNvSpPr txBox="1"/>
          <p:nvPr/>
        </p:nvSpPr>
        <p:spPr>
          <a:xfrm>
            <a:off x="4032884" y="836712"/>
            <a:ext cx="4715580" cy="861774"/>
          </a:xfrm>
          <a:prstGeom prst="rect">
            <a:avLst/>
          </a:prstGeom>
          <a:noFill/>
        </p:spPr>
        <p:txBody>
          <a:bodyPr wrap="square" rtlCol="0">
            <a:spAutoFit/>
          </a:bodyPr>
          <a:lstStyle/>
          <a:p>
            <a:r>
              <a:rPr lang="en-US" sz="1400" b="1" dirty="0" smtClean="0"/>
              <a:t>Working principle :</a:t>
            </a:r>
          </a:p>
          <a:p>
            <a:r>
              <a:rPr lang="en-US" sz="1200" dirty="0"/>
              <a:t>A ball screw system driven by a stepper motor acts on a double lever arm mechanism to provide a significantly reduced displacement of the cavity flange along the beam axis</a:t>
            </a:r>
            <a:r>
              <a:rPr lang="en-US" sz="1200" dirty="0" smtClean="0"/>
              <a:t>.</a:t>
            </a:r>
            <a:endParaRPr lang="en-US" sz="1200" dirty="0"/>
          </a:p>
        </p:txBody>
      </p:sp>
      <p:pic>
        <p:nvPicPr>
          <p:cNvPr id="12"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6919" t="9114" r="38569" b="1831"/>
          <a:stretch/>
        </p:blipFill>
        <p:spPr bwMode="auto">
          <a:xfrm rot="5400000">
            <a:off x="5862281" y="3239739"/>
            <a:ext cx="1729997" cy="340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092693" y="4195217"/>
            <a:ext cx="2041734" cy="24754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smtClean="0"/>
              <a:t>Protection tube (Aluminum)</a:t>
            </a:r>
            <a:endParaRPr lang="en-US" sz="1200" dirty="0"/>
          </a:p>
        </p:txBody>
      </p:sp>
      <p:sp>
        <p:nvSpPr>
          <p:cNvPr id="14" name="Rectangle 13"/>
          <p:cNvSpPr/>
          <p:nvPr/>
        </p:nvSpPr>
        <p:spPr>
          <a:xfrm>
            <a:off x="6954134" y="5522883"/>
            <a:ext cx="1475478" cy="25594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smtClean="0"/>
              <a:t>Top part (AISI 316L)</a:t>
            </a:r>
            <a:endParaRPr lang="en-US" sz="1200" dirty="0"/>
          </a:p>
        </p:txBody>
      </p:sp>
      <p:sp>
        <p:nvSpPr>
          <p:cNvPr id="15" name="Rectangle 14"/>
          <p:cNvSpPr/>
          <p:nvPr/>
        </p:nvSpPr>
        <p:spPr>
          <a:xfrm>
            <a:off x="4390011" y="4226739"/>
            <a:ext cx="1440158" cy="2301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smtClean="0"/>
              <a:t>Ceramic ball (ZrO2)</a:t>
            </a:r>
            <a:endParaRPr lang="en-US" sz="1200" dirty="0"/>
          </a:p>
        </p:txBody>
      </p:sp>
      <p:sp>
        <p:nvSpPr>
          <p:cNvPr id="16" name="Rectangle 15"/>
          <p:cNvSpPr/>
          <p:nvPr/>
        </p:nvSpPr>
        <p:spPr>
          <a:xfrm>
            <a:off x="6160842" y="5442842"/>
            <a:ext cx="576578" cy="21602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200" dirty="0" smtClean="0"/>
              <a:t>Piezo</a:t>
            </a:r>
            <a:endParaRPr lang="en-US" sz="1200" dirty="0"/>
          </a:p>
        </p:txBody>
      </p:sp>
      <p:pic>
        <p:nvPicPr>
          <p:cNvPr id="17" name="Picture 4" descr="D:\Bureaux\srf2013\srf2013\THP078f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000"/>
          <a:stretch/>
        </p:blipFill>
        <p:spPr bwMode="auto">
          <a:xfrm>
            <a:off x="5503144" y="5858420"/>
            <a:ext cx="2574830" cy="88294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338917" y="3781548"/>
            <a:ext cx="4200932" cy="461665"/>
          </a:xfrm>
          <a:prstGeom prst="rect">
            <a:avLst/>
          </a:prstGeom>
        </p:spPr>
        <p:txBody>
          <a:bodyPr wrap="square">
            <a:spAutoFit/>
          </a:bodyPr>
          <a:lstStyle/>
          <a:p>
            <a:r>
              <a:rPr lang="en-US" sz="1200" i="1" dirty="0">
                <a:latin typeface="+mj-lt"/>
                <a:cs typeface="Arial" pitchFamily="34" charset="0"/>
              </a:rPr>
              <a:t>Special encapsulation </a:t>
            </a:r>
            <a:r>
              <a:rPr lang="en-US" sz="1200" i="1" dirty="0" smtClean="0">
                <a:latin typeface="+mj-lt"/>
                <a:cs typeface="Arial" pitchFamily="34" charset="0"/>
              </a:rPr>
              <a:t>design to </a:t>
            </a:r>
            <a:r>
              <a:rPr lang="en-US" sz="1200" i="1" dirty="0">
                <a:latin typeface="+mj-lt"/>
                <a:cs typeface="Arial" pitchFamily="34" charset="0"/>
              </a:rPr>
              <a:t>protect the piezo </a:t>
            </a:r>
            <a:r>
              <a:rPr lang="en-US" sz="1200" i="1" dirty="0" smtClean="0">
                <a:latin typeface="+mj-lt"/>
                <a:cs typeface="Arial" pitchFamily="34" charset="0"/>
              </a:rPr>
              <a:t>stacks and </a:t>
            </a:r>
            <a:r>
              <a:rPr lang="en-US" sz="1200" i="1" dirty="0">
                <a:latin typeface="+mj-lt"/>
                <a:cs typeface="Arial" pitchFamily="34" charset="0"/>
              </a:rPr>
              <a:t>ease </a:t>
            </a:r>
            <a:r>
              <a:rPr lang="en-US" sz="1200" i="1" dirty="0" smtClean="0">
                <a:latin typeface="+mj-lt"/>
                <a:cs typeface="Arial" pitchFamily="34" charset="0"/>
              </a:rPr>
              <a:t>the assembly</a:t>
            </a:r>
            <a:endParaRPr lang="en-US" sz="1200" i="1" dirty="0">
              <a:latin typeface="+mj-lt"/>
              <a:cs typeface="Arial" pitchFamily="34" charset="0"/>
            </a:endParaRPr>
          </a:p>
        </p:txBody>
      </p:sp>
      <p:cxnSp>
        <p:nvCxnSpPr>
          <p:cNvPr id="19" name="Connecteur droit avec flèche 18"/>
          <p:cNvCxnSpPr>
            <a:stCxn id="7" idx="1"/>
          </p:cNvCxnSpPr>
          <p:nvPr/>
        </p:nvCxnSpPr>
        <p:spPr>
          <a:xfrm flipH="1">
            <a:off x="1743076" y="2787720"/>
            <a:ext cx="2751956" cy="1517580"/>
          </a:xfrm>
          <a:prstGeom prst="straightConnector1">
            <a:avLst/>
          </a:prstGeom>
          <a:ln>
            <a:tailEnd type="oval"/>
          </a:ln>
        </p:spPr>
        <p:style>
          <a:lnRef idx="2">
            <a:schemeClr val="dk1"/>
          </a:lnRef>
          <a:fillRef idx="0">
            <a:schemeClr val="dk1"/>
          </a:fillRef>
          <a:effectRef idx="1">
            <a:schemeClr val="dk1"/>
          </a:effectRef>
          <a:fontRef idx="minor">
            <a:schemeClr val="tx1"/>
          </a:fontRef>
        </p:style>
      </p:cxnSp>
      <p:sp>
        <p:nvSpPr>
          <p:cNvPr id="20" name="Rectangle 19"/>
          <p:cNvSpPr/>
          <p:nvPr/>
        </p:nvSpPr>
        <p:spPr>
          <a:xfrm>
            <a:off x="2717119" y="6340722"/>
            <a:ext cx="2865462" cy="461665"/>
          </a:xfrm>
          <a:prstGeom prst="rect">
            <a:avLst/>
          </a:prstGeom>
        </p:spPr>
        <p:txBody>
          <a:bodyPr wrap="square">
            <a:spAutoFit/>
          </a:bodyPr>
          <a:lstStyle/>
          <a:p>
            <a:r>
              <a:rPr lang="fr-FR" sz="1200" dirty="0" smtClean="0"/>
              <a:t>N. Gandolfo &amp; al. "</a:t>
            </a:r>
            <a:r>
              <a:rPr lang="fr-FR" sz="1200" dirty="0" err="1" smtClean="0"/>
              <a:t>Deformation</a:t>
            </a:r>
            <a:r>
              <a:rPr lang="fr-FR" sz="1200" dirty="0" smtClean="0"/>
              <a:t> Tuner Design for a Double Spoke </a:t>
            </a:r>
            <a:r>
              <a:rPr lang="fr-FR" sz="1200" dirty="0" err="1" smtClean="0"/>
              <a:t>Cavity</a:t>
            </a:r>
            <a:r>
              <a:rPr lang="fr-FR" sz="1200" dirty="0" smtClean="0"/>
              <a:t>".</a:t>
            </a:r>
            <a:r>
              <a:rPr lang="fr-FR" sz="1200" dirty="0"/>
              <a:t> </a:t>
            </a:r>
            <a:r>
              <a:rPr lang="fr-FR" sz="1200" i="1" dirty="0" smtClean="0"/>
              <a:t>SRF’13</a:t>
            </a:r>
            <a:r>
              <a:rPr lang="fr-FR" sz="1200" dirty="0" smtClean="0"/>
              <a:t>.</a:t>
            </a:r>
            <a:endParaRPr lang="fr-FR" sz="1200" dirty="0"/>
          </a:p>
        </p:txBody>
      </p:sp>
      <p:pic>
        <p:nvPicPr>
          <p:cNvPr id="21" name="Picture 3" descr="D:\Dropbox\Chargements appareil photo\2015-06-10 13.18.1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4700"/>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0992" t="5515" r="9968"/>
          <a:stretch/>
        </p:blipFill>
        <p:spPr bwMode="auto">
          <a:xfrm>
            <a:off x="6195411" y="1573684"/>
            <a:ext cx="2446036" cy="218399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689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Espace réservé du texte 11"/>
          <p:cNvSpPr>
            <a:spLocks noGrp="1"/>
          </p:cNvSpPr>
          <p:nvPr>
            <p:ph type="body" sz="quarter" idx="17"/>
          </p:nvPr>
        </p:nvSpPr>
        <p:spPr>
          <a:xfrm>
            <a:off x="2555776" y="980728"/>
            <a:ext cx="3049367" cy="357190"/>
          </a:xfrm>
        </p:spPr>
        <p:txBody>
          <a:bodyPr>
            <a:noAutofit/>
          </a:bodyPr>
          <a:lstStyle/>
          <a:p>
            <a:r>
              <a:rPr lang="en-US" sz="2000" dirty="0" smtClean="0"/>
              <a:t>Outline</a:t>
            </a:r>
            <a:endParaRPr lang="en-US" sz="2000" dirty="0"/>
          </a:p>
        </p:txBody>
      </p:sp>
      <p:sp>
        <p:nvSpPr>
          <p:cNvPr id="39" name="Espace réservé du contenu 2"/>
          <p:cNvSpPr>
            <a:spLocks noGrp="1"/>
          </p:cNvSpPr>
          <p:nvPr>
            <p:ph sz="quarter" idx="13"/>
          </p:nvPr>
        </p:nvSpPr>
        <p:spPr>
          <a:xfrm>
            <a:off x="1043608" y="1556792"/>
            <a:ext cx="7488832" cy="4536504"/>
          </a:xfrm>
        </p:spPr>
        <p:txBody>
          <a:bodyPr>
            <a:normAutofit/>
          </a:bodyPr>
          <a:lstStyle/>
          <a:p>
            <a:pPr marL="0" indent="0"/>
            <a:r>
              <a:rPr lang="en-US" sz="1800" b="1" dirty="0" smtClean="0">
                <a:latin typeface="+mj-lt"/>
              </a:rPr>
              <a:t>Part 1 : Spiral 2 plunger tuner for b=0.12 QWR</a:t>
            </a:r>
          </a:p>
          <a:p>
            <a:pPr lvl="1">
              <a:buFont typeface="Arial" panose="020B0604020202020204" pitchFamily="34" charset="0"/>
              <a:buChar char="•"/>
            </a:pPr>
            <a:r>
              <a:rPr lang="en-US" sz="1800" dirty="0" smtClean="0">
                <a:latin typeface="+mj-lt"/>
              </a:rPr>
              <a:t>Tuner principle</a:t>
            </a:r>
          </a:p>
          <a:p>
            <a:pPr lvl="1">
              <a:buFont typeface="Arial" panose="020B0604020202020204" pitchFamily="34" charset="0"/>
              <a:buChar char="•"/>
            </a:pPr>
            <a:r>
              <a:rPr lang="en-US" sz="1800" dirty="0" smtClean="0">
                <a:latin typeface="+mj-lt"/>
              </a:rPr>
              <a:t>Successfully testing 7 cryomodules</a:t>
            </a:r>
          </a:p>
          <a:p>
            <a:pPr lvl="1">
              <a:buFont typeface="Arial" panose="020B0604020202020204" pitchFamily="34" charset="0"/>
              <a:buChar char="•"/>
            </a:pPr>
            <a:r>
              <a:rPr lang="en-US" sz="1800" dirty="0" smtClean="0">
                <a:latin typeface="+mj-lt"/>
              </a:rPr>
              <a:t>Technical issues</a:t>
            </a:r>
          </a:p>
          <a:p>
            <a:pPr>
              <a:buFont typeface="Arial" panose="020B0604020202020204" pitchFamily="34" charset="0"/>
              <a:buChar char="•"/>
            </a:pPr>
            <a:endParaRPr lang="en-US" sz="1800" dirty="0" smtClean="0">
              <a:latin typeface="+mj-lt"/>
            </a:endParaRPr>
          </a:p>
          <a:p>
            <a:pPr marL="0" indent="0"/>
            <a:r>
              <a:rPr lang="en-US" sz="1800" b="1" dirty="0" smtClean="0">
                <a:latin typeface="+mj-lt"/>
              </a:rPr>
              <a:t>Part 2 : ESS piezo tuner for b=0.5 Spoke cavities</a:t>
            </a:r>
            <a:endParaRPr lang="en-US" sz="1800" b="1" dirty="0"/>
          </a:p>
          <a:p>
            <a:pPr lvl="1">
              <a:buFont typeface="Arial" panose="020B0604020202020204" pitchFamily="34" charset="0"/>
              <a:buChar char="•"/>
            </a:pPr>
            <a:r>
              <a:rPr lang="en-US" sz="1800" dirty="0"/>
              <a:t>Tuner principle</a:t>
            </a:r>
          </a:p>
          <a:p>
            <a:pPr lvl="1">
              <a:buFont typeface="Arial" panose="020B0604020202020204" pitchFamily="34" charset="0"/>
              <a:buChar char="•"/>
            </a:pPr>
            <a:r>
              <a:rPr lang="en-US" sz="1800" dirty="0" smtClean="0"/>
              <a:t>2015, a year of testing</a:t>
            </a:r>
          </a:p>
          <a:p>
            <a:pPr lvl="1">
              <a:buFont typeface="Arial" panose="020B0604020202020204" pitchFamily="34" charset="0"/>
              <a:buChar char="•"/>
            </a:pPr>
            <a:r>
              <a:rPr lang="en-US" sz="1800" dirty="0" smtClean="0"/>
              <a:t>Technical issues</a:t>
            </a:r>
            <a:endParaRPr lang="en-US" sz="1800" dirty="0"/>
          </a:p>
          <a:p>
            <a:pPr>
              <a:buFont typeface="Arial" panose="020B0604020202020204" pitchFamily="34" charset="0"/>
              <a:buChar char="•"/>
            </a:pPr>
            <a:endParaRPr lang="en-US" sz="1800" dirty="0" smtClean="0">
              <a:latin typeface="+mj-lt"/>
            </a:endParaRPr>
          </a:p>
          <a:p>
            <a:pPr marL="0" indent="0"/>
            <a:r>
              <a:rPr lang="en-US" sz="1800" b="1" dirty="0" smtClean="0">
                <a:latin typeface="+mj-lt"/>
              </a:rPr>
              <a:t>Future plans</a:t>
            </a:r>
          </a:p>
        </p:txBody>
      </p:sp>
      <p:sp>
        <p:nvSpPr>
          <p:cNvPr id="6"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a:ln>
                  <a:noFill/>
                </a:ln>
                <a:effectLst>
                  <a:outerShdw blurRad="38100" dist="38100" dir="2700000" algn="tl">
                    <a:srgbClr val="000000">
                      <a:alpha val="43137"/>
                    </a:srgbClr>
                  </a:outerShdw>
                </a:effectLst>
                <a:uFillTx/>
                <a:latin typeface="Candara" pitchFamily="34" charset="0"/>
              </a:rPr>
              <a:t>Tuner development at IPNO : Spiral2 and ESS</a:t>
            </a:r>
            <a:endParaRPr lang="fr-FR" sz="2400" dirty="0"/>
          </a:p>
        </p:txBody>
      </p:sp>
    </p:spTree>
    <p:extLst>
      <p:ext uri="{BB962C8B-B14F-4D97-AF65-F5344CB8AC3E}">
        <p14:creationId xmlns:p14="http://schemas.microsoft.com/office/powerpoint/2010/main" val="18448130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Tuning sensitivity of ESS first version tuners</a:t>
            </a:r>
            <a:endParaRPr lang="en-US" sz="2400" dirty="0"/>
          </a:p>
        </p:txBody>
      </p:sp>
      <p:graphicFrame>
        <p:nvGraphicFramePr>
          <p:cNvPr id="3" name="Graphique 2"/>
          <p:cNvGraphicFramePr>
            <a:graphicFrameLocks/>
          </p:cNvGraphicFramePr>
          <p:nvPr>
            <p:extLst>
              <p:ext uri="{D42A27DB-BD31-4B8C-83A1-F6EECF244321}">
                <p14:modId xmlns:p14="http://schemas.microsoft.com/office/powerpoint/2010/main" val="566785900"/>
              </p:ext>
            </p:extLst>
          </p:nvPr>
        </p:nvGraphicFramePr>
        <p:xfrm>
          <a:off x="827584" y="1268760"/>
          <a:ext cx="7488832" cy="26313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phique 3"/>
          <p:cNvGraphicFramePr>
            <a:graphicFrameLocks/>
          </p:cNvGraphicFramePr>
          <p:nvPr>
            <p:extLst>
              <p:ext uri="{D42A27DB-BD31-4B8C-83A1-F6EECF244321}">
                <p14:modId xmlns:p14="http://schemas.microsoft.com/office/powerpoint/2010/main" val="1885219424"/>
              </p:ext>
            </p:extLst>
          </p:nvPr>
        </p:nvGraphicFramePr>
        <p:xfrm>
          <a:off x="827584" y="3933056"/>
          <a:ext cx="7488832" cy="26823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6567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1"/>
          <p:cNvSpPr txBox="1">
            <a:spLocks/>
          </p:cNvSpPr>
          <p:nvPr/>
        </p:nvSpPr>
        <p:spPr>
          <a:xfrm>
            <a:off x="2392192" y="188640"/>
            <a:ext cx="6572296" cy="714380"/>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Magnetic field distribution on b=0.12 Spiral2 QRW</a:t>
            </a:r>
            <a:endParaRPr lang="en-US" sz="2400" dirty="0"/>
          </a:p>
        </p:txBody>
      </p:sp>
      <p:sp>
        <p:nvSpPr>
          <p:cNvPr id="3" name="Ellipse 2"/>
          <p:cNvSpPr/>
          <p:nvPr/>
        </p:nvSpPr>
        <p:spPr>
          <a:xfrm>
            <a:off x="179512" y="1124744"/>
            <a:ext cx="3024336" cy="3024336"/>
          </a:xfrm>
          <a:prstGeom prst="ellipse">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4"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rot="5400000">
            <a:off x="5443237" y="2363248"/>
            <a:ext cx="3614850" cy="1411428"/>
          </a:xfrm>
          <a:prstGeom prst="rect">
            <a:avLst/>
          </a:prstGeom>
          <a:noFill/>
          <a:ln w="9525">
            <a:noFill/>
            <a:miter lim="800000"/>
            <a:headEnd/>
            <a:tailEnd/>
          </a:ln>
        </p:spPr>
      </p:pic>
      <p:pic>
        <p:nvPicPr>
          <p:cNvPr id="5"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rot="5400000">
            <a:off x="6279618" y="4745720"/>
            <a:ext cx="1913355" cy="2016224"/>
          </a:xfrm>
          <a:prstGeom prst="rect">
            <a:avLst/>
          </a:prstGeom>
          <a:noFill/>
          <a:ln w="9525">
            <a:noFill/>
            <a:miter lim="800000"/>
            <a:headEnd/>
            <a:tailEnd/>
          </a:ln>
        </p:spPr>
      </p:pic>
      <p:pic>
        <p:nvPicPr>
          <p:cNvPr id="6" name="Picture 2"/>
          <p:cNvPicPr>
            <a:picLocks noChangeAspect="1" noChangeArrowheads="1"/>
          </p:cNvPicPr>
          <p:nvPr/>
        </p:nvPicPr>
        <p:blipFill>
          <a:blip r:embed="rId2">
            <a:clrChange>
              <a:clrFrom>
                <a:srgbClr val="FFFFFF"/>
              </a:clrFrom>
              <a:clrTo>
                <a:srgbClr val="FFFFFF">
                  <a:alpha val="0"/>
                </a:srgbClr>
              </a:clrTo>
            </a:clrChange>
          </a:blip>
          <a:srcRect r="64144"/>
          <a:stretch>
            <a:fillRect/>
          </a:stretch>
        </p:blipFill>
        <p:spPr bwMode="auto">
          <a:xfrm rot="5400000">
            <a:off x="570471" y="1237841"/>
            <a:ext cx="2314426" cy="2520280"/>
          </a:xfrm>
          <a:prstGeom prst="rect">
            <a:avLst/>
          </a:prstGeom>
          <a:noFill/>
          <a:ln w="9525">
            <a:noFill/>
            <a:miter lim="800000"/>
            <a:headEnd/>
            <a:tailEnd/>
          </a:ln>
        </p:spPr>
      </p:pic>
      <p:cxnSp>
        <p:nvCxnSpPr>
          <p:cNvPr id="7" name="Connecteur droit 6"/>
          <p:cNvCxnSpPr/>
          <p:nvPr/>
        </p:nvCxnSpPr>
        <p:spPr>
          <a:xfrm rot="5400000">
            <a:off x="6380932" y="5661248"/>
            <a:ext cx="1728986"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6200000" flipH="1">
            <a:off x="6331851" y="5301209"/>
            <a:ext cx="1944214" cy="936104"/>
          </a:xfrm>
          <a:prstGeom prst="line">
            <a:avLst/>
          </a:prstGeom>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6444208" y="980729"/>
            <a:ext cx="1584176" cy="1584176"/>
          </a:xfrm>
          <a:prstGeom prst="ellipse">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pic>
        <p:nvPicPr>
          <p:cNvPr id="11" name="Picture 3"/>
          <p:cNvPicPr>
            <a:picLocks noChangeAspect="1" noChangeArrowheads="1"/>
          </p:cNvPicPr>
          <p:nvPr/>
        </p:nvPicPr>
        <p:blipFill>
          <a:blip r:embed="rId3">
            <a:clrChange>
              <a:clrFrom>
                <a:srgbClr val="FFFFFF"/>
              </a:clrFrom>
              <a:clrTo>
                <a:srgbClr val="FFFFFF">
                  <a:alpha val="0"/>
                </a:srgbClr>
              </a:clrTo>
            </a:clrChange>
          </a:blip>
          <a:srcRect l="27371" t="9167" r="37651" b="44731"/>
          <a:stretch>
            <a:fillRect/>
          </a:stretch>
        </p:blipFill>
        <p:spPr bwMode="auto">
          <a:xfrm rot="5400000">
            <a:off x="3383868" y="4185084"/>
            <a:ext cx="1296143" cy="1800200"/>
          </a:xfrm>
          <a:prstGeom prst="rect">
            <a:avLst/>
          </a:prstGeom>
          <a:noFill/>
          <a:ln w="9525">
            <a:noFill/>
            <a:miter lim="800000"/>
            <a:headEnd/>
            <a:tailEnd/>
          </a:ln>
        </p:spPr>
      </p:pic>
      <p:sp>
        <p:nvSpPr>
          <p:cNvPr id="12" name="Ellipse 11"/>
          <p:cNvSpPr/>
          <p:nvPr/>
        </p:nvSpPr>
        <p:spPr>
          <a:xfrm>
            <a:off x="2699792" y="3789040"/>
            <a:ext cx="2592288" cy="2592288"/>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3" name="Ellipse 12"/>
          <p:cNvSpPr/>
          <p:nvPr/>
        </p:nvSpPr>
        <p:spPr>
          <a:xfrm>
            <a:off x="7092280" y="5157192"/>
            <a:ext cx="1008112" cy="1008112"/>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cxnSp>
        <p:nvCxnSpPr>
          <p:cNvPr id="14" name="Connecteur droit 13"/>
          <p:cNvCxnSpPr/>
          <p:nvPr/>
        </p:nvCxnSpPr>
        <p:spPr>
          <a:xfrm rot="5400000">
            <a:off x="3322142" y="5103887"/>
            <a:ext cx="1728192" cy="1588"/>
          </a:xfrm>
          <a:prstGeom prst="line">
            <a:avLst/>
          </a:prstGeom>
          <a:ln>
            <a:prstDash val="sysDash"/>
          </a:ln>
        </p:spPr>
        <p:style>
          <a:lnRef idx="3">
            <a:schemeClr val="accent1"/>
          </a:lnRef>
          <a:fillRef idx="0">
            <a:schemeClr val="accent1"/>
          </a:fillRef>
          <a:effectRef idx="2">
            <a:schemeClr val="accent1"/>
          </a:effectRef>
          <a:fontRef idx="minor">
            <a:schemeClr val="tx1"/>
          </a:fontRef>
        </p:style>
      </p:cxnSp>
      <p:cxnSp>
        <p:nvCxnSpPr>
          <p:cNvPr id="15" name="Connecteur droit 14"/>
          <p:cNvCxnSpPr/>
          <p:nvPr/>
        </p:nvCxnSpPr>
        <p:spPr>
          <a:xfrm rot="10800000" flipV="1">
            <a:off x="3275856" y="4509120"/>
            <a:ext cx="1728192" cy="1152128"/>
          </a:xfrm>
          <a:prstGeom prst="line">
            <a:avLst/>
          </a:prstGeom>
          <a:ln>
            <a:prstDash val="sysDash"/>
          </a:ln>
        </p:spPr>
        <p:style>
          <a:lnRef idx="3">
            <a:schemeClr val="accent2"/>
          </a:lnRef>
          <a:fillRef idx="0">
            <a:schemeClr val="accent2"/>
          </a:fillRef>
          <a:effectRef idx="2">
            <a:schemeClr val="accent2"/>
          </a:effectRef>
          <a:fontRef idx="minor">
            <a:schemeClr val="tx1"/>
          </a:fontRef>
        </p:style>
      </p:cxnSp>
      <p:cxnSp>
        <p:nvCxnSpPr>
          <p:cNvPr id="16" name="Connecteur droit 15"/>
          <p:cNvCxnSpPr/>
          <p:nvPr/>
        </p:nvCxnSpPr>
        <p:spPr>
          <a:xfrm rot="10800000">
            <a:off x="3347864" y="4528168"/>
            <a:ext cx="1584176" cy="1008112"/>
          </a:xfrm>
          <a:prstGeom prst="line">
            <a:avLst/>
          </a:prstGeom>
          <a:ln>
            <a:prstDash val="sysDash"/>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828331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357422" y="116632"/>
            <a:ext cx="6572296" cy="714380"/>
          </a:xfrm>
        </p:spPr>
        <p:txBody>
          <a:bodyPr>
            <a:normAutofit/>
          </a:bodyPr>
          <a:lstStyle/>
          <a:p>
            <a:r>
              <a:rPr lang="en-US" sz="3600" cap="none" dirty="0" smtClean="0">
                <a:ln>
                  <a:noFill/>
                </a:ln>
                <a:effectLst>
                  <a:outerShdw blurRad="38100" dist="38100" dir="2700000" algn="tl">
                    <a:srgbClr val="000000">
                      <a:alpha val="43137"/>
                    </a:srgbClr>
                  </a:outerShdw>
                </a:effectLst>
                <a:uFillTx/>
                <a:latin typeface="Candara" pitchFamily="34" charset="0"/>
              </a:rPr>
              <a:t>Thermal shrink fit coupling</a:t>
            </a:r>
            <a:endParaRPr lang="en-US" sz="3600" dirty="0"/>
          </a:p>
        </p:txBody>
      </p:sp>
      <p:sp>
        <p:nvSpPr>
          <p:cNvPr id="8" name="ZoneTexte 7"/>
          <p:cNvSpPr txBox="1"/>
          <p:nvPr/>
        </p:nvSpPr>
        <p:spPr>
          <a:xfrm>
            <a:off x="179512" y="980728"/>
            <a:ext cx="8833980" cy="2246769"/>
          </a:xfrm>
          <a:prstGeom prst="rect">
            <a:avLst/>
          </a:prstGeom>
          <a:noFill/>
        </p:spPr>
        <p:txBody>
          <a:bodyPr wrap="square" rtlCol="0">
            <a:spAutoFit/>
          </a:bodyPr>
          <a:lstStyle/>
          <a:p>
            <a:r>
              <a:rPr lang="en-US" sz="1400" b="1" dirty="0" smtClean="0"/>
              <a:t>Introduction :</a:t>
            </a:r>
            <a:r>
              <a:rPr lang="en-US" sz="1400" dirty="0" smtClean="0"/>
              <a:t> During operation, part of the cavity body is highly stressed (up to 311 MPa) by the tuner action, much far away from the ambient temperature elasticity limit (around 40 MPa). This can lead to cavity damage risk in a case where the tuner is stuck.</a:t>
            </a:r>
          </a:p>
          <a:p>
            <a:endParaRPr lang="en-US" sz="1400" dirty="0"/>
          </a:p>
          <a:p>
            <a:r>
              <a:rPr lang="en-US" sz="1400" b="1" dirty="0" smtClean="0"/>
              <a:t>Goal : </a:t>
            </a:r>
            <a:r>
              <a:rPr lang="en-US" sz="1400" dirty="0" smtClean="0"/>
              <a:t>Get the possibility to release the cavity from the tuner prior any warming-up, even in case of failure of motor/gearbox/ballscrew.</a:t>
            </a:r>
          </a:p>
          <a:p>
            <a:endParaRPr lang="en-US" sz="1400" dirty="0"/>
          </a:p>
          <a:p>
            <a:r>
              <a:rPr lang="en-US" sz="1400" b="1" dirty="0" smtClean="0"/>
              <a:t>Idea : </a:t>
            </a:r>
            <a:r>
              <a:rPr lang="en-US" sz="1400" dirty="0" smtClean="0"/>
              <a:t>Put inside the tuner a shrink fit coupler that rely on association of two different materials to :</a:t>
            </a:r>
          </a:p>
          <a:p>
            <a:pPr marL="285750" indent="-285750">
              <a:buFontTx/>
              <a:buChar char="-"/>
            </a:pPr>
            <a:r>
              <a:rPr lang="en-US" sz="1400" dirty="0" smtClean="0"/>
              <a:t>Release the system at above a temperature (&gt; T</a:t>
            </a:r>
            <a:r>
              <a:rPr lang="en-US" sz="1400" baseline="-25000" dirty="0" smtClean="0"/>
              <a:t>high</a:t>
            </a:r>
            <a:r>
              <a:rPr lang="en-US" sz="1400" dirty="0" smtClean="0"/>
              <a:t>)</a:t>
            </a:r>
          </a:p>
          <a:p>
            <a:pPr marL="285750" indent="-285750">
              <a:buFontTx/>
              <a:buChar char="-"/>
            </a:pPr>
            <a:r>
              <a:rPr lang="en-US" sz="1400" dirty="0" smtClean="0"/>
              <a:t>Couple the system at low temperature (&lt; </a:t>
            </a:r>
            <a:r>
              <a:rPr lang="en-US" sz="1400" dirty="0" err="1" smtClean="0"/>
              <a:t>T</a:t>
            </a:r>
            <a:r>
              <a:rPr lang="en-US" sz="1400" baseline="-25000" dirty="0" err="1" smtClean="0"/>
              <a:t>low</a:t>
            </a:r>
            <a:r>
              <a:rPr lang="en-US" sz="1400" dirty="0" smtClean="0"/>
              <a:t>)</a:t>
            </a:r>
          </a:p>
        </p:txBody>
      </p:sp>
      <p:pic>
        <p:nvPicPr>
          <p:cNvPr id="1028" name="Picture 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9610" y="5431428"/>
            <a:ext cx="2290302" cy="135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3242" y="4063276"/>
            <a:ext cx="2290302" cy="1353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97227" y="2708920"/>
            <a:ext cx="2811277" cy="1339810"/>
          </a:xfrm>
          <a:prstGeom prst="rect">
            <a:avLst/>
          </a:prstGeom>
          <a:noFill/>
          <a:ln>
            <a:noFill/>
          </a:ln>
          <a:scene3d>
            <a:camera prst="orthographicFront">
              <a:rot lat="0" lon="0" rev="20699986"/>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580112" y="4581128"/>
            <a:ext cx="1656184" cy="830997"/>
          </a:xfrm>
          <a:prstGeom prst="rect">
            <a:avLst/>
          </a:prstGeom>
          <a:solidFill>
            <a:schemeClr val="bg1">
              <a:alpha val="61000"/>
            </a:schemeClr>
          </a:solidFill>
          <a:ln w="12700">
            <a:solidFill>
              <a:schemeClr val="tx1">
                <a:lumMod val="50000"/>
                <a:lumOff val="5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200" i="1" dirty="0"/>
              <a:t>A heater located on the outside member would provide heating to the whole assembly</a:t>
            </a:r>
            <a:r>
              <a:rPr lang="en-US" sz="1200" i="1" dirty="0" smtClean="0"/>
              <a:t>.</a:t>
            </a:r>
            <a:endParaRPr lang="en-US" sz="1200" i="1" dirty="0"/>
          </a:p>
        </p:txBody>
      </p:sp>
      <p:cxnSp>
        <p:nvCxnSpPr>
          <p:cNvPr id="7" name="Connecteur droit avec flèche 6"/>
          <p:cNvCxnSpPr/>
          <p:nvPr/>
        </p:nvCxnSpPr>
        <p:spPr>
          <a:xfrm flipV="1">
            <a:off x="7236296" y="4869160"/>
            <a:ext cx="360040" cy="152929"/>
          </a:xfrm>
          <a:prstGeom prst="straightConnector1">
            <a:avLst/>
          </a:prstGeom>
          <a:ln>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611959"/>
            <a:ext cx="6316663"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5241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Compression test bench</a:t>
            </a:r>
            <a:endParaRPr lang="en-US" sz="2400" dirty="0"/>
          </a:p>
        </p:txBody>
      </p:sp>
      <p:pic>
        <p:nvPicPr>
          <p:cNvPr id="2050" name="Picture 2" descr="D:\Bureaux\2015\2015 - 10\iso.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865" y="188640"/>
            <a:ext cx="1314312" cy="65203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Bureaux\2015\2015 - 10\Cut.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87297" r="46015"/>
          <a:stretch/>
        </p:blipFill>
        <p:spPr bwMode="auto">
          <a:xfrm>
            <a:off x="4068019" y="4797152"/>
            <a:ext cx="1872133" cy="21854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Bureaux\2015\2015 - 10\Cut.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21" r="50000" b="73175"/>
          <a:stretch/>
        </p:blipFill>
        <p:spPr bwMode="auto">
          <a:xfrm>
            <a:off x="4181191" y="578969"/>
            <a:ext cx="1497149" cy="4032514"/>
          </a:xfrm>
          <a:prstGeom prst="rect">
            <a:avLst/>
          </a:prstGeom>
          <a:noFill/>
          <a:extLst>
            <a:ext uri="{909E8E84-426E-40DD-AFC4-6F175D3DCCD1}">
              <a14:hiddenFill xmlns:a14="http://schemas.microsoft.com/office/drawing/2010/main">
                <a:solidFill>
                  <a:srgbClr val="FFFFFF"/>
                </a:solidFill>
              </a14:hiddenFill>
            </a:ext>
          </a:extLst>
        </p:spPr>
      </p:pic>
      <p:sp>
        <p:nvSpPr>
          <p:cNvPr id="2" name="Flèche vers le bas 1"/>
          <p:cNvSpPr/>
          <p:nvPr/>
        </p:nvSpPr>
        <p:spPr>
          <a:xfrm rot="3717716">
            <a:off x="6171115" y="1161661"/>
            <a:ext cx="417029" cy="19344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vers le bas 7"/>
          <p:cNvSpPr/>
          <p:nvPr/>
        </p:nvSpPr>
        <p:spPr>
          <a:xfrm rot="6213696">
            <a:off x="6237467" y="5172141"/>
            <a:ext cx="417029" cy="19344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348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975" t="19479" b="8879"/>
          <a:stretch/>
        </p:blipFill>
        <p:spPr bwMode="auto">
          <a:xfrm>
            <a:off x="31626" y="1466850"/>
            <a:ext cx="4324350" cy="5394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03048" y="793860"/>
            <a:ext cx="1605455" cy="5981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cteur droit 9"/>
          <p:cNvCxnSpPr/>
          <p:nvPr/>
        </p:nvCxnSpPr>
        <p:spPr>
          <a:xfrm>
            <a:off x="7596336" y="2492896"/>
            <a:ext cx="1542220" cy="0"/>
          </a:xfrm>
          <a:prstGeom prst="line">
            <a:avLst/>
          </a:prstGeom>
          <a:ln w="19050">
            <a:prstDash val="dash"/>
          </a:ln>
        </p:spPr>
        <p:style>
          <a:lnRef idx="3">
            <a:schemeClr val="dk1"/>
          </a:lnRef>
          <a:fillRef idx="0">
            <a:schemeClr val="dk1"/>
          </a:fillRef>
          <a:effectRef idx="2">
            <a:schemeClr val="dk1"/>
          </a:effectRef>
          <a:fontRef idx="minor">
            <a:schemeClr val="tx1"/>
          </a:fontRef>
        </p:style>
      </p:cxnSp>
      <p:sp>
        <p:nvSpPr>
          <p:cNvPr id="11" name="ZoneTexte 10"/>
          <p:cNvSpPr txBox="1"/>
          <p:nvPr/>
        </p:nvSpPr>
        <p:spPr>
          <a:xfrm>
            <a:off x="8051290" y="2229266"/>
            <a:ext cx="985206" cy="276999"/>
          </a:xfrm>
          <a:prstGeom prst="rect">
            <a:avLst/>
          </a:prstGeom>
          <a:noFill/>
        </p:spPr>
        <p:txBody>
          <a:bodyPr wrap="square" rtlCol="0">
            <a:spAutoFit/>
          </a:bodyPr>
          <a:lstStyle/>
          <a:p>
            <a:pPr algn="r"/>
            <a:r>
              <a:rPr lang="en-US" sz="1200" i="1" dirty="0" smtClean="0"/>
              <a:t>Ambient air</a:t>
            </a:r>
          </a:p>
        </p:txBody>
      </p:sp>
      <p:sp>
        <p:nvSpPr>
          <p:cNvPr id="12" name="ZoneTexte 11"/>
          <p:cNvSpPr txBox="1"/>
          <p:nvPr/>
        </p:nvSpPr>
        <p:spPr>
          <a:xfrm>
            <a:off x="8161017" y="2513687"/>
            <a:ext cx="877887" cy="646331"/>
          </a:xfrm>
          <a:prstGeom prst="rect">
            <a:avLst/>
          </a:prstGeom>
          <a:noFill/>
        </p:spPr>
        <p:txBody>
          <a:bodyPr wrap="square" rtlCol="0">
            <a:spAutoFit/>
          </a:bodyPr>
          <a:lstStyle/>
          <a:p>
            <a:pPr algn="r"/>
            <a:r>
              <a:rPr lang="en-US" sz="1200" i="1" dirty="0" smtClean="0"/>
              <a:t>Thermal insulation vacuum</a:t>
            </a:r>
          </a:p>
        </p:txBody>
      </p:sp>
      <p:sp>
        <p:nvSpPr>
          <p:cNvPr id="13" name="ZoneTexte 12"/>
          <p:cNvSpPr txBox="1"/>
          <p:nvPr/>
        </p:nvSpPr>
        <p:spPr>
          <a:xfrm rot="21353281">
            <a:off x="2169258" y="3988229"/>
            <a:ext cx="504056" cy="276999"/>
          </a:xfrm>
          <a:prstGeom prst="rect">
            <a:avLst/>
          </a:prstGeom>
          <a:noFill/>
        </p:spPr>
        <p:txBody>
          <a:bodyPr wrap="square" rtlCol="0">
            <a:spAutoFit/>
          </a:bodyPr>
          <a:lstStyle/>
          <a:p>
            <a:r>
              <a:rPr lang="en-US" sz="1200" b="1" i="1" dirty="0" smtClean="0">
                <a:solidFill>
                  <a:schemeClr val="accent1"/>
                </a:solidFill>
              </a:rPr>
              <a:t>LHe</a:t>
            </a:r>
          </a:p>
        </p:txBody>
      </p:sp>
      <p:cxnSp>
        <p:nvCxnSpPr>
          <p:cNvPr id="14" name="Connecteur droit 13"/>
          <p:cNvCxnSpPr/>
          <p:nvPr/>
        </p:nvCxnSpPr>
        <p:spPr>
          <a:xfrm flipH="1">
            <a:off x="1259632" y="4201790"/>
            <a:ext cx="1270601" cy="79756"/>
          </a:xfrm>
          <a:prstGeom prst="line">
            <a:avLst/>
          </a:prstGeom>
          <a:ln>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 name="ZoneTexte 14"/>
          <p:cNvSpPr txBox="1"/>
          <p:nvPr/>
        </p:nvSpPr>
        <p:spPr>
          <a:xfrm>
            <a:off x="8207896" y="979711"/>
            <a:ext cx="900608" cy="5770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50" dirty="0"/>
              <a:t>Room temperature motorization</a:t>
            </a:r>
          </a:p>
        </p:txBody>
      </p:sp>
      <p:sp>
        <p:nvSpPr>
          <p:cNvPr id="16" name="Double flèche verticale 15"/>
          <p:cNvSpPr/>
          <p:nvPr/>
        </p:nvSpPr>
        <p:spPr>
          <a:xfrm>
            <a:off x="8189973" y="1700808"/>
            <a:ext cx="87034" cy="432048"/>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7" name="ZoneTexte 16"/>
          <p:cNvSpPr txBox="1"/>
          <p:nvPr/>
        </p:nvSpPr>
        <p:spPr>
          <a:xfrm>
            <a:off x="8244408" y="1633203"/>
            <a:ext cx="864096" cy="461665"/>
          </a:xfrm>
          <a:prstGeom prst="rect">
            <a:avLst/>
          </a:prstGeom>
          <a:noFill/>
        </p:spPr>
        <p:txBody>
          <a:bodyPr wrap="square" rtlCol="0">
            <a:spAutoFit/>
          </a:bodyPr>
          <a:lstStyle/>
          <a:p>
            <a:r>
              <a:rPr lang="en-US" sz="1200" b="1" i="1" dirty="0" smtClean="0">
                <a:solidFill>
                  <a:schemeClr val="accent2"/>
                </a:solidFill>
              </a:rPr>
              <a:t>Provided Motion</a:t>
            </a:r>
          </a:p>
        </p:txBody>
      </p:sp>
      <p:sp>
        <p:nvSpPr>
          <p:cNvPr id="18" name="ZoneTexte 17"/>
          <p:cNvSpPr txBox="1"/>
          <p:nvPr/>
        </p:nvSpPr>
        <p:spPr>
          <a:xfrm>
            <a:off x="4499992" y="6040705"/>
            <a:ext cx="1296144" cy="307777"/>
          </a:xfrm>
          <a:prstGeom prst="rect">
            <a:avLst/>
          </a:prstGeom>
          <a:noFill/>
        </p:spPr>
        <p:txBody>
          <a:bodyPr wrap="square" rtlCol="0">
            <a:spAutoFit/>
          </a:bodyPr>
          <a:lstStyle/>
          <a:p>
            <a:r>
              <a:rPr lang="en-US" sz="1400" dirty="0" err="1" smtClean="0"/>
              <a:t>Nb</a:t>
            </a:r>
            <a:r>
              <a:rPr lang="en-US" sz="1400" dirty="0" smtClean="0"/>
              <a:t> Cavity</a:t>
            </a:r>
            <a:endParaRPr lang="en-US" sz="1400" dirty="0"/>
          </a:p>
        </p:txBody>
      </p:sp>
      <p:sp>
        <p:nvSpPr>
          <p:cNvPr id="19" name="ZoneTexte 18"/>
          <p:cNvSpPr txBox="1"/>
          <p:nvPr/>
        </p:nvSpPr>
        <p:spPr>
          <a:xfrm>
            <a:off x="4499992" y="5661248"/>
            <a:ext cx="1440160" cy="307777"/>
          </a:xfrm>
          <a:prstGeom prst="rect">
            <a:avLst/>
          </a:prstGeom>
          <a:noFill/>
        </p:spPr>
        <p:txBody>
          <a:bodyPr wrap="square" rtlCol="0">
            <a:spAutoFit/>
          </a:bodyPr>
          <a:lstStyle/>
          <a:p>
            <a:r>
              <a:rPr lang="en-US" sz="1400" dirty="0" err="1" smtClean="0"/>
              <a:t>Ti</a:t>
            </a:r>
            <a:r>
              <a:rPr lang="en-US" sz="1400" dirty="0" smtClean="0"/>
              <a:t> LHe vessel</a:t>
            </a:r>
            <a:endParaRPr lang="en-US" sz="1400" dirty="0"/>
          </a:p>
        </p:txBody>
      </p:sp>
      <p:cxnSp>
        <p:nvCxnSpPr>
          <p:cNvPr id="20" name="Connecteur droit avec flèche 19"/>
          <p:cNvCxnSpPr>
            <a:stCxn id="19" idx="1"/>
          </p:cNvCxnSpPr>
          <p:nvPr/>
        </p:nvCxnSpPr>
        <p:spPr>
          <a:xfrm flipH="1">
            <a:off x="3707904" y="5815137"/>
            <a:ext cx="792088" cy="278159"/>
          </a:xfrm>
          <a:prstGeom prst="straightConnector1">
            <a:avLst/>
          </a:prstGeom>
          <a:ln w="28575">
            <a:tailEnd type="oval"/>
          </a:ln>
        </p:spPr>
        <p:style>
          <a:lnRef idx="3">
            <a:schemeClr val="dk1"/>
          </a:lnRef>
          <a:fillRef idx="0">
            <a:schemeClr val="dk1"/>
          </a:fillRef>
          <a:effectRef idx="2">
            <a:schemeClr val="dk1"/>
          </a:effectRef>
          <a:fontRef idx="minor">
            <a:schemeClr val="tx1"/>
          </a:fontRef>
        </p:style>
      </p:cxnSp>
      <p:cxnSp>
        <p:nvCxnSpPr>
          <p:cNvPr id="21" name="Connecteur droit avec flèche 20"/>
          <p:cNvCxnSpPr/>
          <p:nvPr/>
        </p:nvCxnSpPr>
        <p:spPr>
          <a:xfrm flipH="1">
            <a:off x="3347864" y="6225371"/>
            <a:ext cx="1152128" cy="359828"/>
          </a:xfrm>
          <a:prstGeom prst="straightConnector1">
            <a:avLst/>
          </a:prstGeom>
          <a:ln w="28575">
            <a:tailEnd type="oval"/>
          </a:ln>
        </p:spPr>
        <p:style>
          <a:lnRef idx="3">
            <a:schemeClr val="dk1"/>
          </a:lnRef>
          <a:fillRef idx="0">
            <a:schemeClr val="dk1"/>
          </a:fillRef>
          <a:effectRef idx="2">
            <a:schemeClr val="dk1"/>
          </a:effectRef>
          <a:fontRef idx="minor">
            <a:schemeClr val="tx1"/>
          </a:fontRef>
        </p:style>
      </p:cxnSp>
      <p:sp>
        <p:nvSpPr>
          <p:cNvPr id="22" name="ZoneTexte 21"/>
          <p:cNvSpPr txBox="1"/>
          <p:nvPr/>
        </p:nvSpPr>
        <p:spPr>
          <a:xfrm>
            <a:off x="1763688" y="4293096"/>
            <a:ext cx="2232248" cy="307777"/>
          </a:xfrm>
          <a:prstGeom prst="rect">
            <a:avLst/>
          </a:prstGeom>
          <a:noFill/>
        </p:spPr>
        <p:txBody>
          <a:bodyPr wrap="square" rtlCol="0">
            <a:spAutoFit/>
          </a:bodyPr>
          <a:lstStyle/>
          <a:p>
            <a:r>
              <a:rPr lang="en-US" sz="1400" dirty="0" err="1" smtClean="0"/>
              <a:t>Nb</a:t>
            </a:r>
            <a:r>
              <a:rPr lang="en-US" sz="1400" dirty="0" smtClean="0"/>
              <a:t> Plunger (actively cooled)</a:t>
            </a:r>
            <a:endParaRPr lang="en-US" sz="1400" dirty="0"/>
          </a:p>
        </p:txBody>
      </p:sp>
      <p:cxnSp>
        <p:nvCxnSpPr>
          <p:cNvPr id="23" name="Connecteur droit avec flèche 22"/>
          <p:cNvCxnSpPr>
            <a:stCxn id="22" idx="1"/>
          </p:cNvCxnSpPr>
          <p:nvPr/>
        </p:nvCxnSpPr>
        <p:spPr>
          <a:xfrm flipH="1">
            <a:off x="971600" y="4446985"/>
            <a:ext cx="792088" cy="278159"/>
          </a:xfrm>
          <a:prstGeom prst="straightConnector1">
            <a:avLst/>
          </a:prstGeom>
          <a:ln w="28575">
            <a:tailEnd type="oval"/>
          </a:ln>
        </p:spPr>
        <p:style>
          <a:lnRef idx="3">
            <a:schemeClr val="dk1"/>
          </a:lnRef>
          <a:fillRef idx="0">
            <a:schemeClr val="dk1"/>
          </a:fillRef>
          <a:effectRef idx="2">
            <a:schemeClr val="dk1"/>
          </a:effectRef>
          <a:fontRef idx="minor">
            <a:schemeClr val="tx1"/>
          </a:fontRef>
        </p:style>
      </p:cxnSp>
      <p:sp>
        <p:nvSpPr>
          <p:cNvPr id="24" name="ZoneTexte 23"/>
          <p:cNvSpPr txBox="1"/>
          <p:nvPr/>
        </p:nvSpPr>
        <p:spPr>
          <a:xfrm>
            <a:off x="2411760" y="3634161"/>
            <a:ext cx="1368152" cy="307777"/>
          </a:xfrm>
          <a:prstGeom prst="rect">
            <a:avLst/>
          </a:prstGeom>
          <a:noFill/>
        </p:spPr>
        <p:txBody>
          <a:bodyPr wrap="square" rtlCol="0">
            <a:spAutoFit/>
          </a:bodyPr>
          <a:lstStyle/>
          <a:p>
            <a:r>
              <a:rPr lang="en-US" sz="1400" dirty="0" smtClean="0"/>
              <a:t>Sliding parts</a:t>
            </a:r>
            <a:endParaRPr lang="en-US" sz="1400" dirty="0"/>
          </a:p>
        </p:txBody>
      </p:sp>
      <p:cxnSp>
        <p:nvCxnSpPr>
          <p:cNvPr id="25" name="Connecteur droit avec flèche 24"/>
          <p:cNvCxnSpPr/>
          <p:nvPr/>
        </p:nvCxnSpPr>
        <p:spPr>
          <a:xfrm flipH="1">
            <a:off x="801713" y="3790252"/>
            <a:ext cx="1610047" cy="502844"/>
          </a:xfrm>
          <a:prstGeom prst="straightConnector1">
            <a:avLst/>
          </a:prstGeom>
          <a:ln w="28575">
            <a:tailEnd type="oval"/>
          </a:ln>
        </p:spPr>
        <p:style>
          <a:lnRef idx="3">
            <a:schemeClr val="dk1"/>
          </a:lnRef>
          <a:fillRef idx="0">
            <a:schemeClr val="dk1"/>
          </a:fillRef>
          <a:effectRef idx="2">
            <a:schemeClr val="dk1"/>
          </a:effectRef>
          <a:fontRef idx="minor">
            <a:schemeClr val="tx1"/>
          </a:fontRef>
        </p:style>
      </p:cxnSp>
      <p:cxnSp>
        <p:nvCxnSpPr>
          <p:cNvPr id="26" name="Connecteur droit avec flèche 25"/>
          <p:cNvCxnSpPr>
            <a:stCxn id="24" idx="1"/>
          </p:cNvCxnSpPr>
          <p:nvPr/>
        </p:nvCxnSpPr>
        <p:spPr>
          <a:xfrm flipH="1" flipV="1">
            <a:off x="1606736" y="3745608"/>
            <a:ext cx="805024" cy="42442"/>
          </a:xfrm>
          <a:prstGeom prst="straightConnector1">
            <a:avLst/>
          </a:prstGeom>
          <a:ln w="28575">
            <a:tailEnd type="oval"/>
          </a:ln>
        </p:spPr>
        <p:style>
          <a:lnRef idx="3">
            <a:schemeClr val="dk1"/>
          </a:lnRef>
          <a:fillRef idx="0">
            <a:schemeClr val="dk1"/>
          </a:fillRef>
          <a:effectRef idx="2">
            <a:schemeClr val="dk1"/>
          </a:effectRef>
          <a:fontRef idx="minor">
            <a:schemeClr val="tx1"/>
          </a:fontRef>
        </p:style>
      </p:cxnSp>
      <p:sp>
        <p:nvSpPr>
          <p:cNvPr id="27" name="Double flèche verticale 26"/>
          <p:cNvSpPr/>
          <p:nvPr/>
        </p:nvSpPr>
        <p:spPr>
          <a:xfrm>
            <a:off x="837109" y="5229200"/>
            <a:ext cx="169887" cy="619864"/>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8" name="ZoneTexte 27"/>
          <p:cNvSpPr txBox="1"/>
          <p:nvPr/>
        </p:nvSpPr>
        <p:spPr>
          <a:xfrm>
            <a:off x="1763688" y="1555879"/>
            <a:ext cx="4824536" cy="1077218"/>
          </a:xfrm>
          <a:prstGeom prst="rect">
            <a:avLst/>
          </a:prstGeom>
          <a:noFill/>
        </p:spPr>
        <p:txBody>
          <a:bodyPr wrap="square" rtlCol="0">
            <a:spAutoFit/>
          </a:bodyPr>
          <a:lstStyle/>
          <a:p>
            <a:r>
              <a:rPr lang="en-US" sz="1600" dirty="0" smtClean="0"/>
              <a:t>An external motorization provides motion to a </a:t>
            </a:r>
            <a:r>
              <a:rPr lang="en-US" sz="1600" dirty="0" err="1" smtClean="0"/>
              <a:t>Nb</a:t>
            </a:r>
            <a:r>
              <a:rPr lang="en-US" sz="1600" dirty="0" smtClean="0"/>
              <a:t> plunger that is moving up and down inside the cavity.</a:t>
            </a:r>
          </a:p>
          <a:p>
            <a:r>
              <a:rPr lang="en-US" sz="1600" dirty="0" smtClean="0"/>
              <a:t>Tuning sensitivity  :  ~1 kHz/mm</a:t>
            </a:r>
          </a:p>
          <a:p>
            <a:r>
              <a:rPr lang="en-US" sz="1600" dirty="0" smtClean="0"/>
              <a:t>Nominal stroke : 10 mm</a:t>
            </a:r>
          </a:p>
        </p:txBody>
      </p:sp>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9411" y="2852936"/>
            <a:ext cx="1742829" cy="2323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ZoneTexte 31"/>
          <p:cNvSpPr txBox="1"/>
          <p:nvPr/>
        </p:nvSpPr>
        <p:spPr>
          <a:xfrm>
            <a:off x="4989411" y="5178863"/>
            <a:ext cx="1742829" cy="307777"/>
          </a:xfrm>
          <a:prstGeom prst="rect">
            <a:avLst/>
          </a:prstGeom>
          <a:noFill/>
        </p:spPr>
        <p:txBody>
          <a:bodyPr wrap="square" rtlCol="0">
            <a:spAutoFit/>
          </a:bodyPr>
          <a:lstStyle/>
          <a:p>
            <a:pPr algn="ctr"/>
            <a:r>
              <a:rPr lang="en-US" sz="1400" i="1" dirty="0" err="1" smtClean="0"/>
              <a:t>Nb</a:t>
            </a:r>
            <a:r>
              <a:rPr lang="en-US" sz="1400" i="1" dirty="0" smtClean="0"/>
              <a:t> Plunger</a:t>
            </a:r>
            <a:endParaRPr lang="en-US" sz="1400" i="1" dirty="0"/>
          </a:p>
        </p:txBody>
      </p:sp>
      <p:sp>
        <p:nvSpPr>
          <p:cNvPr id="33" name="Rectangle 32"/>
          <p:cNvSpPr/>
          <p:nvPr/>
        </p:nvSpPr>
        <p:spPr>
          <a:xfrm>
            <a:off x="4730874" y="6351711"/>
            <a:ext cx="2865462" cy="461665"/>
          </a:xfrm>
          <a:prstGeom prst="rect">
            <a:avLst/>
          </a:prstGeom>
        </p:spPr>
        <p:txBody>
          <a:bodyPr wrap="square">
            <a:spAutoFit/>
          </a:bodyPr>
          <a:lstStyle/>
          <a:p>
            <a:r>
              <a:rPr lang="fr-FR" sz="1200" dirty="0" smtClean="0"/>
              <a:t>D. </a:t>
            </a:r>
            <a:r>
              <a:rPr lang="fr-FR" sz="1200" dirty="0" err="1" smtClean="0"/>
              <a:t>Longuevergne</a:t>
            </a:r>
            <a:r>
              <a:rPr lang="fr-FR" sz="1200" dirty="0" smtClean="0"/>
              <a:t> &amp; al. "A </a:t>
            </a:r>
            <a:r>
              <a:rPr lang="fr-FR" sz="1200" dirty="0"/>
              <a:t>Cold Tuner System </a:t>
            </a:r>
            <a:r>
              <a:rPr lang="fr-FR" sz="1200" dirty="0" err="1"/>
              <a:t>With</a:t>
            </a:r>
            <a:r>
              <a:rPr lang="fr-FR" sz="1200" dirty="0"/>
              <a:t> Mobile </a:t>
            </a:r>
            <a:r>
              <a:rPr lang="fr-FR" sz="1200" dirty="0" err="1" smtClean="0"/>
              <a:t>Plunger</a:t>
            </a:r>
            <a:r>
              <a:rPr lang="fr-FR" sz="1200" dirty="0"/>
              <a:t> </a:t>
            </a:r>
            <a:r>
              <a:rPr lang="fr-FR" sz="1200" dirty="0" smtClean="0"/>
              <a:t>".</a:t>
            </a:r>
            <a:r>
              <a:rPr lang="fr-FR" sz="1200" dirty="0"/>
              <a:t> </a:t>
            </a:r>
            <a:r>
              <a:rPr lang="fr-FR" sz="1200" i="1" dirty="0" smtClean="0"/>
              <a:t>SRF’13</a:t>
            </a:r>
            <a:r>
              <a:rPr lang="fr-FR" sz="1200" dirty="0" smtClean="0"/>
              <a:t>.</a:t>
            </a:r>
            <a:endParaRPr lang="fr-FR" sz="1200" dirty="0"/>
          </a:p>
        </p:txBody>
      </p:sp>
      <p:sp>
        <p:nvSpPr>
          <p:cNvPr id="34"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Spiral2 tuner : Working principle</a:t>
            </a:r>
            <a:endParaRPr lang="fr-FR" sz="2400" dirty="0"/>
          </a:p>
        </p:txBody>
      </p:sp>
      <p:sp>
        <p:nvSpPr>
          <p:cNvPr id="5" name="Rectangle 4"/>
          <p:cNvSpPr/>
          <p:nvPr/>
        </p:nvSpPr>
        <p:spPr>
          <a:xfrm>
            <a:off x="251520" y="1052736"/>
            <a:ext cx="1440160" cy="811299"/>
          </a:xfrm>
          <a:prstGeom prst="rect">
            <a:avLst/>
          </a:prstGeom>
          <a:gradFill>
            <a:gsLst>
              <a:gs pos="0">
                <a:schemeClr val="bg1"/>
              </a:gs>
              <a:gs pos="50000">
                <a:schemeClr val="bg1"/>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Double flèche verticale 34"/>
          <p:cNvSpPr/>
          <p:nvPr/>
        </p:nvSpPr>
        <p:spPr>
          <a:xfrm>
            <a:off x="467544" y="1700808"/>
            <a:ext cx="169887" cy="619864"/>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5740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179512" y="1196752"/>
            <a:ext cx="8964488" cy="584775"/>
          </a:xfrm>
          <a:prstGeom prst="rect">
            <a:avLst/>
          </a:prstGeom>
          <a:noFill/>
        </p:spPr>
        <p:txBody>
          <a:bodyPr wrap="square" rtlCol="0">
            <a:spAutoFit/>
          </a:bodyPr>
          <a:lstStyle/>
          <a:p>
            <a:r>
              <a:rPr lang="en-US" sz="1600" dirty="0" smtClean="0"/>
              <a:t>Status : 14 cavities + tuners inside 7 cryomodules successfully tested at IPNO prior transport in tunnel at GANIL (France) (last cryomodule tested last December)</a:t>
            </a:r>
          </a:p>
        </p:txBody>
      </p:sp>
      <p:sp>
        <p:nvSpPr>
          <p:cNvPr id="18" name="ZoneTexte 17"/>
          <p:cNvSpPr txBox="1"/>
          <p:nvPr/>
        </p:nvSpPr>
        <p:spPr>
          <a:xfrm>
            <a:off x="179512" y="5085184"/>
            <a:ext cx="8964488" cy="1077218"/>
          </a:xfrm>
          <a:prstGeom prst="rect">
            <a:avLst/>
          </a:prstGeom>
          <a:noFill/>
        </p:spPr>
        <p:txBody>
          <a:bodyPr wrap="square" rtlCol="0">
            <a:spAutoFit/>
          </a:bodyPr>
          <a:lstStyle/>
          <a:p>
            <a:r>
              <a:rPr lang="en-US" sz="1600" dirty="0" smtClean="0"/>
              <a:t>Note : MB05 and MB06 were equipped with prototype parts of the tuner, this explain why the range seems shifted compared to the others, and why it goes negative also.</a:t>
            </a:r>
          </a:p>
          <a:p>
            <a:endParaRPr lang="en-US" sz="1600" dirty="0" smtClean="0"/>
          </a:p>
          <a:p>
            <a:r>
              <a:rPr lang="en-US" sz="1600" dirty="0" smtClean="0"/>
              <a:t>On some tuners, the first 2 millimeters show a slope slightly different.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132856"/>
            <a:ext cx="6224621" cy="2860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2420888"/>
            <a:ext cx="2847437" cy="237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Spiral2 tuner : Scope on results</a:t>
            </a:r>
            <a:endParaRPr lang="fr-FR" sz="2400" dirty="0"/>
          </a:p>
        </p:txBody>
      </p:sp>
      <p:sp>
        <p:nvSpPr>
          <p:cNvPr id="2" name="Rectangle 1"/>
          <p:cNvSpPr/>
          <p:nvPr/>
        </p:nvSpPr>
        <p:spPr>
          <a:xfrm>
            <a:off x="6598064" y="2129294"/>
            <a:ext cx="2369751" cy="307777"/>
          </a:xfrm>
          <a:prstGeom prst="rect">
            <a:avLst/>
          </a:prstGeom>
        </p:spPr>
        <p:txBody>
          <a:bodyPr wrap="none">
            <a:spAutoFit/>
          </a:bodyPr>
          <a:lstStyle/>
          <a:p>
            <a:r>
              <a:rPr lang="en-US" sz="1400" dirty="0" smtClean="0"/>
              <a:t>Tuning sensitivity of 14 tuners</a:t>
            </a:r>
            <a:endParaRPr lang="fr-FR" sz="1400" dirty="0"/>
          </a:p>
        </p:txBody>
      </p:sp>
    </p:spTree>
    <p:extLst>
      <p:ext uri="{BB962C8B-B14F-4D97-AF65-F5344CB8AC3E}">
        <p14:creationId xmlns:p14="http://schemas.microsoft.com/office/powerpoint/2010/main" val="12261725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Spiral2 tuner : Back and forth tilting issue</a:t>
            </a:r>
            <a:endParaRPr lang="en-US" sz="2400" dirty="0"/>
          </a:p>
        </p:txBody>
      </p:sp>
      <p:grpSp>
        <p:nvGrpSpPr>
          <p:cNvPr id="10" name="Groupe 9"/>
          <p:cNvGrpSpPr/>
          <p:nvPr/>
        </p:nvGrpSpPr>
        <p:grpSpPr>
          <a:xfrm>
            <a:off x="5858781" y="908720"/>
            <a:ext cx="3537755" cy="1474064"/>
            <a:chOff x="323528" y="3212977"/>
            <a:chExt cx="4320480" cy="1800199"/>
          </a:xfrm>
        </p:grpSpPr>
        <p:cxnSp>
          <p:nvCxnSpPr>
            <p:cNvPr id="11" name="Connecteur droit 10"/>
            <p:cNvCxnSpPr/>
            <p:nvPr/>
          </p:nvCxnSpPr>
          <p:spPr>
            <a:xfrm rot="5400000">
              <a:off x="1654486" y="3608625"/>
              <a:ext cx="792882" cy="1585"/>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grpSp>
          <p:nvGrpSpPr>
            <p:cNvPr id="12" name="Groupe 11"/>
            <p:cNvGrpSpPr/>
            <p:nvPr/>
          </p:nvGrpSpPr>
          <p:grpSpPr>
            <a:xfrm flipH="1">
              <a:off x="2266158" y="3589692"/>
              <a:ext cx="433636" cy="360040"/>
              <a:chOff x="899592" y="3645024"/>
              <a:chExt cx="1728192" cy="1440160"/>
            </a:xfrm>
          </p:grpSpPr>
          <p:cxnSp>
            <p:nvCxnSpPr>
              <p:cNvPr id="37" name="Connecteur droit 36"/>
              <p:cNvCxnSpPr/>
              <p:nvPr/>
            </p:nvCxnSpPr>
            <p:spPr>
              <a:xfrm rot="5400000">
                <a:off x="2448558" y="5048386"/>
                <a:ext cx="7200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necteur droit 37"/>
              <p:cNvCxnSpPr/>
              <p:nvPr/>
            </p:nvCxnSpPr>
            <p:spPr>
              <a:xfrm rot="5400000">
                <a:off x="2518978" y="3681028"/>
                <a:ext cx="72008" cy="1588"/>
              </a:xfrm>
              <a:prstGeom prst="line">
                <a:avLst/>
              </a:prstGeom>
            </p:spPr>
            <p:style>
              <a:lnRef idx="2">
                <a:schemeClr val="accent1"/>
              </a:lnRef>
              <a:fillRef idx="0">
                <a:schemeClr val="accent1"/>
              </a:fillRef>
              <a:effectRef idx="1">
                <a:schemeClr val="accent1"/>
              </a:effectRef>
              <a:fontRef idx="minor">
                <a:schemeClr val="tx1"/>
              </a:fontRef>
            </p:style>
          </p:cxnSp>
          <p:sp>
            <p:nvSpPr>
              <p:cNvPr id="39" name="Arc 38"/>
              <p:cNvSpPr/>
              <p:nvPr/>
            </p:nvSpPr>
            <p:spPr>
              <a:xfrm flipH="1" flipV="1">
                <a:off x="2411760"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40" name="Groupe 363"/>
              <p:cNvGrpSpPr/>
              <p:nvPr/>
            </p:nvGrpSpPr>
            <p:grpSpPr>
              <a:xfrm>
                <a:off x="2411760" y="3933056"/>
                <a:ext cx="216024" cy="288032"/>
                <a:chOff x="2411760" y="3933056"/>
                <a:chExt cx="216024" cy="288032"/>
              </a:xfrm>
            </p:grpSpPr>
            <p:sp>
              <p:nvSpPr>
                <p:cNvPr id="78" name="Arc 77"/>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9" name="Arc 78"/>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0" name="Arc 79"/>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1" name="Arc 80"/>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cxnSp>
            <p:nvCxnSpPr>
              <p:cNvPr id="41" name="Connecteur droit 40"/>
              <p:cNvCxnSpPr/>
              <p:nvPr/>
            </p:nvCxnSpPr>
            <p:spPr>
              <a:xfrm rot="5400000">
                <a:off x="936390" y="3680234"/>
                <a:ext cx="72008"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42" name="Groupe 365"/>
              <p:cNvGrpSpPr/>
              <p:nvPr/>
            </p:nvGrpSpPr>
            <p:grpSpPr>
              <a:xfrm>
                <a:off x="899592" y="3717032"/>
                <a:ext cx="216024" cy="216024"/>
                <a:chOff x="899592" y="3717032"/>
                <a:chExt cx="216024" cy="216024"/>
              </a:xfrm>
            </p:grpSpPr>
            <p:sp>
              <p:nvSpPr>
                <p:cNvPr id="76" name="Arc 75"/>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77" name="Connecteur en arc 76"/>
                <p:cNvCxnSpPr>
                  <a:endCxn id="76"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cxnSp>
            <p:nvCxnSpPr>
              <p:cNvPr id="43" name="Connecteur en arc 42"/>
              <p:cNvCxnSpPr>
                <a:endCxn id="39" idx="2"/>
              </p:cNvCxnSpPr>
              <p:nvPr/>
            </p:nvCxnSpPr>
            <p:spPr>
              <a:xfrm rot="5400000">
                <a:off x="241176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nvGrpSpPr>
              <p:cNvPr id="44" name="Groupe 367"/>
              <p:cNvGrpSpPr/>
              <p:nvPr/>
            </p:nvGrpSpPr>
            <p:grpSpPr>
              <a:xfrm>
                <a:off x="2411760" y="4221088"/>
                <a:ext cx="216024" cy="288032"/>
                <a:chOff x="2411760" y="3933056"/>
                <a:chExt cx="216024" cy="288032"/>
              </a:xfrm>
            </p:grpSpPr>
            <p:sp>
              <p:nvSpPr>
                <p:cNvPr id="72" name="Arc 71"/>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3" name="Arc 72"/>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4" name="Arc 73"/>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5" name="Arc 74"/>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45" name="Groupe 368"/>
              <p:cNvGrpSpPr/>
              <p:nvPr/>
            </p:nvGrpSpPr>
            <p:grpSpPr>
              <a:xfrm>
                <a:off x="2411760" y="4509120"/>
                <a:ext cx="216024" cy="288032"/>
                <a:chOff x="2411760" y="3933056"/>
                <a:chExt cx="216024" cy="288032"/>
              </a:xfrm>
            </p:grpSpPr>
            <p:sp>
              <p:nvSpPr>
                <p:cNvPr id="68" name="Arc 67"/>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9" name="Arc 68"/>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0" name="Arc 69"/>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1" name="Arc 70"/>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46" name="Groupe 369"/>
              <p:cNvGrpSpPr/>
              <p:nvPr/>
            </p:nvGrpSpPr>
            <p:grpSpPr>
              <a:xfrm flipH="1">
                <a:off x="899592" y="3933056"/>
                <a:ext cx="216024" cy="288032"/>
                <a:chOff x="2411760" y="3933056"/>
                <a:chExt cx="216024" cy="288032"/>
              </a:xfrm>
            </p:grpSpPr>
            <p:sp>
              <p:nvSpPr>
                <p:cNvPr id="64" name="Arc 63"/>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5" name="Arc 64"/>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6" name="Arc 65"/>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7" name="Arc 66"/>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47" name="Groupe 370"/>
              <p:cNvGrpSpPr/>
              <p:nvPr/>
            </p:nvGrpSpPr>
            <p:grpSpPr>
              <a:xfrm flipH="1">
                <a:off x="899592" y="4221088"/>
                <a:ext cx="216024" cy="288032"/>
                <a:chOff x="2411760" y="3933056"/>
                <a:chExt cx="216024" cy="288032"/>
              </a:xfrm>
            </p:grpSpPr>
            <p:sp>
              <p:nvSpPr>
                <p:cNvPr id="60" name="Arc 59"/>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1" name="Arc 60"/>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2" name="Arc 61"/>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3" name="Arc 62"/>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48" name="Groupe 371"/>
              <p:cNvGrpSpPr/>
              <p:nvPr/>
            </p:nvGrpSpPr>
            <p:grpSpPr>
              <a:xfrm flipH="1">
                <a:off x="899592" y="4509120"/>
                <a:ext cx="216024" cy="288032"/>
                <a:chOff x="2411760" y="3933056"/>
                <a:chExt cx="216024" cy="288032"/>
              </a:xfrm>
            </p:grpSpPr>
            <p:sp>
              <p:nvSpPr>
                <p:cNvPr id="56" name="Arc 55"/>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7" name="Arc 56"/>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8" name="Arc 57"/>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9" name="Arc 58"/>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49" name="Groupe 372"/>
              <p:cNvGrpSpPr/>
              <p:nvPr/>
            </p:nvGrpSpPr>
            <p:grpSpPr>
              <a:xfrm flipH="1" flipV="1">
                <a:off x="899592" y="4797152"/>
                <a:ext cx="216024" cy="216024"/>
                <a:chOff x="899592" y="3717032"/>
                <a:chExt cx="216024" cy="216024"/>
              </a:xfrm>
            </p:grpSpPr>
            <p:sp>
              <p:nvSpPr>
                <p:cNvPr id="54" name="Arc 53"/>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55" name="Connecteur en arc 54"/>
                <p:cNvCxnSpPr>
                  <a:endCxn id="54"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50" name="Groupe 373"/>
              <p:cNvGrpSpPr/>
              <p:nvPr/>
            </p:nvGrpSpPr>
            <p:grpSpPr>
              <a:xfrm flipV="1">
                <a:off x="2411760" y="4797152"/>
                <a:ext cx="216024" cy="216024"/>
                <a:chOff x="899592" y="3717032"/>
                <a:chExt cx="216024" cy="216024"/>
              </a:xfrm>
            </p:grpSpPr>
            <p:sp>
              <p:nvSpPr>
                <p:cNvPr id="52" name="Arc 51"/>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53" name="Connecteur en arc 52"/>
                <p:cNvCxnSpPr>
                  <a:endCxn id="52"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cxnSp>
            <p:nvCxnSpPr>
              <p:cNvPr id="51" name="Connecteur droit 50"/>
              <p:cNvCxnSpPr/>
              <p:nvPr/>
            </p:nvCxnSpPr>
            <p:spPr>
              <a:xfrm rot="5400000">
                <a:off x="1008398" y="5048386"/>
                <a:ext cx="72008"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13" name="Rectangle 12"/>
            <p:cNvSpPr/>
            <p:nvPr/>
          </p:nvSpPr>
          <p:spPr>
            <a:xfrm flipV="1">
              <a:off x="2626992" y="3933056"/>
              <a:ext cx="144016" cy="1440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Rectangle 13"/>
            <p:cNvSpPr/>
            <p:nvPr/>
          </p:nvSpPr>
          <p:spPr>
            <a:xfrm flipV="1">
              <a:off x="2194944" y="3933056"/>
              <a:ext cx="144016" cy="144016"/>
            </a:xfrm>
            <a:prstGeom prst="rect">
              <a:avLst/>
            </a:prstGeom>
            <a:ln>
              <a:solidFill>
                <a:srgbClr val="7486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5" name="Connecteur droit 14"/>
            <p:cNvCxnSpPr/>
            <p:nvPr/>
          </p:nvCxnSpPr>
          <p:spPr>
            <a:xfrm>
              <a:off x="2050928" y="4021740"/>
              <a:ext cx="144016" cy="1588"/>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a:endCxn id="23" idx="2"/>
            </p:cNvCxnSpPr>
            <p:nvPr/>
          </p:nvCxnSpPr>
          <p:spPr>
            <a:xfrm rot="16200000" flipH="1">
              <a:off x="2437978" y="4338887"/>
              <a:ext cx="524877" cy="2835"/>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p:nvCxnSpPr>
          <p:spPr>
            <a:xfrm rot="16200000" flipH="1">
              <a:off x="3086449" y="4339284"/>
              <a:ext cx="237639" cy="1247"/>
            </a:xfrm>
            <a:prstGeom prst="line">
              <a:avLst/>
            </a:prstGeom>
          </p:spPr>
          <p:style>
            <a:lnRef idx="2">
              <a:schemeClr val="accent3"/>
            </a:lnRef>
            <a:fillRef idx="0">
              <a:schemeClr val="accent3"/>
            </a:fillRef>
            <a:effectRef idx="1">
              <a:schemeClr val="accent3"/>
            </a:effectRef>
            <a:fontRef idx="minor">
              <a:schemeClr val="tx1"/>
            </a:fontRef>
          </p:style>
        </p:cxnSp>
        <p:cxnSp>
          <p:nvCxnSpPr>
            <p:cNvPr id="19" name="Connecteur droit 18"/>
            <p:cNvCxnSpPr>
              <a:endCxn id="20" idx="2"/>
            </p:cNvCxnSpPr>
            <p:nvPr/>
          </p:nvCxnSpPr>
          <p:spPr>
            <a:xfrm rot="5400000">
              <a:off x="1644249" y="4338492"/>
              <a:ext cx="237639" cy="2833"/>
            </a:xfrm>
            <a:prstGeom prst="line">
              <a:avLst/>
            </a:prstGeom>
          </p:spPr>
          <p:style>
            <a:lnRef idx="2">
              <a:schemeClr val="accent3"/>
            </a:lnRef>
            <a:fillRef idx="0">
              <a:schemeClr val="accent3"/>
            </a:fillRef>
            <a:effectRef idx="1">
              <a:schemeClr val="accent3"/>
            </a:effectRef>
            <a:fontRef idx="minor">
              <a:schemeClr val="tx1"/>
            </a:fontRef>
          </p:style>
        </p:cxnSp>
        <p:sp>
          <p:nvSpPr>
            <p:cNvPr id="20" name="Arc 19"/>
            <p:cNvSpPr/>
            <p:nvPr/>
          </p:nvSpPr>
          <p:spPr>
            <a:xfrm rot="16200000">
              <a:off x="2267747" y="2996952"/>
              <a:ext cx="432048" cy="3312368"/>
            </a:xfrm>
            <a:prstGeom prst="arc">
              <a:avLst>
                <a:gd name="adj1" fmla="val 16431370"/>
                <a:gd name="adj2" fmla="val 17104079"/>
              </a:avLst>
            </a:prstGeom>
          </p:spPr>
          <p:style>
            <a:lnRef idx="2">
              <a:schemeClr val="accent3"/>
            </a:lnRef>
            <a:fillRef idx="0">
              <a:schemeClr val="accent3"/>
            </a:fillRef>
            <a:effectRef idx="1">
              <a:schemeClr val="accent3"/>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 name="Arc 20"/>
            <p:cNvSpPr/>
            <p:nvPr/>
          </p:nvSpPr>
          <p:spPr>
            <a:xfrm rot="16200000" flipV="1">
              <a:off x="2267747" y="2996951"/>
              <a:ext cx="432048" cy="3312370"/>
            </a:xfrm>
            <a:prstGeom prst="arc">
              <a:avLst>
                <a:gd name="adj1" fmla="val 16431370"/>
                <a:gd name="adj2" fmla="val 17104079"/>
              </a:avLst>
            </a:prstGeom>
          </p:spPr>
          <p:style>
            <a:lnRef idx="2">
              <a:schemeClr val="accent3"/>
            </a:lnRef>
            <a:fillRef idx="0">
              <a:schemeClr val="accent3"/>
            </a:fillRef>
            <a:effectRef idx="1">
              <a:schemeClr val="accent3"/>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 name="Arc 21"/>
            <p:cNvSpPr/>
            <p:nvPr/>
          </p:nvSpPr>
          <p:spPr>
            <a:xfrm rot="16200000">
              <a:off x="2771800" y="3140968"/>
              <a:ext cx="432048" cy="3312368"/>
            </a:xfrm>
            <a:prstGeom prst="arc">
              <a:avLst>
                <a:gd name="adj1" fmla="val 16431370"/>
                <a:gd name="adj2" fmla="val 17104079"/>
              </a:avLst>
            </a:prstGeom>
            <a:ln>
              <a:solidFill>
                <a:srgbClr val="748696"/>
              </a:solidFill>
            </a:ln>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Arc 22"/>
            <p:cNvSpPr/>
            <p:nvPr/>
          </p:nvSpPr>
          <p:spPr>
            <a:xfrm rot="16200000" flipV="1">
              <a:off x="1763689" y="3140967"/>
              <a:ext cx="432048" cy="3312370"/>
            </a:xfrm>
            <a:prstGeom prst="arc">
              <a:avLst>
                <a:gd name="adj1" fmla="val 16431370"/>
                <a:gd name="adj2" fmla="val 17104079"/>
              </a:avLst>
            </a:prstGeom>
            <a:ln>
              <a:solidFill>
                <a:srgbClr val="748696"/>
              </a:solidFill>
            </a:ln>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24" name="Connecteur droit 23"/>
            <p:cNvCxnSpPr/>
            <p:nvPr/>
          </p:nvCxnSpPr>
          <p:spPr>
            <a:xfrm rot="5400000">
              <a:off x="2004687" y="4338093"/>
              <a:ext cx="525671" cy="3628"/>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131844" y="4229472"/>
              <a:ext cx="144016" cy="1440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6" name="Rectangle 25"/>
            <p:cNvSpPr/>
            <p:nvPr/>
          </p:nvSpPr>
          <p:spPr>
            <a:xfrm>
              <a:off x="1690890" y="4229472"/>
              <a:ext cx="144016" cy="1440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 name="Rectangle 26"/>
            <p:cNvSpPr/>
            <p:nvPr/>
          </p:nvSpPr>
          <p:spPr>
            <a:xfrm flipV="1">
              <a:off x="2627788" y="4085456"/>
              <a:ext cx="144016" cy="1440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8" name="Rectangle 27"/>
            <p:cNvSpPr/>
            <p:nvPr/>
          </p:nvSpPr>
          <p:spPr>
            <a:xfrm flipV="1">
              <a:off x="2195740" y="4085456"/>
              <a:ext cx="144016" cy="144016"/>
            </a:xfrm>
            <a:prstGeom prst="rect">
              <a:avLst/>
            </a:prstGeom>
            <a:ln>
              <a:solidFill>
                <a:srgbClr val="7486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9" name="Groupe 28"/>
            <p:cNvGrpSpPr/>
            <p:nvPr/>
          </p:nvGrpSpPr>
          <p:grpSpPr>
            <a:xfrm rot="21446368">
              <a:off x="1979710" y="3284984"/>
              <a:ext cx="791298" cy="1584176"/>
              <a:chOff x="1979710" y="3284984"/>
              <a:chExt cx="791298" cy="1584176"/>
            </a:xfrm>
          </p:grpSpPr>
          <p:cxnSp>
            <p:nvCxnSpPr>
              <p:cNvPr id="30" name="Connecteur droit 29"/>
              <p:cNvCxnSpPr/>
              <p:nvPr/>
            </p:nvCxnSpPr>
            <p:spPr>
              <a:xfrm rot="16200000" flipH="1">
                <a:off x="1763688" y="3589690"/>
                <a:ext cx="432048"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rot="16200000" flipH="1">
                <a:off x="1907704" y="3589690"/>
                <a:ext cx="432048"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2122936" y="3516096"/>
                <a:ext cx="72008" cy="1588"/>
              </a:xfrm>
              <a:prstGeom prst="line">
                <a:avLst/>
              </a:prstGeom>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flipV="1">
                <a:off x="2626992" y="3445676"/>
                <a:ext cx="14401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4" name="Rectangle 33"/>
              <p:cNvSpPr/>
              <p:nvPr/>
            </p:nvSpPr>
            <p:spPr>
              <a:xfrm flipV="1">
                <a:off x="2194944" y="3445676"/>
                <a:ext cx="14401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5" name="Rectangle 34"/>
              <p:cNvSpPr/>
              <p:nvPr/>
            </p:nvSpPr>
            <p:spPr>
              <a:xfrm>
                <a:off x="2411762" y="3429000"/>
                <a:ext cx="143222" cy="1440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6" name="Rectangle 35"/>
              <p:cNvSpPr/>
              <p:nvPr/>
            </p:nvSpPr>
            <p:spPr>
              <a:xfrm>
                <a:off x="2194944" y="3284984"/>
                <a:ext cx="576064"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grpSp>
        <p:nvGrpSpPr>
          <p:cNvPr id="82" name="Groupe 81"/>
          <p:cNvGrpSpPr/>
          <p:nvPr/>
        </p:nvGrpSpPr>
        <p:grpSpPr>
          <a:xfrm>
            <a:off x="5863432" y="3717034"/>
            <a:ext cx="3537755" cy="1710908"/>
            <a:chOff x="4355978" y="5057803"/>
            <a:chExt cx="4320480" cy="2089444"/>
          </a:xfrm>
        </p:grpSpPr>
        <p:grpSp>
          <p:nvGrpSpPr>
            <p:cNvPr id="83" name="Groupe 82"/>
            <p:cNvGrpSpPr/>
            <p:nvPr/>
          </p:nvGrpSpPr>
          <p:grpSpPr>
            <a:xfrm flipH="1">
              <a:off x="6300192" y="5517023"/>
              <a:ext cx="433636" cy="360040"/>
              <a:chOff x="899592" y="3645024"/>
              <a:chExt cx="1728192" cy="1440160"/>
            </a:xfrm>
          </p:grpSpPr>
          <p:cxnSp>
            <p:nvCxnSpPr>
              <p:cNvPr id="109" name="Connecteur droit 108"/>
              <p:cNvCxnSpPr/>
              <p:nvPr/>
            </p:nvCxnSpPr>
            <p:spPr>
              <a:xfrm rot="5400000">
                <a:off x="2448558" y="5048386"/>
                <a:ext cx="7200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Connecteur droit 109"/>
              <p:cNvCxnSpPr/>
              <p:nvPr/>
            </p:nvCxnSpPr>
            <p:spPr>
              <a:xfrm rot="5400000">
                <a:off x="2518978" y="3681028"/>
                <a:ext cx="7200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11" name="Arc 110"/>
              <p:cNvSpPr/>
              <p:nvPr/>
            </p:nvSpPr>
            <p:spPr>
              <a:xfrm flipH="1" flipV="1">
                <a:off x="2411760"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112" name="Groupe 363"/>
              <p:cNvGrpSpPr/>
              <p:nvPr/>
            </p:nvGrpSpPr>
            <p:grpSpPr>
              <a:xfrm>
                <a:off x="2411760" y="3933056"/>
                <a:ext cx="216024" cy="288032"/>
                <a:chOff x="2411760" y="3933056"/>
                <a:chExt cx="216024" cy="288032"/>
              </a:xfrm>
            </p:grpSpPr>
            <p:sp>
              <p:nvSpPr>
                <p:cNvPr id="150" name="Arc 149"/>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1" name="Arc 150"/>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2" name="Arc 151"/>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3" name="Arc 152"/>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cxnSp>
            <p:nvCxnSpPr>
              <p:cNvPr id="113" name="Connecteur droit 112"/>
              <p:cNvCxnSpPr/>
              <p:nvPr/>
            </p:nvCxnSpPr>
            <p:spPr>
              <a:xfrm rot="5400000">
                <a:off x="936390" y="3680234"/>
                <a:ext cx="72008"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114" name="Groupe 365"/>
              <p:cNvGrpSpPr/>
              <p:nvPr/>
            </p:nvGrpSpPr>
            <p:grpSpPr>
              <a:xfrm>
                <a:off x="899592" y="3717032"/>
                <a:ext cx="216024" cy="216024"/>
                <a:chOff x="899592" y="3717032"/>
                <a:chExt cx="216024" cy="216024"/>
              </a:xfrm>
            </p:grpSpPr>
            <p:sp>
              <p:nvSpPr>
                <p:cNvPr id="148" name="Arc 147"/>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49" name="Connecteur en arc 148"/>
                <p:cNvCxnSpPr>
                  <a:endCxn id="148"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cxnSp>
            <p:nvCxnSpPr>
              <p:cNvPr id="115" name="Connecteur en arc 114"/>
              <p:cNvCxnSpPr>
                <a:endCxn id="111" idx="2"/>
              </p:cNvCxnSpPr>
              <p:nvPr/>
            </p:nvCxnSpPr>
            <p:spPr>
              <a:xfrm rot="5400000">
                <a:off x="241176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nvGrpSpPr>
              <p:cNvPr id="116" name="Groupe 367"/>
              <p:cNvGrpSpPr/>
              <p:nvPr/>
            </p:nvGrpSpPr>
            <p:grpSpPr>
              <a:xfrm>
                <a:off x="2411760" y="4221088"/>
                <a:ext cx="216024" cy="288032"/>
                <a:chOff x="2411760" y="3933056"/>
                <a:chExt cx="216024" cy="288032"/>
              </a:xfrm>
            </p:grpSpPr>
            <p:sp>
              <p:nvSpPr>
                <p:cNvPr id="144" name="Arc 143"/>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5" name="Arc 144"/>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6" name="Arc 145"/>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7" name="Arc 146"/>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17" name="Groupe 368"/>
              <p:cNvGrpSpPr/>
              <p:nvPr/>
            </p:nvGrpSpPr>
            <p:grpSpPr>
              <a:xfrm>
                <a:off x="2411760" y="4509120"/>
                <a:ext cx="216024" cy="288032"/>
                <a:chOff x="2411760" y="3933056"/>
                <a:chExt cx="216024" cy="288032"/>
              </a:xfrm>
            </p:grpSpPr>
            <p:sp>
              <p:nvSpPr>
                <p:cNvPr id="140" name="Arc 139"/>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1" name="Arc 140"/>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2" name="Arc 141"/>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3" name="Arc 142"/>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18" name="Groupe 369"/>
              <p:cNvGrpSpPr/>
              <p:nvPr/>
            </p:nvGrpSpPr>
            <p:grpSpPr>
              <a:xfrm flipH="1">
                <a:off x="899592" y="3933056"/>
                <a:ext cx="216024" cy="288032"/>
                <a:chOff x="2411760" y="3933056"/>
                <a:chExt cx="216024" cy="288032"/>
              </a:xfrm>
            </p:grpSpPr>
            <p:sp>
              <p:nvSpPr>
                <p:cNvPr id="136" name="Arc 135"/>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7" name="Arc 136"/>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8" name="Arc 137"/>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9" name="Arc 138"/>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19" name="Groupe 370"/>
              <p:cNvGrpSpPr/>
              <p:nvPr/>
            </p:nvGrpSpPr>
            <p:grpSpPr>
              <a:xfrm flipH="1">
                <a:off x="899592" y="4221088"/>
                <a:ext cx="216024" cy="288032"/>
                <a:chOff x="2411760" y="3933056"/>
                <a:chExt cx="216024" cy="288032"/>
              </a:xfrm>
            </p:grpSpPr>
            <p:sp>
              <p:nvSpPr>
                <p:cNvPr id="132" name="Arc 131"/>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3" name="Arc 132"/>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4" name="Arc 133"/>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5" name="Arc 134"/>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20" name="Groupe 371"/>
              <p:cNvGrpSpPr/>
              <p:nvPr/>
            </p:nvGrpSpPr>
            <p:grpSpPr>
              <a:xfrm flipH="1">
                <a:off x="899592" y="4509120"/>
                <a:ext cx="216024" cy="288032"/>
                <a:chOff x="2411760" y="3933056"/>
                <a:chExt cx="216024" cy="288032"/>
              </a:xfrm>
            </p:grpSpPr>
            <p:sp>
              <p:nvSpPr>
                <p:cNvPr id="128" name="Arc 127"/>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9" name="Arc 128"/>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0" name="Arc 129"/>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1" name="Arc 130"/>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21" name="Groupe 372"/>
              <p:cNvGrpSpPr/>
              <p:nvPr/>
            </p:nvGrpSpPr>
            <p:grpSpPr>
              <a:xfrm flipH="1" flipV="1">
                <a:off x="899592" y="4797152"/>
                <a:ext cx="216024" cy="216024"/>
                <a:chOff x="899592" y="3717032"/>
                <a:chExt cx="216024" cy="216024"/>
              </a:xfrm>
            </p:grpSpPr>
            <p:sp>
              <p:nvSpPr>
                <p:cNvPr id="126" name="Arc 125"/>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27" name="Connecteur en arc 126"/>
                <p:cNvCxnSpPr>
                  <a:endCxn id="126"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122" name="Groupe 373"/>
              <p:cNvGrpSpPr/>
              <p:nvPr/>
            </p:nvGrpSpPr>
            <p:grpSpPr>
              <a:xfrm flipV="1">
                <a:off x="2411760" y="4797152"/>
                <a:ext cx="216024" cy="216024"/>
                <a:chOff x="899592" y="3717032"/>
                <a:chExt cx="216024" cy="216024"/>
              </a:xfrm>
            </p:grpSpPr>
            <p:sp>
              <p:nvSpPr>
                <p:cNvPr id="124" name="Arc 123"/>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25" name="Connecteur en arc 124"/>
                <p:cNvCxnSpPr>
                  <a:endCxn id="124"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cxnSp>
            <p:nvCxnSpPr>
              <p:cNvPr id="123" name="Connecteur droit 122"/>
              <p:cNvCxnSpPr/>
              <p:nvPr/>
            </p:nvCxnSpPr>
            <p:spPr>
              <a:xfrm rot="5400000">
                <a:off x="1008398" y="5048386"/>
                <a:ext cx="72008" cy="1588"/>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84" name="Connecteur droit 83"/>
            <p:cNvCxnSpPr/>
            <p:nvPr/>
          </p:nvCxnSpPr>
          <p:spPr>
            <a:xfrm rot="5400000">
              <a:off x="5686936" y="5453451"/>
              <a:ext cx="792882" cy="1585"/>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sp>
          <p:nvSpPr>
            <p:cNvPr id="85" name="Rectangle 84"/>
            <p:cNvSpPr/>
            <p:nvPr/>
          </p:nvSpPr>
          <p:spPr>
            <a:xfrm flipV="1">
              <a:off x="6659442" y="5777882"/>
              <a:ext cx="144016" cy="1440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6" name="Rectangle 85"/>
            <p:cNvSpPr/>
            <p:nvPr/>
          </p:nvSpPr>
          <p:spPr>
            <a:xfrm flipV="1">
              <a:off x="6227394" y="5777882"/>
              <a:ext cx="144016" cy="144016"/>
            </a:xfrm>
            <a:prstGeom prst="rect">
              <a:avLst/>
            </a:prstGeom>
            <a:ln>
              <a:solidFill>
                <a:srgbClr val="7486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87" name="Connecteur droit 86"/>
            <p:cNvCxnSpPr>
              <a:endCxn id="86" idx="1"/>
            </p:cNvCxnSpPr>
            <p:nvPr/>
          </p:nvCxnSpPr>
          <p:spPr>
            <a:xfrm>
              <a:off x="6083378" y="5849890"/>
              <a:ext cx="144016" cy="1588"/>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cxnSp>
          <p:nvCxnSpPr>
            <p:cNvPr id="88" name="Connecteur droit 87"/>
            <p:cNvCxnSpPr>
              <a:endCxn id="94" idx="2"/>
            </p:cNvCxnSpPr>
            <p:nvPr/>
          </p:nvCxnSpPr>
          <p:spPr>
            <a:xfrm rot="16200000" flipH="1">
              <a:off x="6470428" y="6183713"/>
              <a:ext cx="524877" cy="2835"/>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cxnSp>
          <p:nvCxnSpPr>
            <p:cNvPr id="89" name="Connecteur droit 88"/>
            <p:cNvCxnSpPr/>
            <p:nvPr/>
          </p:nvCxnSpPr>
          <p:spPr>
            <a:xfrm rot="16200000" flipH="1">
              <a:off x="7118899" y="6184110"/>
              <a:ext cx="237639" cy="1247"/>
            </a:xfrm>
            <a:prstGeom prst="line">
              <a:avLst/>
            </a:prstGeom>
          </p:spPr>
          <p:style>
            <a:lnRef idx="2">
              <a:schemeClr val="accent3"/>
            </a:lnRef>
            <a:fillRef idx="0">
              <a:schemeClr val="accent3"/>
            </a:fillRef>
            <a:effectRef idx="1">
              <a:schemeClr val="accent3"/>
            </a:effectRef>
            <a:fontRef idx="minor">
              <a:schemeClr val="tx1"/>
            </a:fontRef>
          </p:style>
        </p:cxnSp>
        <p:cxnSp>
          <p:nvCxnSpPr>
            <p:cNvPr id="90" name="Connecteur droit 89"/>
            <p:cNvCxnSpPr>
              <a:endCxn id="91" idx="2"/>
            </p:cNvCxnSpPr>
            <p:nvPr/>
          </p:nvCxnSpPr>
          <p:spPr>
            <a:xfrm rot="5400000">
              <a:off x="5676699" y="6183318"/>
              <a:ext cx="237639" cy="2833"/>
            </a:xfrm>
            <a:prstGeom prst="line">
              <a:avLst/>
            </a:prstGeom>
          </p:spPr>
          <p:style>
            <a:lnRef idx="2">
              <a:schemeClr val="accent3"/>
            </a:lnRef>
            <a:fillRef idx="0">
              <a:schemeClr val="accent3"/>
            </a:fillRef>
            <a:effectRef idx="1">
              <a:schemeClr val="accent3"/>
            </a:effectRef>
            <a:fontRef idx="minor">
              <a:schemeClr val="tx1"/>
            </a:fontRef>
          </p:style>
        </p:cxnSp>
        <p:sp>
          <p:nvSpPr>
            <p:cNvPr id="91" name="Arc 90"/>
            <p:cNvSpPr/>
            <p:nvPr/>
          </p:nvSpPr>
          <p:spPr>
            <a:xfrm rot="16200000">
              <a:off x="6300197" y="4841778"/>
              <a:ext cx="432048" cy="3312368"/>
            </a:xfrm>
            <a:prstGeom prst="arc">
              <a:avLst>
                <a:gd name="adj1" fmla="val 16431370"/>
                <a:gd name="adj2" fmla="val 17104079"/>
              </a:avLst>
            </a:prstGeom>
          </p:spPr>
          <p:style>
            <a:lnRef idx="2">
              <a:schemeClr val="accent3"/>
            </a:lnRef>
            <a:fillRef idx="0">
              <a:schemeClr val="accent3"/>
            </a:fillRef>
            <a:effectRef idx="1">
              <a:schemeClr val="accent3"/>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2" name="Arc 91"/>
            <p:cNvSpPr/>
            <p:nvPr/>
          </p:nvSpPr>
          <p:spPr>
            <a:xfrm rot="16200000" flipV="1">
              <a:off x="6300197" y="4841777"/>
              <a:ext cx="432048" cy="3312370"/>
            </a:xfrm>
            <a:prstGeom prst="arc">
              <a:avLst>
                <a:gd name="adj1" fmla="val 16431370"/>
                <a:gd name="adj2" fmla="val 17104079"/>
              </a:avLst>
            </a:prstGeom>
          </p:spPr>
          <p:style>
            <a:lnRef idx="2">
              <a:schemeClr val="accent3"/>
            </a:lnRef>
            <a:fillRef idx="0">
              <a:schemeClr val="accent3"/>
            </a:fillRef>
            <a:effectRef idx="1">
              <a:schemeClr val="accent3"/>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3" name="Arc 92"/>
            <p:cNvSpPr/>
            <p:nvPr/>
          </p:nvSpPr>
          <p:spPr>
            <a:xfrm rot="16200000">
              <a:off x="6804250" y="4985794"/>
              <a:ext cx="432048" cy="3312368"/>
            </a:xfrm>
            <a:prstGeom prst="arc">
              <a:avLst>
                <a:gd name="adj1" fmla="val 16431370"/>
                <a:gd name="adj2" fmla="val 17104079"/>
              </a:avLst>
            </a:prstGeom>
            <a:ln>
              <a:solidFill>
                <a:srgbClr val="748696"/>
              </a:solidFill>
            </a:ln>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4" name="Arc 93"/>
            <p:cNvSpPr/>
            <p:nvPr/>
          </p:nvSpPr>
          <p:spPr>
            <a:xfrm rot="16200000" flipV="1">
              <a:off x="5796139" y="4985793"/>
              <a:ext cx="432048" cy="3312370"/>
            </a:xfrm>
            <a:prstGeom prst="arc">
              <a:avLst>
                <a:gd name="adj1" fmla="val 16431370"/>
                <a:gd name="adj2" fmla="val 17104079"/>
              </a:avLst>
            </a:prstGeom>
            <a:ln>
              <a:solidFill>
                <a:srgbClr val="748696"/>
              </a:solidFill>
            </a:ln>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95" name="Connecteur droit 94"/>
            <p:cNvCxnSpPr/>
            <p:nvPr/>
          </p:nvCxnSpPr>
          <p:spPr>
            <a:xfrm rot="5400000">
              <a:off x="6037137" y="6182919"/>
              <a:ext cx="525671" cy="3628"/>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sp>
          <p:nvSpPr>
            <p:cNvPr id="96" name="Rectangle 95"/>
            <p:cNvSpPr/>
            <p:nvPr/>
          </p:nvSpPr>
          <p:spPr>
            <a:xfrm>
              <a:off x="7164294" y="6074298"/>
              <a:ext cx="144016" cy="1440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7" name="Rectangle 96"/>
            <p:cNvSpPr/>
            <p:nvPr/>
          </p:nvSpPr>
          <p:spPr>
            <a:xfrm>
              <a:off x="5723340" y="6074298"/>
              <a:ext cx="144016" cy="1440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8" name="Rectangle 97"/>
            <p:cNvSpPr/>
            <p:nvPr/>
          </p:nvSpPr>
          <p:spPr>
            <a:xfrm flipV="1">
              <a:off x="6660238" y="5930282"/>
              <a:ext cx="144016" cy="1440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9" name="Rectangle 98"/>
            <p:cNvSpPr/>
            <p:nvPr/>
          </p:nvSpPr>
          <p:spPr>
            <a:xfrm flipV="1">
              <a:off x="6228190" y="5930282"/>
              <a:ext cx="144016" cy="144016"/>
            </a:xfrm>
            <a:prstGeom prst="rect">
              <a:avLst/>
            </a:prstGeom>
            <a:ln>
              <a:solidFill>
                <a:srgbClr val="7486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0" name="Flèche en arc 99"/>
            <p:cNvSpPr/>
            <p:nvPr/>
          </p:nvSpPr>
          <p:spPr>
            <a:xfrm rot="10256329">
              <a:off x="6263829" y="6591757"/>
              <a:ext cx="576064" cy="555490"/>
            </a:xfrm>
            <a:prstGeom prst="circularArrow">
              <a:avLst>
                <a:gd name="adj1" fmla="val 13457"/>
                <a:gd name="adj2" fmla="val 1365597"/>
                <a:gd name="adj3" fmla="val 20118756"/>
                <a:gd name="adj4" fmla="val 12107364"/>
                <a:gd name="adj5" fmla="val 22771"/>
              </a:avLst>
            </a:prstGeom>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101" name="Groupe 100"/>
            <p:cNvGrpSpPr/>
            <p:nvPr/>
          </p:nvGrpSpPr>
          <p:grpSpPr>
            <a:xfrm rot="184407">
              <a:off x="6014106" y="5212315"/>
              <a:ext cx="791298" cy="1584176"/>
              <a:chOff x="1979710" y="3284984"/>
              <a:chExt cx="791298" cy="1584176"/>
            </a:xfrm>
          </p:grpSpPr>
          <p:cxnSp>
            <p:nvCxnSpPr>
              <p:cNvPr id="102" name="Connecteur droit 101"/>
              <p:cNvCxnSpPr/>
              <p:nvPr/>
            </p:nvCxnSpPr>
            <p:spPr>
              <a:xfrm rot="16200000" flipH="1">
                <a:off x="1763688" y="3589690"/>
                <a:ext cx="432048"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Connecteur droit 102"/>
              <p:cNvCxnSpPr/>
              <p:nvPr/>
            </p:nvCxnSpPr>
            <p:spPr>
              <a:xfrm rot="16200000" flipH="1">
                <a:off x="1907704" y="3589690"/>
                <a:ext cx="432048"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Connecteur droit 103"/>
              <p:cNvCxnSpPr/>
              <p:nvPr/>
            </p:nvCxnSpPr>
            <p:spPr>
              <a:xfrm>
                <a:off x="2122936" y="3516096"/>
                <a:ext cx="7200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5" name="Rectangle 104"/>
              <p:cNvSpPr/>
              <p:nvPr/>
            </p:nvSpPr>
            <p:spPr>
              <a:xfrm flipV="1">
                <a:off x="2626992" y="3445676"/>
                <a:ext cx="14401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6" name="Rectangle 105"/>
              <p:cNvSpPr/>
              <p:nvPr/>
            </p:nvSpPr>
            <p:spPr>
              <a:xfrm flipV="1">
                <a:off x="2194944" y="3445676"/>
                <a:ext cx="14401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7" name="Rectangle 106"/>
              <p:cNvSpPr/>
              <p:nvPr/>
            </p:nvSpPr>
            <p:spPr>
              <a:xfrm>
                <a:off x="2411762" y="3429000"/>
                <a:ext cx="143222" cy="1440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8" name="Rectangle 107"/>
              <p:cNvSpPr/>
              <p:nvPr/>
            </p:nvSpPr>
            <p:spPr>
              <a:xfrm>
                <a:off x="2194944" y="3284984"/>
                <a:ext cx="576064"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grpSp>
        <p:nvGrpSpPr>
          <p:cNvPr id="154" name="Groupe 153"/>
          <p:cNvGrpSpPr/>
          <p:nvPr/>
        </p:nvGrpSpPr>
        <p:grpSpPr>
          <a:xfrm>
            <a:off x="5863432" y="2348880"/>
            <a:ext cx="3537755" cy="1474064"/>
            <a:chOff x="323528" y="5057802"/>
            <a:chExt cx="4320480" cy="1800199"/>
          </a:xfrm>
        </p:grpSpPr>
        <p:grpSp>
          <p:nvGrpSpPr>
            <p:cNvPr id="155" name="Groupe 154"/>
            <p:cNvGrpSpPr/>
            <p:nvPr/>
          </p:nvGrpSpPr>
          <p:grpSpPr>
            <a:xfrm flipH="1">
              <a:off x="2266158" y="5517023"/>
              <a:ext cx="433636" cy="360040"/>
              <a:chOff x="899592" y="3645024"/>
              <a:chExt cx="1728192" cy="1440160"/>
            </a:xfrm>
          </p:grpSpPr>
          <p:cxnSp>
            <p:nvCxnSpPr>
              <p:cNvPr id="180" name="Connecteur droit 179"/>
              <p:cNvCxnSpPr/>
              <p:nvPr/>
            </p:nvCxnSpPr>
            <p:spPr>
              <a:xfrm rot="5400000">
                <a:off x="2448558" y="5048386"/>
                <a:ext cx="7200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1" name="Connecteur droit 180"/>
              <p:cNvCxnSpPr/>
              <p:nvPr/>
            </p:nvCxnSpPr>
            <p:spPr>
              <a:xfrm rot="5400000">
                <a:off x="2518978" y="3681028"/>
                <a:ext cx="7200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82" name="Arc 181"/>
              <p:cNvSpPr/>
              <p:nvPr/>
            </p:nvSpPr>
            <p:spPr>
              <a:xfrm flipH="1" flipV="1">
                <a:off x="2411760"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183" name="Groupe 363"/>
              <p:cNvGrpSpPr/>
              <p:nvPr/>
            </p:nvGrpSpPr>
            <p:grpSpPr>
              <a:xfrm>
                <a:off x="2411760" y="3933056"/>
                <a:ext cx="216024" cy="288032"/>
                <a:chOff x="2411760" y="3933056"/>
                <a:chExt cx="216024" cy="288032"/>
              </a:xfrm>
            </p:grpSpPr>
            <p:sp>
              <p:nvSpPr>
                <p:cNvPr id="221" name="Arc 220"/>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2" name="Arc 221"/>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3" name="Arc 222"/>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24" name="Arc 223"/>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cxnSp>
            <p:nvCxnSpPr>
              <p:cNvPr id="184" name="Connecteur droit 183"/>
              <p:cNvCxnSpPr/>
              <p:nvPr/>
            </p:nvCxnSpPr>
            <p:spPr>
              <a:xfrm rot="5400000">
                <a:off x="936390" y="3680234"/>
                <a:ext cx="72008"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185" name="Groupe 365"/>
              <p:cNvGrpSpPr/>
              <p:nvPr/>
            </p:nvGrpSpPr>
            <p:grpSpPr>
              <a:xfrm>
                <a:off x="899592" y="3717032"/>
                <a:ext cx="216024" cy="216024"/>
                <a:chOff x="899592" y="3717032"/>
                <a:chExt cx="216024" cy="216024"/>
              </a:xfrm>
            </p:grpSpPr>
            <p:sp>
              <p:nvSpPr>
                <p:cNvPr id="219" name="Arc 218"/>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220" name="Connecteur en arc 219"/>
                <p:cNvCxnSpPr>
                  <a:endCxn id="219"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cxnSp>
            <p:nvCxnSpPr>
              <p:cNvPr id="186" name="Connecteur en arc 185"/>
              <p:cNvCxnSpPr>
                <a:endCxn id="182" idx="2"/>
              </p:cNvCxnSpPr>
              <p:nvPr/>
            </p:nvCxnSpPr>
            <p:spPr>
              <a:xfrm rot="5400000">
                <a:off x="241176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nvGrpSpPr>
              <p:cNvPr id="187" name="Groupe 367"/>
              <p:cNvGrpSpPr/>
              <p:nvPr/>
            </p:nvGrpSpPr>
            <p:grpSpPr>
              <a:xfrm>
                <a:off x="2411760" y="4221088"/>
                <a:ext cx="216024" cy="288032"/>
                <a:chOff x="2411760" y="3933056"/>
                <a:chExt cx="216024" cy="288032"/>
              </a:xfrm>
            </p:grpSpPr>
            <p:sp>
              <p:nvSpPr>
                <p:cNvPr id="215" name="Arc 214"/>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6" name="Arc 215"/>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7" name="Arc 216"/>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8" name="Arc 217"/>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88" name="Groupe 368"/>
              <p:cNvGrpSpPr/>
              <p:nvPr/>
            </p:nvGrpSpPr>
            <p:grpSpPr>
              <a:xfrm>
                <a:off x="2411760" y="4509120"/>
                <a:ext cx="216024" cy="288032"/>
                <a:chOff x="2411760" y="3933056"/>
                <a:chExt cx="216024" cy="288032"/>
              </a:xfrm>
            </p:grpSpPr>
            <p:sp>
              <p:nvSpPr>
                <p:cNvPr id="211" name="Arc 210"/>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2" name="Arc 211"/>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3" name="Arc 212"/>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4" name="Arc 213"/>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89" name="Groupe 369"/>
              <p:cNvGrpSpPr/>
              <p:nvPr/>
            </p:nvGrpSpPr>
            <p:grpSpPr>
              <a:xfrm flipH="1">
                <a:off x="899592" y="3933056"/>
                <a:ext cx="216024" cy="288032"/>
                <a:chOff x="2411760" y="3933056"/>
                <a:chExt cx="216024" cy="288032"/>
              </a:xfrm>
            </p:grpSpPr>
            <p:sp>
              <p:nvSpPr>
                <p:cNvPr id="207" name="Arc 206"/>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8" name="Arc 207"/>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9" name="Arc 208"/>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10" name="Arc 209"/>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90" name="Groupe 370"/>
              <p:cNvGrpSpPr/>
              <p:nvPr/>
            </p:nvGrpSpPr>
            <p:grpSpPr>
              <a:xfrm flipH="1">
                <a:off x="899592" y="4221088"/>
                <a:ext cx="216024" cy="288032"/>
                <a:chOff x="2411760" y="3933056"/>
                <a:chExt cx="216024" cy="288032"/>
              </a:xfrm>
            </p:grpSpPr>
            <p:sp>
              <p:nvSpPr>
                <p:cNvPr id="203" name="Arc 202"/>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4" name="Arc 203"/>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5" name="Arc 204"/>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6" name="Arc 205"/>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91" name="Groupe 371"/>
              <p:cNvGrpSpPr/>
              <p:nvPr/>
            </p:nvGrpSpPr>
            <p:grpSpPr>
              <a:xfrm flipH="1">
                <a:off x="899592" y="4509120"/>
                <a:ext cx="216024" cy="288032"/>
                <a:chOff x="2411760" y="3933056"/>
                <a:chExt cx="216024" cy="288032"/>
              </a:xfrm>
            </p:grpSpPr>
            <p:sp>
              <p:nvSpPr>
                <p:cNvPr id="199" name="Arc 198"/>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0" name="Arc 199"/>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1" name="Arc 200"/>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02" name="Arc 201"/>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192" name="Groupe 372"/>
              <p:cNvGrpSpPr/>
              <p:nvPr/>
            </p:nvGrpSpPr>
            <p:grpSpPr>
              <a:xfrm flipH="1" flipV="1">
                <a:off x="899592" y="4797152"/>
                <a:ext cx="216024" cy="216024"/>
                <a:chOff x="899592" y="3717032"/>
                <a:chExt cx="216024" cy="216024"/>
              </a:xfrm>
            </p:grpSpPr>
            <p:sp>
              <p:nvSpPr>
                <p:cNvPr id="197" name="Arc 196"/>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98" name="Connecteur en arc 197"/>
                <p:cNvCxnSpPr>
                  <a:endCxn id="197"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193" name="Groupe 373"/>
              <p:cNvGrpSpPr/>
              <p:nvPr/>
            </p:nvGrpSpPr>
            <p:grpSpPr>
              <a:xfrm flipV="1">
                <a:off x="2411760" y="4797152"/>
                <a:ext cx="216024" cy="216024"/>
                <a:chOff x="899592" y="3717032"/>
                <a:chExt cx="216024" cy="216024"/>
              </a:xfrm>
            </p:grpSpPr>
            <p:sp>
              <p:nvSpPr>
                <p:cNvPr id="195" name="Arc 194"/>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96" name="Connecteur en arc 195"/>
                <p:cNvCxnSpPr>
                  <a:endCxn id="195"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cxnSp>
            <p:nvCxnSpPr>
              <p:cNvPr id="194" name="Connecteur droit 193"/>
              <p:cNvCxnSpPr/>
              <p:nvPr/>
            </p:nvCxnSpPr>
            <p:spPr>
              <a:xfrm rot="5400000">
                <a:off x="1008398" y="5048386"/>
                <a:ext cx="72008" cy="1588"/>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56" name="Groupe 155"/>
            <p:cNvGrpSpPr/>
            <p:nvPr/>
          </p:nvGrpSpPr>
          <p:grpSpPr>
            <a:xfrm rot="21446368">
              <a:off x="1979710" y="5212315"/>
              <a:ext cx="791298" cy="1584176"/>
              <a:chOff x="1979710" y="3284984"/>
              <a:chExt cx="791298" cy="1584176"/>
            </a:xfrm>
          </p:grpSpPr>
          <p:cxnSp>
            <p:nvCxnSpPr>
              <p:cNvPr id="173" name="Connecteur droit 172"/>
              <p:cNvCxnSpPr/>
              <p:nvPr/>
            </p:nvCxnSpPr>
            <p:spPr>
              <a:xfrm rot="16200000" flipH="1">
                <a:off x="1763688" y="3589690"/>
                <a:ext cx="432048"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4" name="Connecteur droit 173"/>
              <p:cNvCxnSpPr/>
              <p:nvPr/>
            </p:nvCxnSpPr>
            <p:spPr>
              <a:xfrm rot="16200000" flipH="1">
                <a:off x="1907704" y="3589690"/>
                <a:ext cx="432048"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5" name="Connecteur droit 174"/>
              <p:cNvCxnSpPr/>
              <p:nvPr/>
            </p:nvCxnSpPr>
            <p:spPr>
              <a:xfrm>
                <a:off x="2122936" y="3516096"/>
                <a:ext cx="7200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flipV="1">
                <a:off x="2626992" y="3445676"/>
                <a:ext cx="14401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7" name="Rectangle 176"/>
              <p:cNvSpPr/>
              <p:nvPr/>
            </p:nvSpPr>
            <p:spPr>
              <a:xfrm flipV="1">
                <a:off x="2194944" y="3445676"/>
                <a:ext cx="14401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8" name="Rectangle 177"/>
              <p:cNvSpPr/>
              <p:nvPr/>
            </p:nvSpPr>
            <p:spPr>
              <a:xfrm>
                <a:off x="2411762" y="3429000"/>
                <a:ext cx="143222" cy="1440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9" name="Rectangle 178"/>
              <p:cNvSpPr/>
              <p:nvPr/>
            </p:nvSpPr>
            <p:spPr>
              <a:xfrm>
                <a:off x="2194944" y="3284984"/>
                <a:ext cx="576064"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cxnSp>
          <p:nvCxnSpPr>
            <p:cNvPr id="157" name="Connecteur droit 156"/>
            <p:cNvCxnSpPr/>
            <p:nvPr/>
          </p:nvCxnSpPr>
          <p:spPr>
            <a:xfrm rot="5400000">
              <a:off x="1654486" y="5453450"/>
              <a:ext cx="792882" cy="1585"/>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sp>
          <p:nvSpPr>
            <p:cNvPr id="158" name="Rectangle 157"/>
            <p:cNvSpPr/>
            <p:nvPr/>
          </p:nvSpPr>
          <p:spPr>
            <a:xfrm flipV="1">
              <a:off x="2626992" y="5777881"/>
              <a:ext cx="144016" cy="1440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9" name="Rectangle 158"/>
            <p:cNvSpPr/>
            <p:nvPr/>
          </p:nvSpPr>
          <p:spPr>
            <a:xfrm flipV="1">
              <a:off x="2194944" y="5777881"/>
              <a:ext cx="144016" cy="144016"/>
            </a:xfrm>
            <a:prstGeom prst="rect">
              <a:avLst/>
            </a:prstGeom>
            <a:ln>
              <a:solidFill>
                <a:srgbClr val="7486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60" name="Connecteur droit 159"/>
            <p:cNvCxnSpPr>
              <a:endCxn id="159" idx="1"/>
            </p:cNvCxnSpPr>
            <p:nvPr/>
          </p:nvCxnSpPr>
          <p:spPr>
            <a:xfrm>
              <a:off x="2050928" y="5849889"/>
              <a:ext cx="144016" cy="1588"/>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cxnSp>
          <p:nvCxnSpPr>
            <p:cNvPr id="161" name="Connecteur droit 160"/>
            <p:cNvCxnSpPr>
              <a:endCxn id="167" idx="2"/>
            </p:cNvCxnSpPr>
            <p:nvPr/>
          </p:nvCxnSpPr>
          <p:spPr>
            <a:xfrm rot="16200000" flipH="1">
              <a:off x="2437978" y="6183712"/>
              <a:ext cx="524877" cy="2835"/>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cxnSp>
          <p:nvCxnSpPr>
            <p:cNvPr id="162" name="Connecteur droit 161"/>
            <p:cNvCxnSpPr/>
            <p:nvPr/>
          </p:nvCxnSpPr>
          <p:spPr>
            <a:xfrm rot="16200000" flipH="1">
              <a:off x="3086449" y="6184109"/>
              <a:ext cx="237639" cy="1247"/>
            </a:xfrm>
            <a:prstGeom prst="line">
              <a:avLst/>
            </a:prstGeom>
          </p:spPr>
          <p:style>
            <a:lnRef idx="2">
              <a:schemeClr val="accent3"/>
            </a:lnRef>
            <a:fillRef idx="0">
              <a:schemeClr val="accent3"/>
            </a:fillRef>
            <a:effectRef idx="1">
              <a:schemeClr val="accent3"/>
            </a:effectRef>
            <a:fontRef idx="minor">
              <a:schemeClr val="tx1"/>
            </a:fontRef>
          </p:style>
        </p:cxnSp>
        <p:cxnSp>
          <p:nvCxnSpPr>
            <p:cNvPr id="163" name="Connecteur droit 162"/>
            <p:cNvCxnSpPr>
              <a:endCxn id="164" idx="2"/>
            </p:cNvCxnSpPr>
            <p:nvPr/>
          </p:nvCxnSpPr>
          <p:spPr>
            <a:xfrm rot="5400000">
              <a:off x="1644249" y="6183317"/>
              <a:ext cx="237639" cy="2833"/>
            </a:xfrm>
            <a:prstGeom prst="line">
              <a:avLst/>
            </a:prstGeom>
          </p:spPr>
          <p:style>
            <a:lnRef idx="2">
              <a:schemeClr val="accent3"/>
            </a:lnRef>
            <a:fillRef idx="0">
              <a:schemeClr val="accent3"/>
            </a:fillRef>
            <a:effectRef idx="1">
              <a:schemeClr val="accent3"/>
            </a:effectRef>
            <a:fontRef idx="minor">
              <a:schemeClr val="tx1"/>
            </a:fontRef>
          </p:style>
        </p:cxnSp>
        <p:sp>
          <p:nvSpPr>
            <p:cNvPr id="164" name="Arc 163"/>
            <p:cNvSpPr/>
            <p:nvPr/>
          </p:nvSpPr>
          <p:spPr>
            <a:xfrm rot="16200000">
              <a:off x="2267747" y="4841777"/>
              <a:ext cx="432048" cy="3312368"/>
            </a:xfrm>
            <a:prstGeom prst="arc">
              <a:avLst>
                <a:gd name="adj1" fmla="val 16431370"/>
                <a:gd name="adj2" fmla="val 17104079"/>
              </a:avLst>
            </a:prstGeom>
          </p:spPr>
          <p:style>
            <a:lnRef idx="2">
              <a:schemeClr val="accent3"/>
            </a:lnRef>
            <a:fillRef idx="0">
              <a:schemeClr val="accent3"/>
            </a:fillRef>
            <a:effectRef idx="1">
              <a:schemeClr val="accent3"/>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5" name="Arc 164"/>
            <p:cNvSpPr/>
            <p:nvPr/>
          </p:nvSpPr>
          <p:spPr>
            <a:xfrm rot="16200000" flipV="1">
              <a:off x="2267747" y="4841776"/>
              <a:ext cx="432048" cy="3312370"/>
            </a:xfrm>
            <a:prstGeom prst="arc">
              <a:avLst>
                <a:gd name="adj1" fmla="val 16431370"/>
                <a:gd name="adj2" fmla="val 17104079"/>
              </a:avLst>
            </a:prstGeom>
          </p:spPr>
          <p:style>
            <a:lnRef idx="2">
              <a:schemeClr val="accent3"/>
            </a:lnRef>
            <a:fillRef idx="0">
              <a:schemeClr val="accent3"/>
            </a:fillRef>
            <a:effectRef idx="1">
              <a:schemeClr val="accent3"/>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6" name="Arc 165"/>
            <p:cNvSpPr/>
            <p:nvPr/>
          </p:nvSpPr>
          <p:spPr>
            <a:xfrm rot="16200000">
              <a:off x="2771800" y="4985793"/>
              <a:ext cx="432048" cy="3312368"/>
            </a:xfrm>
            <a:prstGeom prst="arc">
              <a:avLst>
                <a:gd name="adj1" fmla="val 16431370"/>
                <a:gd name="adj2" fmla="val 17104079"/>
              </a:avLst>
            </a:prstGeom>
            <a:ln>
              <a:solidFill>
                <a:srgbClr val="748696"/>
              </a:solidFill>
            </a:ln>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67" name="Arc 166"/>
            <p:cNvSpPr/>
            <p:nvPr/>
          </p:nvSpPr>
          <p:spPr>
            <a:xfrm rot="16200000" flipV="1">
              <a:off x="1763689" y="4985792"/>
              <a:ext cx="432048" cy="3312370"/>
            </a:xfrm>
            <a:prstGeom prst="arc">
              <a:avLst>
                <a:gd name="adj1" fmla="val 16431370"/>
                <a:gd name="adj2" fmla="val 17104079"/>
              </a:avLst>
            </a:prstGeom>
            <a:ln>
              <a:solidFill>
                <a:srgbClr val="748696"/>
              </a:solidFill>
            </a:ln>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168" name="Connecteur droit 167"/>
            <p:cNvCxnSpPr/>
            <p:nvPr/>
          </p:nvCxnSpPr>
          <p:spPr>
            <a:xfrm rot="5400000">
              <a:off x="2004687" y="6182918"/>
              <a:ext cx="525671" cy="3628"/>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sp>
          <p:nvSpPr>
            <p:cNvPr id="169" name="Rectangle 168"/>
            <p:cNvSpPr/>
            <p:nvPr/>
          </p:nvSpPr>
          <p:spPr>
            <a:xfrm>
              <a:off x="3131844" y="6074297"/>
              <a:ext cx="144016" cy="1440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0" name="Rectangle 169"/>
            <p:cNvSpPr/>
            <p:nvPr/>
          </p:nvSpPr>
          <p:spPr>
            <a:xfrm>
              <a:off x="1690890" y="6074297"/>
              <a:ext cx="144016" cy="1440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1" name="Rectangle 170"/>
            <p:cNvSpPr/>
            <p:nvPr/>
          </p:nvSpPr>
          <p:spPr>
            <a:xfrm flipV="1">
              <a:off x="2627788" y="5930281"/>
              <a:ext cx="144016" cy="1440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2" name="Rectangle 171"/>
            <p:cNvSpPr/>
            <p:nvPr/>
          </p:nvSpPr>
          <p:spPr>
            <a:xfrm flipV="1">
              <a:off x="2195740" y="5930281"/>
              <a:ext cx="144016" cy="144016"/>
            </a:xfrm>
            <a:prstGeom prst="rect">
              <a:avLst/>
            </a:prstGeom>
            <a:ln>
              <a:solidFill>
                <a:srgbClr val="7486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225" name="Groupe 224"/>
          <p:cNvGrpSpPr/>
          <p:nvPr/>
        </p:nvGrpSpPr>
        <p:grpSpPr>
          <a:xfrm>
            <a:off x="5863434" y="5331706"/>
            <a:ext cx="3537755" cy="1478133"/>
            <a:chOff x="4355978" y="3208007"/>
            <a:chExt cx="4320480" cy="1805169"/>
          </a:xfrm>
        </p:grpSpPr>
        <p:cxnSp>
          <p:nvCxnSpPr>
            <p:cNvPr id="226" name="Connecteur droit 225"/>
            <p:cNvCxnSpPr>
              <a:endCxn id="232" idx="2"/>
            </p:cNvCxnSpPr>
            <p:nvPr/>
          </p:nvCxnSpPr>
          <p:spPr>
            <a:xfrm rot="16200000" flipH="1">
              <a:off x="6470428" y="4338887"/>
              <a:ext cx="524877" cy="2835"/>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cxnSp>
          <p:nvCxnSpPr>
            <p:cNvPr id="227" name="Connecteur droit 226"/>
            <p:cNvCxnSpPr/>
            <p:nvPr/>
          </p:nvCxnSpPr>
          <p:spPr>
            <a:xfrm rot="16200000" flipH="1">
              <a:off x="7118899" y="4339284"/>
              <a:ext cx="237639" cy="1247"/>
            </a:xfrm>
            <a:prstGeom prst="line">
              <a:avLst/>
            </a:prstGeom>
          </p:spPr>
          <p:style>
            <a:lnRef idx="2">
              <a:schemeClr val="accent3"/>
            </a:lnRef>
            <a:fillRef idx="0">
              <a:schemeClr val="accent3"/>
            </a:fillRef>
            <a:effectRef idx="1">
              <a:schemeClr val="accent3"/>
            </a:effectRef>
            <a:fontRef idx="minor">
              <a:schemeClr val="tx1"/>
            </a:fontRef>
          </p:style>
        </p:cxnSp>
        <p:cxnSp>
          <p:nvCxnSpPr>
            <p:cNvPr id="228" name="Connecteur droit 227"/>
            <p:cNvCxnSpPr>
              <a:endCxn id="229" idx="2"/>
            </p:cNvCxnSpPr>
            <p:nvPr/>
          </p:nvCxnSpPr>
          <p:spPr>
            <a:xfrm rot="5400000">
              <a:off x="5676699" y="4338492"/>
              <a:ext cx="237639" cy="2833"/>
            </a:xfrm>
            <a:prstGeom prst="line">
              <a:avLst/>
            </a:prstGeom>
          </p:spPr>
          <p:style>
            <a:lnRef idx="2">
              <a:schemeClr val="accent3"/>
            </a:lnRef>
            <a:fillRef idx="0">
              <a:schemeClr val="accent3"/>
            </a:fillRef>
            <a:effectRef idx="1">
              <a:schemeClr val="accent3"/>
            </a:effectRef>
            <a:fontRef idx="minor">
              <a:schemeClr val="tx1"/>
            </a:fontRef>
          </p:style>
        </p:cxnSp>
        <p:sp>
          <p:nvSpPr>
            <p:cNvPr id="229" name="Arc 228"/>
            <p:cNvSpPr/>
            <p:nvPr/>
          </p:nvSpPr>
          <p:spPr>
            <a:xfrm rot="16200000">
              <a:off x="6300197" y="2996952"/>
              <a:ext cx="432048" cy="3312368"/>
            </a:xfrm>
            <a:prstGeom prst="arc">
              <a:avLst>
                <a:gd name="adj1" fmla="val 16431370"/>
                <a:gd name="adj2" fmla="val 17104079"/>
              </a:avLst>
            </a:prstGeom>
          </p:spPr>
          <p:style>
            <a:lnRef idx="2">
              <a:schemeClr val="accent3"/>
            </a:lnRef>
            <a:fillRef idx="0">
              <a:schemeClr val="accent3"/>
            </a:fillRef>
            <a:effectRef idx="1">
              <a:schemeClr val="accent3"/>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0" name="Arc 229"/>
            <p:cNvSpPr/>
            <p:nvPr/>
          </p:nvSpPr>
          <p:spPr>
            <a:xfrm rot="16200000" flipV="1">
              <a:off x="6300197" y="2996951"/>
              <a:ext cx="432048" cy="3312370"/>
            </a:xfrm>
            <a:prstGeom prst="arc">
              <a:avLst>
                <a:gd name="adj1" fmla="val 16431370"/>
                <a:gd name="adj2" fmla="val 17104079"/>
              </a:avLst>
            </a:prstGeom>
          </p:spPr>
          <p:style>
            <a:lnRef idx="2">
              <a:schemeClr val="accent3"/>
            </a:lnRef>
            <a:fillRef idx="0">
              <a:schemeClr val="accent3"/>
            </a:fillRef>
            <a:effectRef idx="1">
              <a:schemeClr val="accent3"/>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1" name="Arc 230"/>
            <p:cNvSpPr/>
            <p:nvPr/>
          </p:nvSpPr>
          <p:spPr>
            <a:xfrm rot="16200000">
              <a:off x="6804250" y="3140968"/>
              <a:ext cx="432048" cy="3312368"/>
            </a:xfrm>
            <a:prstGeom prst="arc">
              <a:avLst>
                <a:gd name="adj1" fmla="val 16431370"/>
                <a:gd name="adj2" fmla="val 17104079"/>
              </a:avLst>
            </a:prstGeom>
            <a:ln>
              <a:solidFill>
                <a:srgbClr val="748696"/>
              </a:solidFill>
            </a:ln>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2" name="Arc 231"/>
            <p:cNvSpPr/>
            <p:nvPr/>
          </p:nvSpPr>
          <p:spPr>
            <a:xfrm rot="16200000" flipV="1">
              <a:off x="5796139" y="3140967"/>
              <a:ext cx="432048" cy="3312370"/>
            </a:xfrm>
            <a:prstGeom prst="arc">
              <a:avLst>
                <a:gd name="adj1" fmla="val 16431370"/>
                <a:gd name="adj2" fmla="val 17104079"/>
              </a:avLst>
            </a:prstGeom>
            <a:ln>
              <a:solidFill>
                <a:srgbClr val="748696"/>
              </a:solidFill>
            </a:ln>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233" name="Connecteur droit 232"/>
            <p:cNvCxnSpPr/>
            <p:nvPr/>
          </p:nvCxnSpPr>
          <p:spPr>
            <a:xfrm rot="5400000">
              <a:off x="6037137" y="4338093"/>
              <a:ext cx="525671" cy="3628"/>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sp>
          <p:nvSpPr>
            <p:cNvPr id="234" name="Rectangle 233"/>
            <p:cNvSpPr/>
            <p:nvPr/>
          </p:nvSpPr>
          <p:spPr>
            <a:xfrm>
              <a:off x="7164294" y="4229472"/>
              <a:ext cx="144016" cy="1440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5" name="Rectangle 234"/>
            <p:cNvSpPr/>
            <p:nvPr/>
          </p:nvSpPr>
          <p:spPr>
            <a:xfrm>
              <a:off x="5723340" y="4229472"/>
              <a:ext cx="144016" cy="14401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6" name="Rectangle 235"/>
            <p:cNvSpPr/>
            <p:nvPr/>
          </p:nvSpPr>
          <p:spPr>
            <a:xfrm flipV="1">
              <a:off x="6660238" y="4085456"/>
              <a:ext cx="144016" cy="1440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7" name="Rectangle 236"/>
            <p:cNvSpPr/>
            <p:nvPr/>
          </p:nvSpPr>
          <p:spPr>
            <a:xfrm flipV="1">
              <a:off x="6228190" y="4085456"/>
              <a:ext cx="144016" cy="144016"/>
            </a:xfrm>
            <a:prstGeom prst="rect">
              <a:avLst/>
            </a:prstGeom>
            <a:ln>
              <a:solidFill>
                <a:srgbClr val="7486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38" name="Groupe 237"/>
            <p:cNvGrpSpPr/>
            <p:nvPr/>
          </p:nvGrpSpPr>
          <p:grpSpPr>
            <a:xfrm flipH="1">
              <a:off x="6300192" y="3573016"/>
              <a:ext cx="433636" cy="360040"/>
              <a:chOff x="899592" y="3645024"/>
              <a:chExt cx="1728192" cy="1440160"/>
            </a:xfrm>
          </p:grpSpPr>
          <p:cxnSp>
            <p:nvCxnSpPr>
              <p:cNvPr id="250" name="Connecteur droit 249"/>
              <p:cNvCxnSpPr/>
              <p:nvPr/>
            </p:nvCxnSpPr>
            <p:spPr>
              <a:xfrm rot="5400000">
                <a:off x="2448558" y="5048386"/>
                <a:ext cx="7200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1" name="Connecteur droit 250"/>
              <p:cNvCxnSpPr/>
              <p:nvPr/>
            </p:nvCxnSpPr>
            <p:spPr>
              <a:xfrm rot="5400000">
                <a:off x="2518978" y="3681028"/>
                <a:ext cx="72008" cy="1588"/>
              </a:xfrm>
              <a:prstGeom prst="line">
                <a:avLst/>
              </a:prstGeom>
            </p:spPr>
            <p:style>
              <a:lnRef idx="2">
                <a:schemeClr val="accent1"/>
              </a:lnRef>
              <a:fillRef idx="0">
                <a:schemeClr val="accent1"/>
              </a:fillRef>
              <a:effectRef idx="1">
                <a:schemeClr val="accent1"/>
              </a:effectRef>
              <a:fontRef idx="minor">
                <a:schemeClr val="tx1"/>
              </a:fontRef>
            </p:style>
          </p:cxnSp>
          <p:sp>
            <p:nvSpPr>
              <p:cNvPr id="252" name="Arc 251"/>
              <p:cNvSpPr/>
              <p:nvPr/>
            </p:nvSpPr>
            <p:spPr>
              <a:xfrm flipH="1" flipV="1">
                <a:off x="2411760"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53" name="Groupe 363"/>
              <p:cNvGrpSpPr/>
              <p:nvPr/>
            </p:nvGrpSpPr>
            <p:grpSpPr>
              <a:xfrm>
                <a:off x="2411760" y="3933056"/>
                <a:ext cx="216024" cy="288032"/>
                <a:chOff x="2411760" y="3933056"/>
                <a:chExt cx="216024" cy="288032"/>
              </a:xfrm>
            </p:grpSpPr>
            <p:sp>
              <p:nvSpPr>
                <p:cNvPr id="291" name="Arc 290"/>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92" name="Arc 291"/>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93" name="Arc 292"/>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94" name="Arc 293"/>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cxnSp>
            <p:nvCxnSpPr>
              <p:cNvPr id="254" name="Connecteur droit 253"/>
              <p:cNvCxnSpPr/>
              <p:nvPr/>
            </p:nvCxnSpPr>
            <p:spPr>
              <a:xfrm rot="5400000">
                <a:off x="936390" y="3680234"/>
                <a:ext cx="72008"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255" name="Groupe 365"/>
              <p:cNvGrpSpPr/>
              <p:nvPr/>
            </p:nvGrpSpPr>
            <p:grpSpPr>
              <a:xfrm>
                <a:off x="899592" y="3717032"/>
                <a:ext cx="216024" cy="216024"/>
                <a:chOff x="899592" y="3717032"/>
                <a:chExt cx="216024" cy="216024"/>
              </a:xfrm>
            </p:grpSpPr>
            <p:sp>
              <p:nvSpPr>
                <p:cNvPr id="289" name="Arc 288"/>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290" name="Connecteur en arc 289"/>
                <p:cNvCxnSpPr>
                  <a:endCxn id="289"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cxnSp>
            <p:nvCxnSpPr>
              <p:cNvPr id="256" name="Connecteur en arc 255"/>
              <p:cNvCxnSpPr>
                <a:endCxn id="252" idx="2"/>
              </p:cNvCxnSpPr>
              <p:nvPr/>
            </p:nvCxnSpPr>
            <p:spPr>
              <a:xfrm rot="5400000">
                <a:off x="241176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nvGrpSpPr>
              <p:cNvPr id="257" name="Groupe 367"/>
              <p:cNvGrpSpPr/>
              <p:nvPr/>
            </p:nvGrpSpPr>
            <p:grpSpPr>
              <a:xfrm>
                <a:off x="2411760" y="4221088"/>
                <a:ext cx="216024" cy="288032"/>
                <a:chOff x="2411760" y="3933056"/>
                <a:chExt cx="216024" cy="288032"/>
              </a:xfrm>
            </p:grpSpPr>
            <p:sp>
              <p:nvSpPr>
                <p:cNvPr id="285" name="Arc 284"/>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86" name="Arc 285"/>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87" name="Arc 286"/>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88" name="Arc 287"/>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258" name="Groupe 368"/>
              <p:cNvGrpSpPr/>
              <p:nvPr/>
            </p:nvGrpSpPr>
            <p:grpSpPr>
              <a:xfrm>
                <a:off x="2411760" y="4509120"/>
                <a:ext cx="216024" cy="288032"/>
                <a:chOff x="2411760" y="3933056"/>
                <a:chExt cx="216024" cy="288032"/>
              </a:xfrm>
            </p:grpSpPr>
            <p:sp>
              <p:nvSpPr>
                <p:cNvPr id="281" name="Arc 280"/>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82" name="Arc 281"/>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83" name="Arc 282"/>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84" name="Arc 283"/>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259" name="Groupe 369"/>
              <p:cNvGrpSpPr/>
              <p:nvPr/>
            </p:nvGrpSpPr>
            <p:grpSpPr>
              <a:xfrm flipH="1">
                <a:off x="899592" y="3933056"/>
                <a:ext cx="216024" cy="288032"/>
                <a:chOff x="2411760" y="3933056"/>
                <a:chExt cx="216024" cy="288032"/>
              </a:xfrm>
            </p:grpSpPr>
            <p:sp>
              <p:nvSpPr>
                <p:cNvPr id="277" name="Arc 276"/>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8" name="Arc 277"/>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9" name="Arc 278"/>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80" name="Arc 279"/>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260" name="Groupe 370"/>
              <p:cNvGrpSpPr/>
              <p:nvPr/>
            </p:nvGrpSpPr>
            <p:grpSpPr>
              <a:xfrm flipH="1">
                <a:off x="899592" y="4221088"/>
                <a:ext cx="216024" cy="288032"/>
                <a:chOff x="2411760" y="3933056"/>
                <a:chExt cx="216024" cy="288032"/>
              </a:xfrm>
            </p:grpSpPr>
            <p:sp>
              <p:nvSpPr>
                <p:cNvPr id="273" name="Arc 272"/>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4" name="Arc 273"/>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5" name="Arc 274"/>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6" name="Arc 275"/>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261" name="Groupe 371"/>
              <p:cNvGrpSpPr/>
              <p:nvPr/>
            </p:nvGrpSpPr>
            <p:grpSpPr>
              <a:xfrm flipH="1">
                <a:off x="899592" y="4509120"/>
                <a:ext cx="216024" cy="288032"/>
                <a:chOff x="2411760" y="3933056"/>
                <a:chExt cx="216024" cy="288032"/>
              </a:xfrm>
            </p:grpSpPr>
            <p:sp>
              <p:nvSpPr>
                <p:cNvPr id="269" name="Arc 268"/>
                <p:cNvSpPr/>
                <p:nvPr/>
              </p:nvSpPr>
              <p:spPr>
                <a:xfrm>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0" name="Arc 269"/>
                <p:cNvSpPr/>
                <p:nvPr/>
              </p:nvSpPr>
              <p:spPr>
                <a:xfrm flipV="1">
                  <a:off x="2411760" y="3933056"/>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1" name="Arc 270"/>
                <p:cNvSpPr/>
                <p:nvPr/>
              </p:nvSpPr>
              <p:spPr>
                <a:xfrm flipH="1" flipV="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72" name="Arc 271"/>
                <p:cNvSpPr/>
                <p:nvPr/>
              </p:nvSpPr>
              <p:spPr>
                <a:xfrm flipH="1">
                  <a:off x="2411760" y="4077072"/>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nvGrpSpPr>
              <p:cNvPr id="262" name="Groupe 372"/>
              <p:cNvGrpSpPr/>
              <p:nvPr/>
            </p:nvGrpSpPr>
            <p:grpSpPr>
              <a:xfrm flipH="1" flipV="1">
                <a:off x="899592" y="4797152"/>
                <a:ext cx="216024" cy="216024"/>
                <a:chOff x="899592" y="3717032"/>
                <a:chExt cx="216024" cy="216024"/>
              </a:xfrm>
            </p:grpSpPr>
            <p:sp>
              <p:nvSpPr>
                <p:cNvPr id="267" name="Arc 266"/>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268" name="Connecteur en arc 267"/>
                <p:cNvCxnSpPr>
                  <a:endCxn id="267"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263" name="Groupe 373"/>
              <p:cNvGrpSpPr/>
              <p:nvPr/>
            </p:nvGrpSpPr>
            <p:grpSpPr>
              <a:xfrm flipV="1">
                <a:off x="2411760" y="4797152"/>
                <a:ext cx="216024" cy="216024"/>
                <a:chOff x="899592" y="3717032"/>
                <a:chExt cx="216024" cy="216024"/>
              </a:xfrm>
            </p:grpSpPr>
            <p:sp>
              <p:nvSpPr>
                <p:cNvPr id="265" name="Arc 264"/>
                <p:cNvSpPr/>
                <p:nvPr/>
              </p:nvSpPr>
              <p:spPr>
                <a:xfrm flipV="1">
                  <a:off x="899592" y="3789040"/>
                  <a:ext cx="216024" cy="144016"/>
                </a:xfrm>
                <a:prstGeom prst="arc">
                  <a:avLst/>
                </a:prstGeom>
              </p:spPr>
              <p:style>
                <a:lnRef idx="2">
                  <a:schemeClr val="accent1"/>
                </a:lnRef>
                <a:fillRef idx="0">
                  <a:schemeClr val="accent1"/>
                </a:fillRef>
                <a:effectRef idx="1">
                  <a:schemeClr val="accent1"/>
                </a:effectRef>
                <a:fontRef idx="minor">
                  <a:schemeClr val="tx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266" name="Connecteur en arc 265"/>
                <p:cNvCxnSpPr>
                  <a:endCxn id="265" idx="2"/>
                </p:cNvCxnSpPr>
                <p:nvPr/>
              </p:nvCxnSpPr>
              <p:spPr>
                <a:xfrm rot="16200000" flipH="1">
                  <a:off x="971600" y="3717032"/>
                  <a:ext cx="144016" cy="14401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cxnSp>
            <p:nvCxnSpPr>
              <p:cNvPr id="264" name="Connecteur droit 263"/>
              <p:cNvCxnSpPr/>
              <p:nvPr/>
            </p:nvCxnSpPr>
            <p:spPr>
              <a:xfrm rot="5400000">
                <a:off x="1008398" y="5048386"/>
                <a:ext cx="72008" cy="1588"/>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239" name="Connecteur droit 238"/>
            <p:cNvCxnSpPr/>
            <p:nvPr/>
          </p:nvCxnSpPr>
          <p:spPr>
            <a:xfrm rot="5400000">
              <a:off x="5686936" y="3603655"/>
              <a:ext cx="792882" cy="1585"/>
            </a:xfrm>
            <a:prstGeom prst="line">
              <a:avLst/>
            </a:prstGeom>
            <a:ln>
              <a:solidFill>
                <a:srgbClr val="748696"/>
              </a:solidFill>
            </a:ln>
          </p:spPr>
          <p:style>
            <a:lnRef idx="2">
              <a:schemeClr val="accent1"/>
            </a:lnRef>
            <a:fillRef idx="0">
              <a:schemeClr val="accent1"/>
            </a:fillRef>
            <a:effectRef idx="1">
              <a:schemeClr val="accent1"/>
            </a:effectRef>
            <a:fontRef idx="minor">
              <a:schemeClr val="tx1"/>
            </a:fontRef>
          </p:style>
        </p:cxnSp>
        <p:sp>
          <p:nvSpPr>
            <p:cNvPr id="240" name="Rectangle 239"/>
            <p:cNvSpPr/>
            <p:nvPr/>
          </p:nvSpPr>
          <p:spPr>
            <a:xfrm flipV="1">
              <a:off x="6659442" y="3928086"/>
              <a:ext cx="144016" cy="1440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41" name="Rectangle 240"/>
            <p:cNvSpPr/>
            <p:nvPr/>
          </p:nvSpPr>
          <p:spPr>
            <a:xfrm flipV="1">
              <a:off x="6227394" y="3928086"/>
              <a:ext cx="144016" cy="144016"/>
            </a:xfrm>
            <a:prstGeom prst="rect">
              <a:avLst/>
            </a:prstGeom>
            <a:ln>
              <a:solidFill>
                <a:srgbClr val="748696"/>
              </a:solidFill>
            </a:ln>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242" name="Groupe 241"/>
            <p:cNvGrpSpPr/>
            <p:nvPr/>
          </p:nvGrpSpPr>
          <p:grpSpPr>
            <a:xfrm rot="184407">
              <a:off x="6014106" y="3305058"/>
              <a:ext cx="791298" cy="1584176"/>
              <a:chOff x="1979710" y="3284984"/>
              <a:chExt cx="791298" cy="1584176"/>
            </a:xfrm>
          </p:grpSpPr>
          <p:cxnSp>
            <p:nvCxnSpPr>
              <p:cNvPr id="243" name="Connecteur droit 242"/>
              <p:cNvCxnSpPr/>
              <p:nvPr/>
            </p:nvCxnSpPr>
            <p:spPr>
              <a:xfrm rot="16200000" flipH="1">
                <a:off x="1763688" y="3589690"/>
                <a:ext cx="432048"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4" name="Connecteur droit 243"/>
              <p:cNvCxnSpPr/>
              <p:nvPr/>
            </p:nvCxnSpPr>
            <p:spPr>
              <a:xfrm rot="16200000" flipH="1">
                <a:off x="1907704" y="3589690"/>
                <a:ext cx="432048"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5" name="Connecteur droit 244"/>
              <p:cNvCxnSpPr/>
              <p:nvPr/>
            </p:nvCxnSpPr>
            <p:spPr>
              <a:xfrm>
                <a:off x="2122936" y="3516096"/>
                <a:ext cx="72008" cy="1588"/>
              </a:xfrm>
              <a:prstGeom prst="line">
                <a:avLst/>
              </a:prstGeom>
            </p:spPr>
            <p:style>
              <a:lnRef idx="2">
                <a:schemeClr val="accent1"/>
              </a:lnRef>
              <a:fillRef idx="0">
                <a:schemeClr val="accent1"/>
              </a:fillRef>
              <a:effectRef idx="1">
                <a:schemeClr val="accent1"/>
              </a:effectRef>
              <a:fontRef idx="minor">
                <a:schemeClr val="tx1"/>
              </a:fontRef>
            </p:style>
          </p:cxnSp>
          <p:sp>
            <p:nvSpPr>
              <p:cNvPr id="246" name="Rectangle 245"/>
              <p:cNvSpPr/>
              <p:nvPr/>
            </p:nvSpPr>
            <p:spPr>
              <a:xfrm flipV="1">
                <a:off x="2626992" y="3445676"/>
                <a:ext cx="14401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47" name="Rectangle 246"/>
              <p:cNvSpPr/>
              <p:nvPr/>
            </p:nvSpPr>
            <p:spPr>
              <a:xfrm flipV="1">
                <a:off x="2194944" y="3445676"/>
                <a:ext cx="14401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48" name="Rectangle 247"/>
              <p:cNvSpPr/>
              <p:nvPr/>
            </p:nvSpPr>
            <p:spPr>
              <a:xfrm>
                <a:off x="2411762" y="3429000"/>
                <a:ext cx="143222" cy="1440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49" name="Rectangle 248"/>
              <p:cNvSpPr/>
              <p:nvPr/>
            </p:nvSpPr>
            <p:spPr>
              <a:xfrm>
                <a:off x="2194944" y="3284984"/>
                <a:ext cx="576064"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1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grpSp>
      <p:pic>
        <p:nvPicPr>
          <p:cNvPr id="29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 r="25013"/>
          <a:stretch/>
        </p:blipFill>
        <p:spPr bwMode="auto">
          <a:xfrm>
            <a:off x="179512" y="3776873"/>
            <a:ext cx="5451165" cy="212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 name="Ellipse 295"/>
          <p:cNvSpPr/>
          <p:nvPr/>
        </p:nvSpPr>
        <p:spPr>
          <a:xfrm>
            <a:off x="8388424" y="2506209"/>
            <a:ext cx="307744" cy="30774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2</a:t>
            </a:r>
            <a:endParaRPr lang="en-US" dirty="0"/>
          </a:p>
        </p:txBody>
      </p:sp>
      <p:sp>
        <p:nvSpPr>
          <p:cNvPr id="297" name="Ellipse 296"/>
          <p:cNvSpPr/>
          <p:nvPr/>
        </p:nvSpPr>
        <p:spPr>
          <a:xfrm>
            <a:off x="8388424" y="979856"/>
            <a:ext cx="307744" cy="30774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1</a:t>
            </a:r>
            <a:endParaRPr lang="en-US" dirty="0"/>
          </a:p>
        </p:txBody>
      </p:sp>
      <p:sp>
        <p:nvSpPr>
          <p:cNvPr id="298" name="Ellipse 297"/>
          <p:cNvSpPr/>
          <p:nvPr/>
        </p:nvSpPr>
        <p:spPr>
          <a:xfrm>
            <a:off x="1714418" y="3257938"/>
            <a:ext cx="307744" cy="30774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1</a:t>
            </a:r>
            <a:endParaRPr lang="en-US" dirty="0"/>
          </a:p>
        </p:txBody>
      </p:sp>
      <p:sp>
        <p:nvSpPr>
          <p:cNvPr id="299" name="Ellipse 298"/>
          <p:cNvSpPr/>
          <p:nvPr/>
        </p:nvSpPr>
        <p:spPr>
          <a:xfrm>
            <a:off x="8388424" y="3841336"/>
            <a:ext cx="307744" cy="3077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3</a:t>
            </a:r>
            <a:endParaRPr lang="en-US" dirty="0"/>
          </a:p>
        </p:txBody>
      </p:sp>
      <p:sp>
        <p:nvSpPr>
          <p:cNvPr id="300" name="Ellipse 299"/>
          <p:cNvSpPr/>
          <p:nvPr/>
        </p:nvSpPr>
        <p:spPr>
          <a:xfrm>
            <a:off x="2580449" y="3257829"/>
            <a:ext cx="307744" cy="30774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2</a:t>
            </a:r>
            <a:endParaRPr lang="en-US" dirty="0"/>
          </a:p>
        </p:txBody>
      </p:sp>
      <p:sp>
        <p:nvSpPr>
          <p:cNvPr id="301" name="Ellipse 300"/>
          <p:cNvSpPr/>
          <p:nvPr/>
        </p:nvSpPr>
        <p:spPr>
          <a:xfrm>
            <a:off x="8388424" y="5497520"/>
            <a:ext cx="307744" cy="30774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4</a:t>
            </a:r>
            <a:endParaRPr lang="en-US" dirty="0"/>
          </a:p>
        </p:txBody>
      </p:sp>
      <p:sp>
        <p:nvSpPr>
          <p:cNvPr id="302" name="Ellipse 301"/>
          <p:cNvSpPr/>
          <p:nvPr/>
        </p:nvSpPr>
        <p:spPr>
          <a:xfrm>
            <a:off x="3410016" y="3257938"/>
            <a:ext cx="307744" cy="3077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3</a:t>
            </a:r>
            <a:endParaRPr lang="en-US" dirty="0"/>
          </a:p>
        </p:txBody>
      </p:sp>
      <p:sp>
        <p:nvSpPr>
          <p:cNvPr id="303" name="Ellipse 302"/>
          <p:cNvSpPr/>
          <p:nvPr/>
        </p:nvSpPr>
        <p:spPr>
          <a:xfrm>
            <a:off x="4329352" y="3257938"/>
            <a:ext cx="307744" cy="30774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4</a:t>
            </a:r>
            <a:endParaRPr lang="en-US" dirty="0"/>
          </a:p>
        </p:txBody>
      </p:sp>
      <p:cxnSp>
        <p:nvCxnSpPr>
          <p:cNvPr id="304" name="Connecteur droit 303"/>
          <p:cNvCxnSpPr/>
          <p:nvPr/>
        </p:nvCxnSpPr>
        <p:spPr>
          <a:xfrm flipV="1">
            <a:off x="1475656" y="3166084"/>
            <a:ext cx="0" cy="273630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5" name="Connecteur droit 304"/>
          <p:cNvCxnSpPr/>
          <p:nvPr/>
        </p:nvCxnSpPr>
        <p:spPr>
          <a:xfrm flipV="1">
            <a:off x="2319203" y="3166084"/>
            <a:ext cx="0" cy="273630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6" name="Connecteur droit 305"/>
          <p:cNvCxnSpPr/>
          <p:nvPr/>
        </p:nvCxnSpPr>
        <p:spPr>
          <a:xfrm flipV="1">
            <a:off x="3132317" y="3166084"/>
            <a:ext cx="0" cy="273630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7" name="Connecteur droit 306"/>
          <p:cNvCxnSpPr/>
          <p:nvPr/>
        </p:nvCxnSpPr>
        <p:spPr>
          <a:xfrm flipV="1">
            <a:off x="3963450" y="3166084"/>
            <a:ext cx="0" cy="273630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8" name="Connecteur droit 307"/>
          <p:cNvCxnSpPr/>
          <p:nvPr/>
        </p:nvCxnSpPr>
        <p:spPr>
          <a:xfrm flipV="1">
            <a:off x="4807017" y="3166084"/>
            <a:ext cx="0" cy="273630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9" name="Flèche vers le bas 308"/>
          <p:cNvSpPr/>
          <p:nvPr/>
        </p:nvSpPr>
        <p:spPr>
          <a:xfrm>
            <a:off x="8427951" y="1379335"/>
            <a:ext cx="229455" cy="3483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Flèche vers le bas 309"/>
          <p:cNvSpPr/>
          <p:nvPr/>
        </p:nvSpPr>
        <p:spPr>
          <a:xfrm>
            <a:off x="8427951" y="2895253"/>
            <a:ext cx="229455" cy="3483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1" name="Flèche vers le bas 310"/>
          <p:cNvSpPr/>
          <p:nvPr/>
        </p:nvSpPr>
        <p:spPr>
          <a:xfrm flipH="1" flipV="1">
            <a:off x="8427950" y="5888988"/>
            <a:ext cx="229456" cy="348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2" name="Flèche vers le bas 311"/>
          <p:cNvSpPr/>
          <p:nvPr/>
        </p:nvSpPr>
        <p:spPr>
          <a:xfrm flipH="1" flipV="1">
            <a:off x="8427950" y="4221088"/>
            <a:ext cx="229456" cy="3483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3" name="Connecteur droit 312"/>
          <p:cNvCxnSpPr/>
          <p:nvPr/>
        </p:nvCxnSpPr>
        <p:spPr>
          <a:xfrm>
            <a:off x="1475656" y="6223291"/>
            <a:ext cx="5465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14" name="Connecteur droit 313"/>
          <p:cNvCxnSpPr/>
          <p:nvPr/>
        </p:nvCxnSpPr>
        <p:spPr>
          <a:xfrm>
            <a:off x="1492424" y="6553995"/>
            <a:ext cx="546506" cy="0"/>
          </a:xfrm>
          <a:prstGeom prst="line">
            <a:avLst/>
          </a:prstGeom>
        </p:spPr>
        <p:style>
          <a:lnRef idx="2">
            <a:schemeClr val="accent2"/>
          </a:lnRef>
          <a:fillRef idx="0">
            <a:schemeClr val="accent2"/>
          </a:fillRef>
          <a:effectRef idx="1">
            <a:schemeClr val="accent2"/>
          </a:effectRef>
          <a:fontRef idx="minor">
            <a:schemeClr val="tx1"/>
          </a:fontRef>
        </p:style>
      </p:cxnSp>
      <p:sp>
        <p:nvSpPr>
          <p:cNvPr id="315" name="ZoneTexte 314"/>
          <p:cNvSpPr txBox="1"/>
          <p:nvPr/>
        </p:nvSpPr>
        <p:spPr>
          <a:xfrm>
            <a:off x="2123728" y="6046404"/>
            <a:ext cx="3816424" cy="338554"/>
          </a:xfrm>
          <a:prstGeom prst="rect">
            <a:avLst/>
          </a:prstGeom>
          <a:noFill/>
        </p:spPr>
        <p:txBody>
          <a:bodyPr wrap="square" rtlCol="0">
            <a:spAutoFit/>
          </a:bodyPr>
          <a:lstStyle/>
          <a:p>
            <a:r>
              <a:rPr lang="en-US" sz="1600" dirty="0" smtClean="0"/>
              <a:t>Motor command (normalized in Hz)</a:t>
            </a:r>
            <a:endParaRPr lang="en-US" sz="1600" dirty="0"/>
          </a:p>
        </p:txBody>
      </p:sp>
      <p:sp>
        <p:nvSpPr>
          <p:cNvPr id="316" name="ZoneTexte 315"/>
          <p:cNvSpPr txBox="1"/>
          <p:nvPr/>
        </p:nvSpPr>
        <p:spPr>
          <a:xfrm>
            <a:off x="2140496" y="6402814"/>
            <a:ext cx="2287488" cy="338554"/>
          </a:xfrm>
          <a:prstGeom prst="rect">
            <a:avLst/>
          </a:prstGeom>
          <a:noFill/>
        </p:spPr>
        <p:txBody>
          <a:bodyPr wrap="square" rtlCol="0">
            <a:spAutoFit/>
          </a:bodyPr>
          <a:lstStyle/>
          <a:p>
            <a:r>
              <a:rPr lang="en-US" sz="1600" dirty="0" smtClean="0"/>
              <a:t>Frequency shift (Hz)</a:t>
            </a:r>
            <a:endParaRPr lang="en-US" sz="1600" dirty="0"/>
          </a:p>
        </p:txBody>
      </p:sp>
      <p:sp>
        <p:nvSpPr>
          <p:cNvPr id="317" name="ZoneTexte 316"/>
          <p:cNvSpPr txBox="1"/>
          <p:nvPr/>
        </p:nvSpPr>
        <p:spPr>
          <a:xfrm>
            <a:off x="167730" y="1080468"/>
            <a:ext cx="6204470" cy="1815882"/>
          </a:xfrm>
          <a:prstGeom prst="rect">
            <a:avLst/>
          </a:prstGeom>
          <a:noFill/>
        </p:spPr>
        <p:txBody>
          <a:bodyPr wrap="square" rtlCol="0">
            <a:spAutoFit/>
          </a:bodyPr>
          <a:lstStyle/>
          <a:p>
            <a:r>
              <a:rPr lang="en-US" sz="1600" dirty="0" smtClean="0"/>
              <a:t>During small displacement operation, for instances in a regulation mode while the tuner tracks the nominal frequency, a non-linearity (overshoot, hysteresis,… difficult to find an appropriate name) of the system occurs each time the direction of the motion is changed.</a:t>
            </a:r>
          </a:p>
          <a:p>
            <a:endParaRPr lang="en-US" sz="1600" dirty="0" smtClean="0"/>
          </a:p>
          <a:p>
            <a:r>
              <a:rPr lang="en-US" sz="1600" dirty="0" smtClean="0"/>
              <a:t>On Spiral2 b=0.12 cavities the bandwidth is around 88 Hz</a:t>
            </a:r>
          </a:p>
          <a:p>
            <a:r>
              <a:rPr lang="en-US" sz="1600" dirty="0" smtClean="0"/>
              <a:t>Sometimes the measured overshoot exceeded 100 Hz !</a:t>
            </a:r>
            <a:endParaRPr lang="en-US" sz="1600" dirty="0"/>
          </a:p>
        </p:txBody>
      </p:sp>
      <p:sp>
        <p:nvSpPr>
          <p:cNvPr id="318" name="ZoneTexte 317"/>
          <p:cNvSpPr txBox="1"/>
          <p:nvPr/>
        </p:nvSpPr>
        <p:spPr>
          <a:xfrm>
            <a:off x="112903" y="3385973"/>
            <a:ext cx="2287488" cy="338554"/>
          </a:xfrm>
          <a:prstGeom prst="rect">
            <a:avLst/>
          </a:prstGeom>
          <a:noFill/>
        </p:spPr>
        <p:txBody>
          <a:bodyPr wrap="square" rtlCol="0">
            <a:spAutoFit/>
          </a:bodyPr>
          <a:lstStyle/>
          <a:p>
            <a:r>
              <a:rPr lang="en-US" sz="1600" dirty="0" err="1" smtClean="0"/>
              <a:t>df</a:t>
            </a:r>
            <a:r>
              <a:rPr lang="en-US" sz="1600" dirty="0" smtClean="0"/>
              <a:t> (Hz)</a:t>
            </a:r>
            <a:endParaRPr lang="en-US" sz="1600" dirty="0"/>
          </a:p>
        </p:txBody>
      </p:sp>
      <p:cxnSp>
        <p:nvCxnSpPr>
          <p:cNvPr id="319" name="Connecteur droit avec flèche 318"/>
          <p:cNvCxnSpPr/>
          <p:nvPr/>
        </p:nvCxnSpPr>
        <p:spPr>
          <a:xfrm>
            <a:off x="3639741" y="4475708"/>
            <a:ext cx="0" cy="53606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20" name="Connecteur droit avec flèche 319"/>
          <p:cNvCxnSpPr/>
          <p:nvPr/>
        </p:nvCxnSpPr>
        <p:spPr>
          <a:xfrm flipV="1">
            <a:off x="3639741" y="5241935"/>
            <a:ext cx="0" cy="21397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21" name="Connecteur droit 320"/>
          <p:cNvCxnSpPr/>
          <p:nvPr/>
        </p:nvCxnSpPr>
        <p:spPr>
          <a:xfrm>
            <a:off x="3207346" y="5018814"/>
            <a:ext cx="648072" cy="0"/>
          </a:xfrm>
          <a:prstGeom prst="line">
            <a:avLst/>
          </a:prstGeom>
        </p:spPr>
        <p:style>
          <a:lnRef idx="1">
            <a:schemeClr val="dk1"/>
          </a:lnRef>
          <a:fillRef idx="0">
            <a:schemeClr val="dk1"/>
          </a:fillRef>
          <a:effectRef idx="0">
            <a:schemeClr val="dk1"/>
          </a:effectRef>
          <a:fontRef idx="minor">
            <a:schemeClr val="tx1"/>
          </a:fontRef>
        </p:style>
      </p:cxnSp>
      <p:cxnSp>
        <p:nvCxnSpPr>
          <p:cNvPr id="322" name="Connecteur droit 321"/>
          <p:cNvCxnSpPr/>
          <p:nvPr/>
        </p:nvCxnSpPr>
        <p:spPr>
          <a:xfrm>
            <a:off x="3207346" y="5240172"/>
            <a:ext cx="648072" cy="0"/>
          </a:xfrm>
          <a:prstGeom prst="line">
            <a:avLst/>
          </a:prstGeom>
        </p:spPr>
        <p:style>
          <a:lnRef idx="1">
            <a:schemeClr val="dk1"/>
          </a:lnRef>
          <a:fillRef idx="0">
            <a:schemeClr val="dk1"/>
          </a:fillRef>
          <a:effectRef idx="0">
            <a:schemeClr val="dk1"/>
          </a:effectRef>
          <a:fontRef idx="minor">
            <a:schemeClr val="tx1"/>
          </a:fontRef>
        </p:style>
      </p:cxnSp>
      <p:sp>
        <p:nvSpPr>
          <p:cNvPr id="323" name="ZoneTexte 322"/>
          <p:cNvSpPr txBox="1"/>
          <p:nvPr/>
        </p:nvSpPr>
        <p:spPr>
          <a:xfrm>
            <a:off x="3707904" y="5229200"/>
            <a:ext cx="1472646" cy="369332"/>
          </a:xfrm>
          <a:prstGeom prst="rect">
            <a:avLst/>
          </a:prstGeom>
          <a:noFill/>
        </p:spPr>
        <p:txBody>
          <a:bodyPr wrap="square" rtlCol="0">
            <a:spAutoFit/>
          </a:bodyPr>
          <a:lstStyle/>
          <a:p>
            <a:r>
              <a:rPr lang="en-US" dirty="0" smtClean="0"/>
              <a:t>overshoot</a:t>
            </a:r>
            <a:endParaRPr lang="en-US" dirty="0"/>
          </a:p>
        </p:txBody>
      </p:sp>
    </p:spTree>
    <p:extLst>
      <p:ext uri="{BB962C8B-B14F-4D97-AF65-F5344CB8AC3E}">
        <p14:creationId xmlns:p14="http://schemas.microsoft.com/office/powerpoint/2010/main" val="30796708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1"/>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a:ln>
                  <a:noFill/>
                </a:ln>
                <a:effectLst>
                  <a:outerShdw blurRad="38100" dist="38100" dir="2700000" algn="tl">
                    <a:srgbClr val="000000">
                      <a:alpha val="43137"/>
                    </a:srgbClr>
                  </a:outerShdw>
                </a:effectLst>
                <a:uFillTx/>
                <a:latin typeface="Candara" pitchFamily="34" charset="0"/>
              </a:rPr>
              <a:t>Spiral2 tuner : </a:t>
            </a:r>
            <a:r>
              <a:rPr lang="en-US" sz="2400" cap="none" dirty="0" smtClean="0">
                <a:ln>
                  <a:noFill/>
                </a:ln>
                <a:effectLst>
                  <a:outerShdw blurRad="38100" dist="38100" dir="2700000" algn="tl">
                    <a:srgbClr val="000000">
                      <a:alpha val="43137"/>
                    </a:srgbClr>
                  </a:outerShdw>
                </a:effectLst>
                <a:uFillTx/>
                <a:latin typeface="Candara" pitchFamily="34" charset="0"/>
              </a:rPr>
              <a:t>Tilting issue whole story</a:t>
            </a:r>
            <a:endParaRPr lang="fr-FR" sz="2400" dirty="0"/>
          </a:p>
        </p:txBody>
      </p:sp>
      <p:sp>
        <p:nvSpPr>
          <p:cNvPr id="324" name="ZoneTexte 323"/>
          <p:cNvSpPr txBox="1"/>
          <p:nvPr/>
        </p:nvSpPr>
        <p:spPr>
          <a:xfrm>
            <a:off x="179512" y="692696"/>
            <a:ext cx="8064896" cy="6494085"/>
          </a:xfrm>
          <a:prstGeom prst="rect">
            <a:avLst/>
          </a:prstGeom>
          <a:noFill/>
        </p:spPr>
        <p:txBody>
          <a:bodyPr wrap="square" rtlCol="0">
            <a:spAutoFit/>
          </a:bodyPr>
          <a:lstStyle/>
          <a:p>
            <a:pPr marL="285750" indent="-285750">
              <a:buFont typeface="Arial" panose="020B0604020202020204" pitchFamily="34" charset="0"/>
              <a:buChar char="•"/>
            </a:pPr>
            <a:endParaRPr lang="en-US" sz="1600" b="1" dirty="0" smtClean="0"/>
          </a:p>
          <a:p>
            <a:pPr marL="285750" indent="-285750">
              <a:buFont typeface="Arial" panose="020B0604020202020204" pitchFamily="34" charset="0"/>
              <a:buChar char="•"/>
            </a:pPr>
            <a:r>
              <a:rPr lang="en-US" sz="1600" b="1" dirty="0" smtClean="0"/>
              <a:t>[fall 2010] </a:t>
            </a:r>
            <a:r>
              <a:rPr lang="en-US" sz="1600" dirty="0" smtClean="0"/>
              <a:t>Problem detected, during DLLRF trials on the 1/7 series cryomodule qualification</a:t>
            </a:r>
          </a:p>
          <a:p>
            <a:pPr marL="285750" indent="-285750">
              <a:buFont typeface="Arial" panose="020B0604020202020204" pitchFamily="34" charset="0"/>
              <a:buChar char="•"/>
            </a:pPr>
            <a:r>
              <a:rPr lang="en-US" sz="1600" dirty="0" smtClean="0"/>
              <a:t>Confirmed on 2</a:t>
            </a:r>
            <a:r>
              <a:rPr lang="en-US" sz="1600" baseline="30000" dirty="0" smtClean="0"/>
              <a:t>nd</a:t>
            </a:r>
            <a:r>
              <a:rPr lang="en-US" sz="1600" dirty="0" smtClean="0"/>
              <a:t> cryomodules : 4/4 tuners failed</a:t>
            </a:r>
          </a:p>
          <a:p>
            <a:pPr marL="285750" indent="-285750">
              <a:buFont typeface="Arial" panose="020B0604020202020204" pitchFamily="34" charset="0"/>
              <a:buChar char="•"/>
            </a:pPr>
            <a:r>
              <a:rPr lang="en-US" sz="1600" dirty="0" smtClean="0"/>
              <a:t>Trying to look the problem at room temperature by a lot of different ways : </a:t>
            </a:r>
          </a:p>
          <a:p>
            <a:pPr marL="742950" lvl="1" indent="-285750">
              <a:buFont typeface="Arial" panose="020B0604020202020204" pitchFamily="34" charset="0"/>
              <a:buChar char="•"/>
            </a:pPr>
            <a:r>
              <a:rPr lang="en-US" sz="1600" dirty="0" smtClean="0"/>
              <a:t>Frequency reading : not accurate enough due to large Q</a:t>
            </a:r>
          </a:p>
          <a:p>
            <a:pPr marL="742950" lvl="1" indent="-285750">
              <a:buFont typeface="Arial" panose="020B0604020202020204" pitchFamily="34" charset="0"/>
              <a:buChar char="•"/>
            </a:pPr>
            <a:r>
              <a:rPr lang="en-US" sz="1600" dirty="0" smtClean="0"/>
              <a:t>Position sensors : mechanical access difficult</a:t>
            </a:r>
          </a:p>
          <a:p>
            <a:pPr marL="285750" indent="-285750">
              <a:buFont typeface="Arial" panose="020B0604020202020204" pitchFamily="34" charset="0"/>
              <a:buChar char="•"/>
            </a:pPr>
            <a:r>
              <a:rPr lang="en-US" sz="1600" dirty="0" smtClean="0"/>
              <a:t>Put both prototype and series tuners on a table, play at “find the differences” game </a:t>
            </a:r>
          </a:p>
          <a:p>
            <a:pPr marL="285750" indent="-285750">
              <a:buFont typeface="Arial" panose="020B0604020202020204" pitchFamily="34" charset="0"/>
              <a:buChar char="•"/>
            </a:pPr>
            <a:r>
              <a:rPr lang="en-US" sz="1600" dirty="0" smtClean="0"/>
              <a:t>Trying improve mechanical assembly and parts : some improvement but not enough.</a:t>
            </a:r>
          </a:p>
          <a:p>
            <a:pPr marL="285750" indent="-285750">
              <a:buFont typeface="Arial" panose="020B0604020202020204" pitchFamily="34" charset="0"/>
              <a:buChar char="•"/>
            </a:pPr>
            <a:r>
              <a:rPr lang="en-US" sz="1600" dirty="0" smtClean="0"/>
              <a:t>Take the problem in another way : If we don’t know why the series tuner fails, let’s understand why the prototype tuner worked ?</a:t>
            </a:r>
          </a:p>
          <a:p>
            <a:pPr marL="285750" indent="-285750">
              <a:buFont typeface="Arial" panose="020B0604020202020204" pitchFamily="34" charset="0"/>
              <a:buChar char="•"/>
            </a:pPr>
            <a:r>
              <a:rPr lang="en-US" sz="1600" dirty="0" smtClean="0"/>
              <a:t>Re-test one of the first prototype tuner that "worked": problem appeared also</a:t>
            </a:r>
          </a:p>
          <a:p>
            <a:pPr marL="285750" indent="-285750">
              <a:buFont typeface="Wingdings"/>
              <a:buChar char="è"/>
            </a:pPr>
            <a:r>
              <a:rPr lang="en-US" sz="1600" u="sng" dirty="0" smtClean="0">
                <a:sym typeface="Wingdings" panose="05000000000000000000" pitchFamily="2" charset="2"/>
              </a:rPr>
              <a:t>Prototype tuner was not qualified on small displacement, only large one (1k Hz steps) so maybe the problem was here and not seen</a:t>
            </a:r>
            <a:r>
              <a:rPr lang="en-US" sz="1600" dirty="0">
                <a:sym typeface="Wingdings" panose="05000000000000000000" pitchFamily="2" charset="2"/>
              </a:rPr>
              <a:t> </a:t>
            </a:r>
            <a:r>
              <a:rPr lang="en-US" sz="1600" dirty="0" smtClean="0">
                <a:sym typeface="Wingdings" panose="05000000000000000000" pitchFamily="2" charset="2"/>
              </a:rPr>
              <a:t> …back again in the start position</a:t>
            </a:r>
          </a:p>
          <a:p>
            <a:pPr marL="285750" indent="-285750">
              <a:buFont typeface="Arial" panose="020B0604020202020204" pitchFamily="34" charset="0"/>
              <a:buChar char="•"/>
            </a:pPr>
            <a:r>
              <a:rPr lang="en-US" sz="1600" dirty="0" smtClean="0">
                <a:sym typeface="Wingdings" panose="05000000000000000000" pitchFamily="2" charset="2"/>
              </a:rPr>
              <a:t>Find a way to track the resonant frequency at room temperature with a precision around </a:t>
            </a:r>
            <a:br>
              <a:rPr lang="en-US" sz="1600" dirty="0" smtClean="0">
                <a:sym typeface="Wingdings" panose="05000000000000000000" pitchFamily="2" charset="2"/>
              </a:rPr>
            </a:br>
            <a:r>
              <a:rPr lang="en-US" sz="1600" dirty="0" smtClean="0">
                <a:sym typeface="Wingdings" panose="05000000000000000000" pitchFamily="2" charset="2"/>
              </a:rPr>
              <a:t>1 Hz : Found it ! (using a lock in amplifier and a useful guy (thanks D. </a:t>
            </a:r>
            <a:r>
              <a:rPr lang="en-US" sz="1600" dirty="0" err="1" smtClean="0">
                <a:sym typeface="Wingdings" panose="05000000000000000000" pitchFamily="2" charset="2"/>
              </a:rPr>
              <a:t>Longuevergne</a:t>
            </a:r>
            <a:r>
              <a:rPr lang="en-US" sz="1600" dirty="0" smtClean="0">
                <a:sym typeface="Wingdings" panose="05000000000000000000" pitchFamily="2" charset="2"/>
              </a:rPr>
              <a:t>))</a:t>
            </a:r>
          </a:p>
          <a:p>
            <a:pPr marL="285750" indent="-285750">
              <a:buFont typeface="Arial" panose="020B0604020202020204" pitchFamily="34" charset="0"/>
              <a:buChar char="•"/>
            </a:pPr>
            <a:r>
              <a:rPr lang="en-US" sz="1600" dirty="0" smtClean="0">
                <a:sym typeface="Wingdings" panose="05000000000000000000" pitchFamily="2" charset="2"/>
              </a:rPr>
              <a:t>Suspecting a tilt of the plunger  Proven it with a laser pointer</a:t>
            </a:r>
          </a:p>
          <a:p>
            <a:pPr marL="285750" indent="-285750">
              <a:buFont typeface="Arial" panose="020B0604020202020204" pitchFamily="34" charset="0"/>
              <a:buChar char="•"/>
            </a:pPr>
            <a:r>
              <a:rPr lang="en-US" sz="1600" dirty="0" smtClean="0">
                <a:sym typeface="Wingdings" panose="05000000000000000000" pitchFamily="2" charset="2"/>
              </a:rPr>
              <a:t>Reduce the tilt : Not possible, due to residual play necessary inside the stainless steel guides.</a:t>
            </a:r>
          </a:p>
          <a:p>
            <a:pPr marL="285750" indent="-285750">
              <a:buFont typeface="Arial" panose="020B0604020202020204" pitchFamily="34" charset="0"/>
              <a:buChar char="•"/>
            </a:pPr>
            <a:r>
              <a:rPr lang="en-US" sz="1600" dirty="0" smtClean="0">
                <a:sym typeface="Wingdings" panose="05000000000000000000" pitchFamily="2" charset="2"/>
              </a:rPr>
              <a:t>Discover that the tilt direction have an incidence on the frequency hysteresis. </a:t>
            </a:r>
          </a:p>
          <a:p>
            <a:pPr marL="285750" indent="-285750">
              <a:buFont typeface="Arial" panose="020B0604020202020204" pitchFamily="34" charset="0"/>
              <a:buChar char="•"/>
            </a:pPr>
            <a:r>
              <a:rPr lang="en-US" sz="1600" b="1" dirty="0" smtClean="0">
                <a:sym typeface="Wingdings" panose="05000000000000000000" pitchFamily="2" charset="2"/>
              </a:rPr>
              <a:t>Modifying the position of the guides (related to the cavity support flange) : It works ! But not really at each assembly…</a:t>
            </a:r>
            <a:endParaRPr lang="en-US" sz="1600" b="1" dirty="0">
              <a:sym typeface="Wingdings" panose="05000000000000000000" pitchFamily="2" charset="2"/>
            </a:endParaRPr>
          </a:p>
          <a:p>
            <a:pPr marL="285750" indent="-285750">
              <a:buFont typeface="Arial" panose="020B0604020202020204" pitchFamily="34" charset="0"/>
              <a:buChar char="•"/>
            </a:pPr>
            <a:r>
              <a:rPr lang="en-US" sz="1600" b="1" dirty="0" smtClean="0">
                <a:sym typeface="Wingdings" panose="05000000000000000000" pitchFamily="2" charset="2"/>
              </a:rPr>
              <a:t>Applying systematic frequency measurement loop after </a:t>
            </a:r>
            <a:r>
              <a:rPr lang="en-US" sz="1600" b="1" dirty="0" err="1" smtClean="0">
                <a:sym typeface="Wingdings" panose="05000000000000000000" pitchFamily="2" charset="2"/>
              </a:rPr>
              <a:t>cavity+coupler+tuner</a:t>
            </a:r>
            <a:r>
              <a:rPr lang="en-US" sz="1600" b="1" dirty="0" smtClean="0">
                <a:sym typeface="Wingdings" panose="05000000000000000000" pitchFamily="2" charset="2"/>
              </a:rPr>
              <a:t> assembly, prior finishing to assemble cryomodule to verify the tuner is OK </a:t>
            </a:r>
          </a:p>
          <a:p>
            <a:pPr marL="285750" indent="-285750">
              <a:buFont typeface="Arial" panose="020B0604020202020204" pitchFamily="34" charset="0"/>
              <a:buChar char="•"/>
            </a:pPr>
            <a:r>
              <a:rPr lang="en-US" sz="1600" b="1" dirty="0" smtClean="0">
                <a:sym typeface="Wingdings" panose="05000000000000000000" pitchFamily="2" charset="2"/>
              </a:rPr>
              <a:t>And most important thing : practice extensive test of the tuners with large and low displacement and check hysteresis at different tuner positions</a:t>
            </a:r>
          </a:p>
        </p:txBody>
      </p:sp>
      <p:sp>
        <p:nvSpPr>
          <p:cNvPr id="325" name="Double flèche verticale 324"/>
          <p:cNvSpPr/>
          <p:nvPr/>
        </p:nvSpPr>
        <p:spPr>
          <a:xfrm>
            <a:off x="8036677" y="1350060"/>
            <a:ext cx="921459" cy="5391308"/>
          </a:xfrm>
          <a:prstGeom prst="upDownArrow">
            <a:avLst/>
          </a:prstGeom>
        </p:spPr>
        <p:style>
          <a:lnRef idx="3">
            <a:schemeClr val="lt1"/>
          </a:lnRef>
          <a:fillRef idx="1">
            <a:schemeClr val="accent2"/>
          </a:fillRef>
          <a:effectRef idx="1">
            <a:schemeClr val="accent2"/>
          </a:effectRef>
          <a:fontRef idx="minor">
            <a:schemeClr val="lt1"/>
          </a:fontRef>
        </p:style>
        <p:txBody>
          <a:bodyPr vert="vert" rtlCol="0" anchor="ctr"/>
          <a:lstStyle/>
          <a:p>
            <a:pPr algn="ctr"/>
            <a:endParaRPr lang="fr-FR" b="1" dirty="0"/>
          </a:p>
        </p:txBody>
      </p:sp>
      <p:sp>
        <p:nvSpPr>
          <p:cNvPr id="326" name="Rectangle 325"/>
          <p:cNvSpPr/>
          <p:nvPr/>
        </p:nvSpPr>
        <p:spPr>
          <a:xfrm>
            <a:off x="8028383" y="3635732"/>
            <a:ext cx="929753" cy="36933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fr-FR" b="1" dirty="0" smtClean="0"/>
              <a:t>2 </a:t>
            </a:r>
            <a:r>
              <a:rPr lang="fr-FR" b="1" dirty="0" err="1" smtClean="0"/>
              <a:t>years</a:t>
            </a:r>
            <a:endParaRPr lang="fr-FR" b="1" dirty="0"/>
          </a:p>
        </p:txBody>
      </p:sp>
      <p:sp>
        <p:nvSpPr>
          <p:cNvPr id="327" name="Rectangle 326"/>
          <p:cNvSpPr/>
          <p:nvPr/>
        </p:nvSpPr>
        <p:spPr>
          <a:xfrm>
            <a:off x="179512" y="6330586"/>
            <a:ext cx="7488832" cy="504056"/>
          </a:xfrm>
          <a:prstGeom prst="rect">
            <a:avLst/>
          </a:prstGeom>
          <a:noFill/>
          <a:ln>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8631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5"/>
                                        </p:tgtEl>
                                        <p:attrNameLst>
                                          <p:attrName>style.visibility</p:attrName>
                                        </p:attrNameLst>
                                      </p:cBhvr>
                                      <p:to>
                                        <p:strVal val="visible"/>
                                      </p:to>
                                    </p:set>
                                    <p:anim calcmode="lin" valueType="num">
                                      <p:cBhvr>
                                        <p:cTn id="12" dur="2000" fill="hold"/>
                                        <p:tgtEl>
                                          <p:spTgt spid="325"/>
                                        </p:tgtEl>
                                        <p:attrNameLst>
                                          <p:attrName>ppt_w</p:attrName>
                                        </p:attrNameLst>
                                      </p:cBhvr>
                                      <p:tavLst>
                                        <p:tav tm="0">
                                          <p:val>
                                            <p:fltVal val="0"/>
                                          </p:val>
                                        </p:tav>
                                        <p:tav tm="100000">
                                          <p:val>
                                            <p:strVal val="#ppt_w"/>
                                          </p:val>
                                        </p:tav>
                                      </p:tavLst>
                                    </p:anim>
                                    <p:anim calcmode="lin" valueType="num">
                                      <p:cBhvr>
                                        <p:cTn id="13" dur="2000" fill="hold"/>
                                        <p:tgtEl>
                                          <p:spTgt spid="325"/>
                                        </p:tgtEl>
                                        <p:attrNameLst>
                                          <p:attrName>ppt_h</p:attrName>
                                        </p:attrNameLst>
                                      </p:cBhvr>
                                      <p:tavLst>
                                        <p:tav tm="0">
                                          <p:val>
                                            <p:fltVal val="0"/>
                                          </p:val>
                                        </p:tav>
                                        <p:tav tm="100000">
                                          <p:val>
                                            <p:strVal val="#ppt_h"/>
                                          </p:val>
                                        </p:tav>
                                      </p:tavLst>
                                    </p:anim>
                                    <p:animEffect transition="in" filter="fade">
                                      <p:cBhvr>
                                        <p:cTn id="14" dur="2000"/>
                                        <p:tgtEl>
                                          <p:spTgt spid="325"/>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326"/>
                                        </p:tgtEl>
                                        <p:attrNameLst>
                                          <p:attrName>style.visibility</p:attrName>
                                        </p:attrNameLst>
                                      </p:cBhvr>
                                      <p:to>
                                        <p:strVal val="visible"/>
                                      </p:to>
                                    </p:set>
                                    <p:animEffect transition="in" filter="fade">
                                      <p:cBhvr>
                                        <p:cTn id="18" dur="5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animBg="1"/>
      <p:bldP spid="326" grpId="0" animBg="1"/>
      <p:bldP spid="3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re 3"/>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ESS tuner</a:t>
            </a:r>
            <a:endParaRPr lang="en-US" sz="2400" cap="none" dirty="0">
              <a:ln>
                <a:noFill/>
              </a:ln>
              <a:effectLst>
                <a:outerShdw blurRad="38100" dist="38100" dir="2700000" algn="tl">
                  <a:srgbClr val="000000">
                    <a:alpha val="43137"/>
                  </a:srgbClr>
                </a:outerShdw>
              </a:effectLst>
              <a:uFillTx/>
              <a:latin typeface="Candara" pitchFamily="34" charset="0"/>
            </a:endParaRPr>
          </a:p>
        </p:txBody>
      </p:sp>
      <p:sp>
        <p:nvSpPr>
          <p:cNvPr id="2" name="ZoneTexte 1"/>
          <p:cNvSpPr txBox="1"/>
          <p:nvPr/>
        </p:nvSpPr>
        <p:spPr>
          <a:xfrm>
            <a:off x="899592" y="1268760"/>
            <a:ext cx="6048672" cy="461665"/>
          </a:xfrm>
          <a:prstGeom prst="rect">
            <a:avLst/>
          </a:prstGeom>
          <a:noFill/>
        </p:spPr>
        <p:txBody>
          <a:bodyPr wrap="square" rtlCol="0">
            <a:spAutoFit/>
          </a:bodyPr>
          <a:lstStyle/>
          <a:p>
            <a:r>
              <a:rPr lang="fr-FR" sz="2400" b="1" dirty="0" smtClean="0"/>
              <a:t>Second part : ESS tuner</a:t>
            </a:r>
            <a:endParaRPr lang="fr-FR" sz="2400" b="1" dirty="0"/>
          </a:p>
        </p:txBody>
      </p:sp>
    </p:spTree>
    <p:extLst>
      <p:ext uri="{BB962C8B-B14F-4D97-AF65-F5344CB8AC3E}">
        <p14:creationId xmlns:p14="http://schemas.microsoft.com/office/powerpoint/2010/main" val="120355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ZoneTexte 119"/>
          <p:cNvSpPr txBox="1"/>
          <p:nvPr/>
        </p:nvSpPr>
        <p:spPr>
          <a:xfrm>
            <a:off x="295457" y="1401155"/>
            <a:ext cx="8525015" cy="738664"/>
          </a:xfrm>
          <a:prstGeom prst="rect">
            <a:avLst/>
          </a:prstGeom>
          <a:noFill/>
        </p:spPr>
        <p:txBody>
          <a:bodyPr wrap="square" rtlCol="0">
            <a:spAutoFit/>
          </a:bodyPr>
          <a:lstStyle/>
          <a:p>
            <a:r>
              <a:rPr lang="en-US" sz="1400" dirty="0"/>
              <a:t>A </a:t>
            </a:r>
            <a:r>
              <a:rPr lang="en-US" sz="1400" dirty="0">
                <a:solidFill>
                  <a:schemeClr val="accent5">
                    <a:lumMod val="75000"/>
                  </a:schemeClr>
                </a:solidFill>
              </a:rPr>
              <a:t>ball screw</a:t>
            </a:r>
            <a:r>
              <a:rPr lang="en-US" sz="1400" dirty="0"/>
              <a:t> system driven by a </a:t>
            </a:r>
            <a:r>
              <a:rPr lang="en-US" sz="1400" dirty="0">
                <a:solidFill>
                  <a:schemeClr val="accent6"/>
                </a:solidFill>
              </a:rPr>
              <a:t>stepper motor</a:t>
            </a:r>
            <a:r>
              <a:rPr lang="en-US" sz="1400" dirty="0"/>
              <a:t> acts on a </a:t>
            </a:r>
            <a:r>
              <a:rPr lang="en-US" sz="1400" dirty="0">
                <a:solidFill>
                  <a:schemeClr val="accent1">
                    <a:lumMod val="75000"/>
                  </a:schemeClr>
                </a:solidFill>
              </a:rPr>
              <a:t>double lever arm </a:t>
            </a:r>
            <a:r>
              <a:rPr lang="en-US" sz="1400" dirty="0"/>
              <a:t>mechanism to provide a significantly reduced displacement of the </a:t>
            </a:r>
            <a:r>
              <a:rPr lang="en-US" sz="1400" dirty="0">
                <a:solidFill>
                  <a:srgbClr val="7030A0"/>
                </a:solidFill>
              </a:rPr>
              <a:t>cavity flange</a:t>
            </a:r>
            <a:r>
              <a:rPr lang="en-US" sz="1400" dirty="0"/>
              <a:t> along the beam axis.</a:t>
            </a:r>
          </a:p>
          <a:p>
            <a:endParaRPr lang="en-US" sz="1400" dirty="0"/>
          </a:p>
        </p:txBody>
      </p:sp>
      <p:pic>
        <p:nvPicPr>
          <p:cNvPr id="124" name="Picture 2" descr="D:\SAF ESS\CAD Pinctures\Piezo frame top.bmp"/>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3227" y="3485836"/>
            <a:ext cx="5934540" cy="1964040"/>
          </a:xfrm>
          <a:prstGeom prst="rect">
            <a:avLst/>
          </a:prstGeom>
          <a:noFill/>
          <a:extLst>
            <a:ext uri="{909E8E84-426E-40DD-AFC4-6F175D3DCCD1}">
              <a14:hiddenFill xmlns:a14="http://schemas.microsoft.com/office/drawing/2010/main">
                <a:solidFill>
                  <a:srgbClr val="FFFFFF"/>
                </a:solidFill>
              </a14:hiddenFill>
            </a:ext>
          </a:extLst>
        </p:spPr>
      </p:pic>
      <p:sp>
        <p:nvSpPr>
          <p:cNvPr id="125" name="Ellipse 124"/>
          <p:cNvSpPr/>
          <p:nvPr/>
        </p:nvSpPr>
        <p:spPr>
          <a:xfrm rot="5400000">
            <a:off x="6922245" y="4634923"/>
            <a:ext cx="276753" cy="276753"/>
          </a:xfrm>
          <a:prstGeom prst="ellipse">
            <a:avLst/>
          </a:prstGeom>
          <a:ln w="38100">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sp>
        <p:nvSpPr>
          <p:cNvPr id="126" name="Rectangle 125"/>
          <p:cNvSpPr/>
          <p:nvPr/>
        </p:nvSpPr>
        <p:spPr>
          <a:xfrm rot="5400000">
            <a:off x="4802826" y="-44454"/>
            <a:ext cx="1609686" cy="5950179"/>
          </a:xfrm>
          <a:prstGeom prst="rect">
            <a:avLst/>
          </a:prstGeom>
          <a:solidFill>
            <a:schemeClr val="bg1"/>
          </a:solidFill>
          <a:ln w="76200">
            <a:solidFill>
              <a:schemeClr val="tx1">
                <a:lumMod val="50000"/>
                <a:lumOff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7" name="Ellipse 126"/>
          <p:cNvSpPr/>
          <p:nvPr/>
        </p:nvSpPr>
        <p:spPr>
          <a:xfrm rot="5400000">
            <a:off x="4016342" y="4634923"/>
            <a:ext cx="276753" cy="276753"/>
          </a:xfrm>
          <a:prstGeom prst="ellipse">
            <a:avLst/>
          </a:prstGeom>
          <a:ln w="38100">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grpSp>
        <p:nvGrpSpPr>
          <p:cNvPr id="128" name="Groupe 127"/>
          <p:cNvGrpSpPr/>
          <p:nvPr/>
        </p:nvGrpSpPr>
        <p:grpSpPr>
          <a:xfrm>
            <a:off x="2840148" y="5395993"/>
            <a:ext cx="4764339" cy="415123"/>
            <a:chOff x="2840148" y="5395993"/>
            <a:chExt cx="4764339" cy="415123"/>
          </a:xfrm>
        </p:grpSpPr>
        <p:grpSp>
          <p:nvGrpSpPr>
            <p:cNvPr id="129" name="Groupe 128"/>
            <p:cNvGrpSpPr/>
            <p:nvPr/>
          </p:nvGrpSpPr>
          <p:grpSpPr>
            <a:xfrm>
              <a:off x="3462840" y="5534362"/>
              <a:ext cx="4141647" cy="276751"/>
              <a:chOff x="3462840" y="5534362"/>
              <a:chExt cx="4141647" cy="276751"/>
            </a:xfrm>
          </p:grpSpPr>
          <p:cxnSp>
            <p:nvCxnSpPr>
              <p:cNvPr id="139" name="Connecteur droit avec flèche 138"/>
              <p:cNvCxnSpPr/>
              <p:nvPr/>
            </p:nvCxnSpPr>
            <p:spPr>
              <a:xfrm rot="16200000" flipH="1">
                <a:off x="4223909" y="5672737"/>
                <a:ext cx="276751" cy="2"/>
              </a:xfrm>
              <a:prstGeom prst="straightConnector1">
                <a:avLst/>
              </a:prstGeom>
              <a:ln w="38100">
                <a:solidFill>
                  <a:schemeClr val="accent5">
                    <a:lumMod val="75000"/>
                  </a:schemeClr>
                </a:solidFill>
                <a:tailEnd type="none"/>
              </a:ln>
              <a:effectLst/>
            </p:spPr>
            <p:style>
              <a:lnRef idx="2">
                <a:schemeClr val="accent2"/>
              </a:lnRef>
              <a:fillRef idx="0">
                <a:schemeClr val="accent2"/>
              </a:fillRef>
              <a:effectRef idx="1">
                <a:schemeClr val="accent2"/>
              </a:effectRef>
              <a:fontRef idx="minor">
                <a:schemeClr val="tx1"/>
              </a:fontRef>
            </p:style>
          </p:cxnSp>
          <p:cxnSp>
            <p:nvCxnSpPr>
              <p:cNvPr id="140" name="Connecteur droit avec flèche 139"/>
              <p:cNvCxnSpPr/>
              <p:nvPr/>
            </p:nvCxnSpPr>
            <p:spPr>
              <a:xfrm rot="16200000" flipH="1">
                <a:off x="3670405" y="5672737"/>
                <a:ext cx="276751" cy="2"/>
              </a:xfrm>
              <a:prstGeom prst="straightConnector1">
                <a:avLst/>
              </a:prstGeom>
              <a:ln w="38100">
                <a:solidFill>
                  <a:schemeClr val="accent5">
                    <a:lumMod val="75000"/>
                  </a:schemeClr>
                </a:solidFill>
                <a:tailEnd type="none"/>
              </a:ln>
              <a:effectLst/>
            </p:spPr>
            <p:style>
              <a:lnRef idx="2">
                <a:schemeClr val="accent2"/>
              </a:lnRef>
              <a:fillRef idx="0">
                <a:schemeClr val="accent2"/>
              </a:fillRef>
              <a:effectRef idx="1">
                <a:schemeClr val="accent2"/>
              </a:effectRef>
              <a:fontRef idx="minor">
                <a:schemeClr val="tx1"/>
              </a:fontRef>
            </p:style>
          </p:cxnSp>
          <p:cxnSp>
            <p:nvCxnSpPr>
              <p:cNvPr id="141" name="Connecteur droit 140"/>
              <p:cNvCxnSpPr/>
              <p:nvPr/>
            </p:nvCxnSpPr>
            <p:spPr>
              <a:xfrm flipH="1">
                <a:off x="3462840" y="5672738"/>
                <a:ext cx="4141647" cy="1"/>
              </a:xfrm>
              <a:prstGeom prst="line">
                <a:avLst/>
              </a:prstGeom>
              <a:ln w="38100">
                <a:solidFill>
                  <a:schemeClr val="accent5">
                    <a:lumMod val="75000"/>
                  </a:schemeClr>
                </a:solidFill>
              </a:ln>
              <a:effectLst/>
            </p:spPr>
            <p:style>
              <a:lnRef idx="2">
                <a:schemeClr val="accent2"/>
              </a:lnRef>
              <a:fillRef idx="0">
                <a:schemeClr val="accent2"/>
              </a:fillRef>
              <a:effectRef idx="1">
                <a:schemeClr val="accent2"/>
              </a:effectRef>
              <a:fontRef idx="minor">
                <a:schemeClr val="tx1"/>
              </a:fontRef>
            </p:style>
          </p:cxnSp>
        </p:grpSp>
        <p:grpSp>
          <p:nvGrpSpPr>
            <p:cNvPr id="130" name="Groupe 129"/>
            <p:cNvGrpSpPr/>
            <p:nvPr/>
          </p:nvGrpSpPr>
          <p:grpSpPr>
            <a:xfrm>
              <a:off x="2840148" y="5395993"/>
              <a:ext cx="1452947" cy="415123"/>
              <a:chOff x="2840148" y="5395993"/>
              <a:chExt cx="1452947" cy="415123"/>
            </a:xfrm>
          </p:grpSpPr>
          <p:cxnSp>
            <p:nvCxnSpPr>
              <p:cNvPr id="131" name="Connecteur droit 130"/>
              <p:cNvCxnSpPr/>
              <p:nvPr/>
            </p:nvCxnSpPr>
            <p:spPr>
              <a:xfrm rot="10800000">
                <a:off x="3877206" y="5810353"/>
                <a:ext cx="415889" cy="763"/>
              </a:xfrm>
              <a:prstGeom prst="line">
                <a:avLst/>
              </a:prstGeom>
              <a:ln w="38100">
                <a:solidFill>
                  <a:schemeClr val="accent6">
                    <a:lumMod val="75000"/>
                  </a:schemeClr>
                </a:solidFill>
              </a:ln>
              <a:effectLst/>
            </p:spPr>
            <p:style>
              <a:lnRef idx="2">
                <a:schemeClr val="accent6"/>
              </a:lnRef>
              <a:fillRef idx="0">
                <a:schemeClr val="accent6"/>
              </a:fillRef>
              <a:effectRef idx="1">
                <a:schemeClr val="accent6"/>
              </a:effectRef>
              <a:fontRef idx="minor">
                <a:schemeClr val="tx1"/>
              </a:fontRef>
            </p:style>
          </p:cxnSp>
          <p:cxnSp>
            <p:nvCxnSpPr>
              <p:cNvPr id="132" name="Connecteur droit 131"/>
              <p:cNvCxnSpPr/>
              <p:nvPr/>
            </p:nvCxnSpPr>
            <p:spPr>
              <a:xfrm rot="10800000">
                <a:off x="3877206" y="5533600"/>
                <a:ext cx="415128" cy="1525"/>
              </a:xfrm>
              <a:prstGeom prst="line">
                <a:avLst/>
              </a:prstGeom>
              <a:ln w="38100">
                <a:solidFill>
                  <a:schemeClr val="accent6">
                    <a:lumMod val="75000"/>
                  </a:schemeClr>
                </a:solidFill>
              </a:ln>
              <a:effectLst/>
            </p:spPr>
            <p:style>
              <a:lnRef idx="2">
                <a:schemeClr val="accent6"/>
              </a:lnRef>
              <a:fillRef idx="0">
                <a:schemeClr val="accent6"/>
              </a:fillRef>
              <a:effectRef idx="1">
                <a:schemeClr val="accent6"/>
              </a:effectRef>
              <a:fontRef idx="minor">
                <a:schemeClr val="tx1"/>
              </a:fontRef>
            </p:style>
          </p:cxnSp>
          <p:cxnSp>
            <p:nvCxnSpPr>
              <p:cNvPr id="133" name="Connecteur droit 132"/>
              <p:cNvCxnSpPr>
                <a:stCxn id="161" idx="6"/>
              </p:cNvCxnSpPr>
              <p:nvPr/>
            </p:nvCxnSpPr>
            <p:spPr>
              <a:xfrm rot="5400000">
                <a:off x="4084770" y="5464418"/>
                <a:ext cx="138375" cy="1525"/>
              </a:xfrm>
              <a:prstGeom prst="line">
                <a:avLst/>
              </a:prstGeom>
              <a:ln w="38100">
                <a:solidFill>
                  <a:schemeClr val="accent6">
                    <a:lumMod val="75000"/>
                  </a:schemeClr>
                </a:solidFill>
              </a:ln>
              <a:effectLst/>
            </p:spPr>
            <p:style>
              <a:lnRef idx="2">
                <a:schemeClr val="accent6"/>
              </a:lnRef>
              <a:fillRef idx="0">
                <a:schemeClr val="accent6"/>
              </a:fillRef>
              <a:effectRef idx="1">
                <a:schemeClr val="accent6"/>
              </a:effectRef>
              <a:fontRef idx="minor">
                <a:schemeClr val="tx1"/>
              </a:fontRef>
            </p:style>
          </p:cxnSp>
          <p:cxnSp>
            <p:nvCxnSpPr>
              <p:cNvPr id="134" name="Connecteur en angle 122"/>
              <p:cNvCxnSpPr/>
              <p:nvPr/>
            </p:nvCxnSpPr>
            <p:spPr>
              <a:xfrm flipH="1">
                <a:off x="3289868" y="5465181"/>
                <a:ext cx="864852" cy="138375"/>
              </a:xfrm>
              <a:prstGeom prst="bentConnector2">
                <a:avLst/>
              </a:prstGeom>
              <a:ln w="38100">
                <a:solidFill>
                  <a:schemeClr val="accent6">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grpSp>
            <p:nvGrpSpPr>
              <p:cNvPr id="135" name="Groupe 266"/>
              <p:cNvGrpSpPr/>
              <p:nvPr/>
            </p:nvGrpSpPr>
            <p:grpSpPr>
              <a:xfrm rot="5400000">
                <a:off x="3116519" y="5257991"/>
                <a:ext cx="276751" cy="829493"/>
                <a:chOff x="4355975" y="5446019"/>
                <a:chExt cx="288031" cy="863301"/>
              </a:xfrm>
            </p:grpSpPr>
            <p:cxnSp>
              <p:nvCxnSpPr>
                <p:cNvPr id="136" name="Connecteur droit 135"/>
                <p:cNvCxnSpPr>
                  <a:endCxn id="137" idx="0"/>
                </p:cNvCxnSpPr>
                <p:nvPr/>
              </p:nvCxnSpPr>
              <p:spPr>
                <a:xfrm rot="16200000" flipH="1">
                  <a:off x="4391979" y="5553237"/>
                  <a:ext cx="216024" cy="1588"/>
                </a:xfrm>
                <a:prstGeom prst="line">
                  <a:avLst/>
                </a:prstGeom>
                <a:ln w="76200">
                  <a:solidFill>
                    <a:schemeClr val="accent6">
                      <a:lumMod val="75000"/>
                    </a:schemeClr>
                  </a:solidFill>
                </a:ln>
                <a:effectLst/>
              </p:spPr>
              <p:style>
                <a:lnRef idx="3">
                  <a:schemeClr val="accent6"/>
                </a:lnRef>
                <a:fillRef idx="0">
                  <a:schemeClr val="accent6"/>
                </a:fillRef>
                <a:effectRef idx="2">
                  <a:schemeClr val="accent6"/>
                </a:effectRef>
                <a:fontRef idx="minor">
                  <a:schemeClr val="tx1"/>
                </a:fontRef>
              </p:style>
            </p:cxnSp>
            <p:sp>
              <p:nvSpPr>
                <p:cNvPr id="137" name="Rectangle 136"/>
                <p:cNvSpPr/>
                <p:nvPr/>
              </p:nvSpPr>
              <p:spPr>
                <a:xfrm flipH="1">
                  <a:off x="4355975" y="5661248"/>
                  <a:ext cx="288031" cy="648072"/>
                </a:xfrm>
                <a:prstGeom prst="rect">
                  <a:avLst/>
                </a:prstGeom>
                <a:ln w="38100">
                  <a:solidFill>
                    <a:schemeClr val="accent6">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b="1"/>
                </a:p>
              </p:txBody>
            </p:sp>
            <p:cxnSp>
              <p:nvCxnSpPr>
                <p:cNvPr id="138" name="Connecteur droit 137"/>
                <p:cNvCxnSpPr/>
                <p:nvPr/>
              </p:nvCxnSpPr>
              <p:spPr>
                <a:xfrm flipH="1">
                  <a:off x="4355975" y="5949280"/>
                  <a:ext cx="288031" cy="1588"/>
                </a:xfrm>
                <a:prstGeom prst="line">
                  <a:avLst/>
                </a:prstGeom>
                <a:ln w="38100">
                  <a:solidFill>
                    <a:schemeClr val="accent6">
                      <a:lumMod val="75000"/>
                    </a:schemeClr>
                  </a:solidFill>
                </a:ln>
                <a:effectLst/>
              </p:spPr>
              <p:style>
                <a:lnRef idx="2">
                  <a:schemeClr val="accent6"/>
                </a:lnRef>
                <a:fillRef idx="1">
                  <a:schemeClr val="lt1"/>
                </a:fillRef>
                <a:effectRef idx="0">
                  <a:schemeClr val="accent6"/>
                </a:effectRef>
                <a:fontRef idx="minor">
                  <a:schemeClr val="dk1"/>
                </a:fontRef>
              </p:style>
            </p:cxnSp>
          </p:grpSp>
        </p:grpSp>
      </p:grpSp>
      <p:sp>
        <p:nvSpPr>
          <p:cNvPr id="142" name="Rectangle 141"/>
          <p:cNvSpPr/>
          <p:nvPr/>
        </p:nvSpPr>
        <p:spPr>
          <a:xfrm rot="5400000">
            <a:off x="8202225" y="2586348"/>
            <a:ext cx="415128" cy="345941"/>
          </a:xfrm>
          <a:prstGeom prst="rect">
            <a:avLst/>
          </a:prstGeom>
          <a:solidFill>
            <a:schemeClr val="tx1">
              <a:lumMod val="50000"/>
              <a:lumOff val="50000"/>
            </a:schemeClr>
          </a:solidFill>
          <a:ln>
            <a:solidFill>
              <a:schemeClr val="tx1">
                <a:lumMod val="50000"/>
                <a:lumOff val="50000"/>
              </a:schemeClr>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p>
        </p:txBody>
      </p:sp>
      <p:sp>
        <p:nvSpPr>
          <p:cNvPr id="143" name="Rectangle 142"/>
          <p:cNvSpPr/>
          <p:nvPr/>
        </p:nvSpPr>
        <p:spPr>
          <a:xfrm rot="5400000">
            <a:off x="2597988" y="2586345"/>
            <a:ext cx="415128" cy="345943"/>
          </a:xfrm>
          <a:prstGeom prst="rect">
            <a:avLst/>
          </a:prstGeom>
          <a:solidFill>
            <a:schemeClr val="tx1">
              <a:lumMod val="50000"/>
              <a:lumOff val="50000"/>
            </a:schemeClr>
          </a:solidFill>
          <a:ln>
            <a:solidFill>
              <a:schemeClr val="tx1">
                <a:lumMod val="50000"/>
                <a:lumOff val="50000"/>
              </a:schemeClr>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p>
        </p:txBody>
      </p:sp>
      <p:grpSp>
        <p:nvGrpSpPr>
          <p:cNvPr id="144" name="Groupe 143"/>
          <p:cNvGrpSpPr/>
          <p:nvPr/>
        </p:nvGrpSpPr>
        <p:grpSpPr>
          <a:xfrm>
            <a:off x="6853057" y="5395992"/>
            <a:ext cx="415128" cy="415128"/>
            <a:chOff x="6853057" y="5395992"/>
            <a:chExt cx="415128" cy="415128"/>
          </a:xfrm>
        </p:grpSpPr>
        <p:cxnSp>
          <p:nvCxnSpPr>
            <p:cNvPr id="145" name="Connecteur droit 144"/>
            <p:cNvCxnSpPr>
              <a:stCxn id="147" idx="3"/>
              <a:endCxn id="167" idx="6"/>
            </p:cNvCxnSpPr>
            <p:nvPr/>
          </p:nvCxnSpPr>
          <p:spPr>
            <a:xfrm flipV="1">
              <a:off x="7060621" y="5395992"/>
              <a:ext cx="0" cy="138380"/>
            </a:xfrm>
            <a:prstGeom prst="line">
              <a:avLst/>
            </a:prstGeom>
            <a:ln w="38100">
              <a:solidFill>
                <a:srgbClr val="993300"/>
              </a:solidFill>
            </a:ln>
            <a:effectLst/>
          </p:spPr>
          <p:style>
            <a:lnRef idx="2">
              <a:schemeClr val="accent3"/>
            </a:lnRef>
            <a:fillRef idx="0">
              <a:schemeClr val="accent3"/>
            </a:fillRef>
            <a:effectRef idx="1">
              <a:schemeClr val="accent3"/>
            </a:effectRef>
            <a:fontRef idx="minor">
              <a:schemeClr val="tx1"/>
            </a:fontRef>
          </p:style>
        </p:cxnSp>
        <p:grpSp>
          <p:nvGrpSpPr>
            <p:cNvPr id="146" name="Groupe 259"/>
            <p:cNvGrpSpPr/>
            <p:nvPr/>
          </p:nvGrpSpPr>
          <p:grpSpPr>
            <a:xfrm rot="5400000">
              <a:off x="6922246" y="5465182"/>
              <a:ext cx="276749" cy="415128"/>
              <a:chOff x="4355985" y="1700809"/>
              <a:chExt cx="288028" cy="432048"/>
            </a:xfrm>
          </p:grpSpPr>
          <p:sp>
            <p:nvSpPr>
              <p:cNvPr id="147" name="Rectangle 146"/>
              <p:cNvSpPr/>
              <p:nvPr/>
            </p:nvSpPr>
            <p:spPr>
              <a:xfrm flipH="1">
                <a:off x="4355985" y="1700809"/>
                <a:ext cx="288028" cy="432048"/>
              </a:xfrm>
              <a:prstGeom prst="rect">
                <a:avLst/>
              </a:prstGeom>
              <a:ln w="38100">
                <a:solidFill>
                  <a:srgbClr val="993300"/>
                </a:solidFill>
              </a:ln>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000" b="1"/>
              </a:p>
            </p:txBody>
          </p:sp>
          <p:cxnSp>
            <p:nvCxnSpPr>
              <p:cNvPr id="148" name="Connecteur droit 147"/>
              <p:cNvCxnSpPr/>
              <p:nvPr/>
            </p:nvCxnSpPr>
            <p:spPr>
              <a:xfrm rot="16200000" flipH="1">
                <a:off x="4283975" y="1772819"/>
                <a:ext cx="432048" cy="288028"/>
              </a:xfrm>
              <a:prstGeom prst="line">
                <a:avLst/>
              </a:prstGeom>
              <a:ln w="38100">
                <a:solidFill>
                  <a:srgbClr val="993300"/>
                </a:solidFill>
              </a:ln>
              <a:effectLst/>
            </p:spPr>
            <p:style>
              <a:lnRef idx="2">
                <a:schemeClr val="accent3"/>
              </a:lnRef>
              <a:fillRef idx="0">
                <a:schemeClr val="accent3"/>
              </a:fillRef>
              <a:effectRef idx="1">
                <a:schemeClr val="accent3"/>
              </a:effectRef>
              <a:fontRef idx="minor">
                <a:schemeClr val="tx1"/>
              </a:fontRef>
            </p:style>
          </p:cxnSp>
        </p:grpSp>
      </p:grpSp>
      <p:sp>
        <p:nvSpPr>
          <p:cNvPr id="149" name="ZoneTexte 148"/>
          <p:cNvSpPr txBox="1"/>
          <p:nvPr/>
        </p:nvSpPr>
        <p:spPr>
          <a:xfrm rot="5400000">
            <a:off x="7050980" y="2766717"/>
            <a:ext cx="1107015" cy="276999"/>
          </a:xfrm>
          <a:prstGeom prst="rect">
            <a:avLst/>
          </a:prstGeom>
          <a:noFill/>
          <a:effectLst/>
        </p:spPr>
        <p:txBody>
          <a:bodyPr wrap="square" rtlCol="0">
            <a:spAutoFit/>
          </a:bodyPr>
          <a:lstStyle/>
          <a:p>
            <a:r>
              <a:rPr lang="en-US" sz="1200" smtClean="0"/>
              <a:t>Vacuum</a:t>
            </a:r>
            <a:endParaRPr lang="en-US" sz="1200"/>
          </a:p>
        </p:txBody>
      </p:sp>
      <p:sp>
        <p:nvSpPr>
          <p:cNvPr id="150" name="Rectangle 149"/>
          <p:cNvSpPr/>
          <p:nvPr/>
        </p:nvSpPr>
        <p:spPr>
          <a:xfrm rot="5400000">
            <a:off x="4992069" y="120634"/>
            <a:ext cx="1231199" cy="5258295"/>
          </a:xfrm>
          <a:prstGeom prst="rect">
            <a:avLst/>
          </a:prstGeom>
          <a:ln w="38100">
            <a:noFill/>
          </a:ln>
          <a:effectLst/>
        </p:spPr>
        <p:style>
          <a:lnRef idx="2">
            <a:schemeClr val="dk1"/>
          </a:lnRef>
          <a:fillRef idx="1">
            <a:schemeClr val="lt1"/>
          </a:fillRef>
          <a:effectRef idx="0">
            <a:schemeClr val="dk1"/>
          </a:effectRef>
          <a:fontRef idx="minor">
            <a:schemeClr val="dk1"/>
          </a:fontRef>
        </p:style>
        <p:txBody>
          <a:bodyPr rtlCol="0" anchor="ctr"/>
          <a:lstStyle/>
          <a:p>
            <a:endParaRPr lang="en-US" smtClean="0"/>
          </a:p>
        </p:txBody>
      </p:sp>
      <p:sp>
        <p:nvSpPr>
          <p:cNvPr id="151" name="Rectangle 150"/>
          <p:cNvSpPr/>
          <p:nvPr/>
        </p:nvSpPr>
        <p:spPr>
          <a:xfrm>
            <a:off x="2416370" y="4880587"/>
            <a:ext cx="631904" cy="261610"/>
          </a:xfrm>
          <a:prstGeom prst="rect">
            <a:avLst/>
          </a:prstGeom>
        </p:spPr>
        <p:txBody>
          <a:bodyPr wrap="none">
            <a:spAutoFit/>
          </a:bodyPr>
          <a:lstStyle/>
          <a:p>
            <a:r>
              <a:rPr lang="en-US" sz="1100" dirty="0" smtClean="0">
                <a:solidFill>
                  <a:schemeClr val="accent6"/>
                </a:solidFill>
                <a:latin typeface="Arial Black" pitchFamily="34" charset="0"/>
                <a:cs typeface="Arial" pitchFamily="34" charset="0"/>
              </a:rPr>
              <a:t>Motor</a:t>
            </a:r>
            <a:endParaRPr lang="en-US" sz="1100" dirty="0">
              <a:solidFill>
                <a:schemeClr val="accent6"/>
              </a:solidFill>
            </a:endParaRPr>
          </a:p>
        </p:txBody>
      </p:sp>
      <p:sp>
        <p:nvSpPr>
          <p:cNvPr id="152" name="Rectangle 151"/>
          <p:cNvSpPr/>
          <p:nvPr/>
        </p:nvSpPr>
        <p:spPr>
          <a:xfrm>
            <a:off x="3381092" y="6001439"/>
            <a:ext cx="1858201" cy="261610"/>
          </a:xfrm>
          <a:prstGeom prst="rect">
            <a:avLst/>
          </a:prstGeom>
        </p:spPr>
        <p:txBody>
          <a:bodyPr wrap="none">
            <a:spAutoFit/>
          </a:bodyPr>
          <a:lstStyle/>
          <a:p>
            <a:r>
              <a:rPr lang="en-US" sz="1100" dirty="0" smtClean="0">
                <a:solidFill>
                  <a:schemeClr val="accent5">
                    <a:lumMod val="75000"/>
                  </a:schemeClr>
                </a:solidFill>
                <a:latin typeface="Arial Black" pitchFamily="34" charset="0"/>
                <a:cs typeface="Arial" pitchFamily="34" charset="0"/>
              </a:rPr>
              <a:t>Ball screw (p = 2 mm)</a:t>
            </a:r>
            <a:endParaRPr lang="en-US" sz="1100" dirty="0">
              <a:solidFill>
                <a:schemeClr val="accent5">
                  <a:lumMod val="75000"/>
                </a:schemeClr>
              </a:solidFill>
            </a:endParaRPr>
          </a:p>
        </p:txBody>
      </p:sp>
      <p:sp>
        <p:nvSpPr>
          <p:cNvPr id="153" name="Rectangle 152"/>
          <p:cNvSpPr/>
          <p:nvPr/>
        </p:nvSpPr>
        <p:spPr>
          <a:xfrm>
            <a:off x="2409019" y="4472796"/>
            <a:ext cx="569387" cy="261610"/>
          </a:xfrm>
          <a:prstGeom prst="rect">
            <a:avLst/>
          </a:prstGeom>
        </p:spPr>
        <p:txBody>
          <a:bodyPr wrap="none">
            <a:spAutoFit/>
          </a:bodyPr>
          <a:lstStyle/>
          <a:p>
            <a:r>
              <a:rPr lang="en-US" sz="1100" dirty="0" smtClean="0">
                <a:solidFill>
                  <a:srgbClr val="339966"/>
                </a:solidFill>
                <a:latin typeface="Arial Black" pitchFamily="34" charset="0"/>
                <a:cs typeface="Arial" pitchFamily="34" charset="0"/>
              </a:rPr>
              <a:t>Rods</a:t>
            </a:r>
            <a:endParaRPr lang="en-US" sz="1100" dirty="0">
              <a:solidFill>
                <a:srgbClr val="339966"/>
              </a:solidFill>
            </a:endParaRPr>
          </a:p>
        </p:txBody>
      </p:sp>
      <p:sp>
        <p:nvSpPr>
          <p:cNvPr id="154" name="Rectangle 153"/>
          <p:cNvSpPr/>
          <p:nvPr/>
        </p:nvSpPr>
        <p:spPr>
          <a:xfrm>
            <a:off x="3565859" y="2479349"/>
            <a:ext cx="1005686" cy="430887"/>
          </a:xfrm>
          <a:prstGeom prst="rect">
            <a:avLst/>
          </a:prstGeom>
        </p:spPr>
        <p:txBody>
          <a:bodyPr wrap="square">
            <a:spAutoFit/>
          </a:bodyPr>
          <a:lstStyle/>
          <a:p>
            <a:r>
              <a:rPr lang="en-US" sz="1100" dirty="0" smtClean="0">
                <a:solidFill>
                  <a:srgbClr val="DF2F6E"/>
                </a:solidFill>
                <a:latin typeface="Arial Black" pitchFamily="34" charset="0"/>
                <a:cs typeface="Arial" pitchFamily="34" charset="0"/>
              </a:rPr>
              <a:t>Flange frame</a:t>
            </a:r>
            <a:endParaRPr lang="en-US" sz="1100" dirty="0">
              <a:solidFill>
                <a:srgbClr val="DF2F6E"/>
              </a:solidFill>
            </a:endParaRPr>
          </a:p>
        </p:txBody>
      </p:sp>
      <p:sp>
        <p:nvSpPr>
          <p:cNvPr id="155" name="Rectangle 154"/>
          <p:cNvSpPr/>
          <p:nvPr/>
        </p:nvSpPr>
        <p:spPr>
          <a:xfrm>
            <a:off x="5533663" y="2436723"/>
            <a:ext cx="969559" cy="430887"/>
          </a:xfrm>
          <a:prstGeom prst="rect">
            <a:avLst/>
          </a:prstGeom>
        </p:spPr>
        <p:txBody>
          <a:bodyPr wrap="square">
            <a:spAutoFit/>
          </a:bodyPr>
          <a:lstStyle/>
          <a:p>
            <a:r>
              <a:rPr lang="en-US" sz="1100" dirty="0" smtClean="0">
                <a:solidFill>
                  <a:srgbClr val="7030A0"/>
                </a:solidFill>
                <a:latin typeface="Arial Black" pitchFamily="34" charset="0"/>
                <a:cs typeface="Arial" pitchFamily="34" charset="0"/>
              </a:rPr>
              <a:t>Cavity flange</a:t>
            </a:r>
            <a:endParaRPr lang="en-US" sz="1100" dirty="0">
              <a:solidFill>
                <a:srgbClr val="7030A0"/>
              </a:solidFill>
            </a:endParaRPr>
          </a:p>
        </p:txBody>
      </p:sp>
      <p:sp>
        <p:nvSpPr>
          <p:cNvPr id="156" name="Rectangle 155"/>
          <p:cNvSpPr/>
          <p:nvPr/>
        </p:nvSpPr>
        <p:spPr>
          <a:xfrm>
            <a:off x="7611347" y="5741222"/>
            <a:ext cx="1391200" cy="430887"/>
          </a:xfrm>
          <a:prstGeom prst="rect">
            <a:avLst/>
          </a:prstGeom>
        </p:spPr>
        <p:txBody>
          <a:bodyPr wrap="square">
            <a:spAutoFit/>
          </a:bodyPr>
          <a:lstStyle/>
          <a:p>
            <a:r>
              <a:rPr lang="en-US" sz="1100" dirty="0" smtClean="0">
                <a:solidFill>
                  <a:schemeClr val="accent1">
                    <a:lumMod val="75000"/>
                  </a:schemeClr>
                </a:solidFill>
                <a:latin typeface="Arial Black" pitchFamily="34" charset="0"/>
                <a:cs typeface="Arial" pitchFamily="34" charset="0"/>
              </a:rPr>
              <a:t>Lever arm</a:t>
            </a:r>
            <a:br>
              <a:rPr lang="en-US" sz="1100" dirty="0" smtClean="0">
                <a:solidFill>
                  <a:schemeClr val="accent1">
                    <a:lumMod val="75000"/>
                  </a:schemeClr>
                </a:solidFill>
                <a:latin typeface="Arial Black" pitchFamily="34" charset="0"/>
                <a:cs typeface="Arial" pitchFamily="34" charset="0"/>
              </a:rPr>
            </a:br>
            <a:r>
              <a:rPr lang="en-US" sz="1100" dirty="0" smtClean="0">
                <a:latin typeface="Arial Black" pitchFamily="34" charset="0"/>
                <a:cs typeface="Arial" pitchFamily="34" charset="0"/>
              </a:rPr>
              <a:t>(D/d = 10)</a:t>
            </a:r>
            <a:endParaRPr lang="en-US" sz="1100" dirty="0"/>
          </a:p>
        </p:txBody>
      </p:sp>
      <p:sp>
        <p:nvSpPr>
          <p:cNvPr id="157" name="Rectangle 156"/>
          <p:cNvSpPr/>
          <p:nvPr/>
        </p:nvSpPr>
        <p:spPr>
          <a:xfrm>
            <a:off x="4588083" y="2428773"/>
            <a:ext cx="708848" cy="261610"/>
          </a:xfrm>
          <a:prstGeom prst="rect">
            <a:avLst/>
          </a:prstGeom>
        </p:spPr>
        <p:txBody>
          <a:bodyPr wrap="none">
            <a:spAutoFit/>
          </a:bodyPr>
          <a:lstStyle/>
          <a:p>
            <a:r>
              <a:rPr lang="en-US" sz="1100" dirty="0" smtClean="0">
                <a:solidFill>
                  <a:schemeClr val="bg1">
                    <a:lumMod val="50000"/>
                  </a:schemeClr>
                </a:solidFill>
                <a:latin typeface="Arial Black" pitchFamily="34" charset="0"/>
                <a:cs typeface="Arial" pitchFamily="34" charset="0"/>
              </a:rPr>
              <a:t>Bellow</a:t>
            </a:r>
            <a:endParaRPr lang="en-US" sz="1100" dirty="0">
              <a:solidFill>
                <a:schemeClr val="bg1">
                  <a:lumMod val="50000"/>
                </a:schemeClr>
              </a:solidFill>
            </a:endParaRPr>
          </a:p>
        </p:txBody>
      </p:sp>
      <p:grpSp>
        <p:nvGrpSpPr>
          <p:cNvPr id="158" name="Groupe 157"/>
          <p:cNvGrpSpPr/>
          <p:nvPr/>
        </p:nvGrpSpPr>
        <p:grpSpPr>
          <a:xfrm>
            <a:off x="3323703" y="3943040"/>
            <a:ext cx="1658982" cy="1658994"/>
            <a:chOff x="3323703" y="3943040"/>
            <a:chExt cx="1658982" cy="1658994"/>
          </a:xfrm>
        </p:grpSpPr>
        <p:cxnSp>
          <p:nvCxnSpPr>
            <p:cNvPr id="159" name="Connecteur droit 158"/>
            <p:cNvCxnSpPr>
              <a:stCxn id="162" idx="0"/>
              <a:endCxn id="127" idx="4"/>
            </p:cNvCxnSpPr>
            <p:nvPr/>
          </p:nvCxnSpPr>
          <p:spPr>
            <a:xfrm rot="10800000" flipH="1" flipV="1">
              <a:off x="3877967" y="4773295"/>
              <a:ext cx="138375" cy="6"/>
            </a:xfrm>
            <a:prstGeom prst="line">
              <a:avLst/>
            </a:prstGeom>
            <a:ln w="38100">
              <a:solidFill>
                <a:schemeClr val="accent1">
                  <a:lumMod val="75000"/>
                </a:schemeClr>
              </a:solidFill>
            </a:ln>
            <a:effectLst/>
          </p:spPr>
          <p:style>
            <a:lnRef idx="2">
              <a:schemeClr val="accent6"/>
            </a:lnRef>
            <a:fillRef idx="0">
              <a:schemeClr val="accent6"/>
            </a:fillRef>
            <a:effectRef idx="1">
              <a:schemeClr val="accent6"/>
            </a:effectRef>
            <a:fontRef idx="minor">
              <a:schemeClr val="tx1"/>
            </a:fontRef>
          </p:style>
        </p:cxnSp>
        <p:cxnSp>
          <p:nvCxnSpPr>
            <p:cNvPr id="160" name="Connecteur droit 159"/>
            <p:cNvCxnSpPr>
              <a:stCxn id="161" idx="6"/>
              <a:endCxn id="127" idx="6"/>
            </p:cNvCxnSpPr>
            <p:nvPr/>
          </p:nvCxnSpPr>
          <p:spPr>
            <a:xfrm rot="5400000" flipH="1">
              <a:off x="3912561" y="5153834"/>
              <a:ext cx="484317" cy="2"/>
            </a:xfrm>
            <a:prstGeom prst="line">
              <a:avLst/>
            </a:prstGeom>
            <a:ln w="38100">
              <a:solidFill>
                <a:schemeClr val="accent1">
                  <a:lumMod val="75000"/>
                </a:schemeClr>
              </a:solidFill>
            </a:ln>
            <a:effectLst/>
          </p:spPr>
          <p:style>
            <a:lnRef idx="2">
              <a:schemeClr val="accent6"/>
            </a:lnRef>
            <a:fillRef idx="0">
              <a:schemeClr val="accent6"/>
            </a:fillRef>
            <a:effectRef idx="1">
              <a:schemeClr val="accent6"/>
            </a:effectRef>
            <a:fontRef idx="minor">
              <a:schemeClr val="tx1"/>
            </a:fontRef>
          </p:style>
        </p:cxnSp>
        <p:sp>
          <p:nvSpPr>
            <p:cNvPr id="161" name="Ellipse 160"/>
            <p:cNvSpPr/>
            <p:nvPr/>
          </p:nvSpPr>
          <p:spPr>
            <a:xfrm rot="5400000">
              <a:off x="4085532" y="5257616"/>
              <a:ext cx="138377" cy="138375"/>
            </a:xfrm>
            <a:prstGeom prst="ellipse">
              <a:avLst/>
            </a:prstGeom>
            <a:ln w="38100">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sp>
          <p:nvSpPr>
            <p:cNvPr id="162" name="Ellipse 161"/>
            <p:cNvSpPr/>
            <p:nvPr/>
          </p:nvSpPr>
          <p:spPr>
            <a:xfrm rot="5400000">
              <a:off x="3739592" y="4704105"/>
              <a:ext cx="138375" cy="138375"/>
            </a:xfrm>
            <a:prstGeom prst="ellipse">
              <a:avLst/>
            </a:prstGeom>
            <a:ln w="38100">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sp>
          <p:nvSpPr>
            <p:cNvPr id="163" name="Ellipse 162"/>
            <p:cNvSpPr/>
            <p:nvPr/>
          </p:nvSpPr>
          <p:spPr>
            <a:xfrm rot="5400000">
              <a:off x="3323697" y="3943046"/>
              <a:ext cx="1658994" cy="1658982"/>
            </a:xfrm>
            <a:prstGeom prst="ellipse">
              <a:avLst/>
            </a:prstGeom>
            <a:noFill/>
            <a:ln w="38100">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grpSp>
      <p:grpSp>
        <p:nvGrpSpPr>
          <p:cNvPr id="164" name="Groupe 163"/>
          <p:cNvGrpSpPr/>
          <p:nvPr/>
        </p:nvGrpSpPr>
        <p:grpSpPr>
          <a:xfrm>
            <a:off x="6369493" y="4082177"/>
            <a:ext cx="1382256" cy="1382246"/>
            <a:chOff x="6369493" y="4082177"/>
            <a:chExt cx="1382256" cy="1382246"/>
          </a:xfrm>
        </p:grpSpPr>
        <p:cxnSp>
          <p:nvCxnSpPr>
            <p:cNvPr id="165" name="Connecteur droit 164"/>
            <p:cNvCxnSpPr>
              <a:stCxn id="125" idx="0"/>
              <a:endCxn id="168" idx="4"/>
            </p:cNvCxnSpPr>
            <p:nvPr/>
          </p:nvCxnSpPr>
          <p:spPr>
            <a:xfrm rot="10800000" flipH="1" flipV="1">
              <a:off x="7198234" y="4772537"/>
              <a:ext cx="138375" cy="1525"/>
            </a:xfrm>
            <a:prstGeom prst="line">
              <a:avLst/>
            </a:prstGeom>
            <a:ln w="38100">
              <a:solidFill>
                <a:schemeClr val="accent1">
                  <a:lumMod val="75000"/>
                </a:schemeClr>
              </a:solidFill>
            </a:ln>
            <a:effectLst/>
          </p:spPr>
          <p:style>
            <a:lnRef idx="2">
              <a:schemeClr val="accent6"/>
            </a:lnRef>
            <a:fillRef idx="0">
              <a:schemeClr val="accent6"/>
            </a:fillRef>
            <a:effectRef idx="1">
              <a:schemeClr val="accent6"/>
            </a:effectRef>
            <a:fontRef idx="minor">
              <a:schemeClr val="tx1"/>
            </a:fontRef>
          </p:style>
        </p:cxnSp>
        <p:cxnSp>
          <p:nvCxnSpPr>
            <p:cNvPr id="166" name="Connecteur droit 165"/>
            <p:cNvCxnSpPr>
              <a:stCxn id="167" idx="6"/>
              <a:endCxn id="125" idx="6"/>
            </p:cNvCxnSpPr>
            <p:nvPr/>
          </p:nvCxnSpPr>
          <p:spPr>
            <a:xfrm rot="5400000" flipH="1" flipV="1">
              <a:off x="6818464" y="5153834"/>
              <a:ext cx="484317" cy="2"/>
            </a:xfrm>
            <a:prstGeom prst="line">
              <a:avLst/>
            </a:prstGeom>
            <a:ln w="38100">
              <a:solidFill>
                <a:schemeClr val="accent1">
                  <a:lumMod val="75000"/>
                </a:schemeClr>
              </a:solidFill>
            </a:ln>
            <a:effectLst/>
          </p:spPr>
          <p:style>
            <a:lnRef idx="2">
              <a:schemeClr val="accent6"/>
            </a:lnRef>
            <a:fillRef idx="0">
              <a:schemeClr val="accent6"/>
            </a:fillRef>
            <a:effectRef idx="1">
              <a:schemeClr val="accent6"/>
            </a:effectRef>
            <a:fontRef idx="minor">
              <a:schemeClr val="tx1"/>
            </a:fontRef>
          </p:style>
        </p:cxnSp>
        <p:sp>
          <p:nvSpPr>
            <p:cNvPr id="167" name="Ellipse 166"/>
            <p:cNvSpPr/>
            <p:nvPr/>
          </p:nvSpPr>
          <p:spPr>
            <a:xfrm rot="5400000">
              <a:off x="6991434" y="5257617"/>
              <a:ext cx="138375" cy="138375"/>
            </a:xfrm>
            <a:prstGeom prst="ellipse">
              <a:avLst/>
            </a:prstGeom>
            <a:ln w="38100">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sp>
          <p:nvSpPr>
            <p:cNvPr id="168" name="Ellipse 167"/>
            <p:cNvSpPr/>
            <p:nvPr/>
          </p:nvSpPr>
          <p:spPr>
            <a:xfrm rot="5400000">
              <a:off x="7337375" y="4704112"/>
              <a:ext cx="138375" cy="138375"/>
            </a:xfrm>
            <a:prstGeom prst="ellipse">
              <a:avLst/>
            </a:prstGeom>
            <a:ln w="38100">
              <a:solidFill>
                <a:schemeClr val="accent1">
                  <a:lumMod val="75000"/>
                </a:schemeClr>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sp>
          <p:nvSpPr>
            <p:cNvPr id="169" name="Ellipse 168"/>
            <p:cNvSpPr/>
            <p:nvPr/>
          </p:nvSpPr>
          <p:spPr>
            <a:xfrm rot="5400000">
              <a:off x="6369498" y="4082172"/>
              <a:ext cx="1382246" cy="1382256"/>
            </a:xfrm>
            <a:prstGeom prst="ellipse">
              <a:avLst/>
            </a:prstGeom>
            <a:noFill/>
            <a:ln w="38100">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0"/>
            </a:p>
          </p:txBody>
        </p:sp>
      </p:grpSp>
      <p:cxnSp>
        <p:nvCxnSpPr>
          <p:cNvPr id="170" name="Connecteur droit 169"/>
          <p:cNvCxnSpPr/>
          <p:nvPr/>
        </p:nvCxnSpPr>
        <p:spPr>
          <a:xfrm>
            <a:off x="2978522" y="2224135"/>
            <a:ext cx="0" cy="1166164"/>
          </a:xfrm>
          <a:prstGeom prst="line">
            <a:avLst/>
          </a:prstGeom>
          <a:ln w="38100">
            <a:solidFill>
              <a:srgbClr val="501F74"/>
            </a:solidFill>
          </a:ln>
        </p:spPr>
        <p:style>
          <a:lnRef idx="1">
            <a:schemeClr val="accent1"/>
          </a:lnRef>
          <a:fillRef idx="0">
            <a:schemeClr val="accent1"/>
          </a:fillRef>
          <a:effectRef idx="0">
            <a:schemeClr val="accent1"/>
          </a:effectRef>
          <a:fontRef idx="minor">
            <a:schemeClr val="tx1"/>
          </a:fontRef>
        </p:style>
      </p:cxnSp>
      <p:cxnSp>
        <p:nvCxnSpPr>
          <p:cNvPr id="171" name="Connecteur droit 170"/>
          <p:cNvCxnSpPr/>
          <p:nvPr/>
        </p:nvCxnSpPr>
        <p:spPr>
          <a:xfrm>
            <a:off x="8236818" y="2224135"/>
            <a:ext cx="0" cy="1166164"/>
          </a:xfrm>
          <a:prstGeom prst="line">
            <a:avLst/>
          </a:prstGeom>
          <a:ln w="38100">
            <a:solidFill>
              <a:srgbClr val="501F74"/>
            </a:solidFill>
          </a:ln>
        </p:spPr>
        <p:style>
          <a:lnRef idx="1">
            <a:schemeClr val="accent1"/>
          </a:lnRef>
          <a:fillRef idx="0">
            <a:schemeClr val="accent1"/>
          </a:fillRef>
          <a:effectRef idx="0">
            <a:schemeClr val="accent1"/>
          </a:effectRef>
          <a:fontRef idx="minor">
            <a:schemeClr val="tx1"/>
          </a:fontRef>
        </p:style>
      </p:cxnSp>
      <p:grpSp>
        <p:nvGrpSpPr>
          <p:cNvPr id="172" name="Groupe 171"/>
          <p:cNvGrpSpPr/>
          <p:nvPr/>
        </p:nvGrpSpPr>
        <p:grpSpPr>
          <a:xfrm>
            <a:off x="2910147" y="3181983"/>
            <a:ext cx="1800414" cy="1800388"/>
            <a:chOff x="2910147" y="3181983"/>
            <a:chExt cx="1800414" cy="1800388"/>
          </a:xfrm>
        </p:grpSpPr>
        <p:grpSp>
          <p:nvGrpSpPr>
            <p:cNvPr id="173" name="Groupe 172"/>
            <p:cNvGrpSpPr/>
            <p:nvPr/>
          </p:nvGrpSpPr>
          <p:grpSpPr>
            <a:xfrm>
              <a:off x="3670403" y="3943043"/>
              <a:ext cx="276753" cy="968633"/>
              <a:chOff x="3670403" y="3943043"/>
              <a:chExt cx="276753" cy="968633"/>
            </a:xfrm>
          </p:grpSpPr>
          <p:sp>
            <p:nvSpPr>
              <p:cNvPr id="175" name="Arc 174"/>
              <p:cNvSpPr/>
              <p:nvPr/>
            </p:nvSpPr>
            <p:spPr>
              <a:xfrm rot="5400000" flipH="1">
                <a:off x="3670403" y="4634923"/>
                <a:ext cx="276753" cy="276753"/>
              </a:xfrm>
              <a:prstGeom prst="arc">
                <a:avLst>
                  <a:gd name="adj1" fmla="val 17712724"/>
                  <a:gd name="adj2" fmla="val 4072320"/>
                </a:avLst>
              </a:prstGeom>
              <a:ln w="38100">
                <a:solidFill>
                  <a:srgbClr val="1B956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sp>
            <p:nvSpPr>
              <p:cNvPr id="176" name="Arc 175"/>
              <p:cNvSpPr/>
              <p:nvPr/>
            </p:nvSpPr>
            <p:spPr>
              <a:xfrm rot="16200000" flipH="1">
                <a:off x="3670403" y="3943043"/>
                <a:ext cx="276753" cy="276753"/>
              </a:xfrm>
              <a:prstGeom prst="arc">
                <a:avLst>
                  <a:gd name="adj1" fmla="val 17712724"/>
                  <a:gd name="adj2" fmla="val 4072320"/>
                </a:avLst>
              </a:prstGeom>
              <a:ln w="38100">
                <a:solidFill>
                  <a:srgbClr val="1B956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cxnSp>
            <p:nvCxnSpPr>
              <p:cNvPr id="177" name="Connecteur droit 176"/>
              <p:cNvCxnSpPr/>
              <p:nvPr/>
            </p:nvCxnSpPr>
            <p:spPr>
              <a:xfrm rot="16200000" flipV="1">
                <a:off x="3601816" y="4426760"/>
                <a:ext cx="415128" cy="1199"/>
              </a:xfrm>
              <a:prstGeom prst="line">
                <a:avLst/>
              </a:prstGeom>
              <a:ln w="38100">
                <a:solidFill>
                  <a:srgbClr val="1B956F"/>
                </a:solidFill>
              </a:ln>
              <a:effectLst/>
            </p:spPr>
            <p:style>
              <a:lnRef idx="2">
                <a:schemeClr val="accent6"/>
              </a:lnRef>
              <a:fillRef idx="0">
                <a:schemeClr val="accent6"/>
              </a:fillRef>
              <a:effectRef idx="1">
                <a:schemeClr val="accent6"/>
              </a:effectRef>
              <a:fontRef idx="minor">
                <a:schemeClr val="tx1"/>
              </a:fontRef>
            </p:style>
          </p:cxnSp>
        </p:grpSp>
        <p:sp>
          <p:nvSpPr>
            <p:cNvPr id="174" name="Ellipse 173"/>
            <p:cNvSpPr/>
            <p:nvPr/>
          </p:nvSpPr>
          <p:spPr>
            <a:xfrm rot="5400000">
              <a:off x="2910160" y="3181970"/>
              <a:ext cx="1800388" cy="1800414"/>
            </a:xfrm>
            <a:prstGeom prst="ellipse">
              <a:avLst/>
            </a:prstGeom>
            <a:noFill/>
            <a:ln w="38100">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8" name="Groupe 177"/>
          <p:cNvGrpSpPr/>
          <p:nvPr/>
        </p:nvGrpSpPr>
        <p:grpSpPr>
          <a:xfrm>
            <a:off x="6506532" y="3181983"/>
            <a:ext cx="1800414" cy="1800388"/>
            <a:chOff x="6506532" y="3181983"/>
            <a:chExt cx="1800414" cy="1800388"/>
          </a:xfrm>
        </p:grpSpPr>
        <p:grpSp>
          <p:nvGrpSpPr>
            <p:cNvPr id="179" name="Groupe 178"/>
            <p:cNvGrpSpPr/>
            <p:nvPr/>
          </p:nvGrpSpPr>
          <p:grpSpPr>
            <a:xfrm>
              <a:off x="7268185" y="3943043"/>
              <a:ext cx="276754" cy="968636"/>
              <a:chOff x="7268185" y="3943043"/>
              <a:chExt cx="276754" cy="968636"/>
            </a:xfrm>
          </p:grpSpPr>
          <p:sp>
            <p:nvSpPr>
              <p:cNvPr id="181" name="Arc 180"/>
              <p:cNvSpPr/>
              <p:nvPr/>
            </p:nvSpPr>
            <p:spPr>
              <a:xfrm rot="5400000" flipH="1">
                <a:off x="7268183" y="4634922"/>
                <a:ext cx="276760" cy="276753"/>
              </a:xfrm>
              <a:prstGeom prst="arc">
                <a:avLst>
                  <a:gd name="adj1" fmla="val 17712724"/>
                  <a:gd name="adj2" fmla="val 4072320"/>
                </a:avLst>
              </a:prstGeom>
              <a:ln w="38100">
                <a:solidFill>
                  <a:srgbClr val="1B956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sp>
            <p:nvSpPr>
              <p:cNvPr id="182" name="Arc 181"/>
              <p:cNvSpPr/>
              <p:nvPr/>
            </p:nvSpPr>
            <p:spPr>
              <a:xfrm rot="16200000" flipH="1">
                <a:off x="7268185" y="3943043"/>
                <a:ext cx="276753" cy="276753"/>
              </a:xfrm>
              <a:prstGeom prst="arc">
                <a:avLst>
                  <a:gd name="adj1" fmla="val 17712724"/>
                  <a:gd name="adj2" fmla="val 4072320"/>
                </a:avLst>
              </a:prstGeom>
              <a:ln w="38100">
                <a:solidFill>
                  <a:srgbClr val="1B956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00"/>
              </a:p>
            </p:txBody>
          </p:sp>
          <p:cxnSp>
            <p:nvCxnSpPr>
              <p:cNvPr id="183" name="Connecteur droit 182"/>
              <p:cNvCxnSpPr/>
              <p:nvPr/>
            </p:nvCxnSpPr>
            <p:spPr>
              <a:xfrm rot="16200000">
                <a:off x="7198235" y="4426595"/>
                <a:ext cx="415128" cy="1525"/>
              </a:xfrm>
              <a:prstGeom prst="line">
                <a:avLst/>
              </a:prstGeom>
              <a:ln w="38100">
                <a:solidFill>
                  <a:srgbClr val="1B956F"/>
                </a:solidFill>
              </a:ln>
              <a:effectLst/>
            </p:spPr>
            <p:style>
              <a:lnRef idx="2">
                <a:schemeClr val="accent6"/>
              </a:lnRef>
              <a:fillRef idx="0">
                <a:schemeClr val="accent6"/>
              </a:fillRef>
              <a:effectRef idx="1">
                <a:schemeClr val="accent6"/>
              </a:effectRef>
              <a:fontRef idx="minor">
                <a:schemeClr val="tx1"/>
              </a:fontRef>
            </p:style>
          </p:cxnSp>
        </p:grpSp>
        <p:sp>
          <p:nvSpPr>
            <p:cNvPr id="180" name="Ellipse 179"/>
            <p:cNvSpPr/>
            <p:nvPr/>
          </p:nvSpPr>
          <p:spPr>
            <a:xfrm rot="5400000">
              <a:off x="6506545" y="3181970"/>
              <a:ext cx="1800388" cy="1800414"/>
            </a:xfrm>
            <a:prstGeom prst="ellipse">
              <a:avLst/>
            </a:prstGeom>
            <a:noFill/>
            <a:ln w="38100">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84" name="Groupe 183"/>
          <p:cNvGrpSpPr/>
          <p:nvPr/>
        </p:nvGrpSpPr>
        <p:grpSpPr>
          <a:xfrm>
            <a:off x="4846602" y="3527914"/>
            <a:ext cx="1522139" cy="418803"/>
            <a:chOff x="4846602" y="3527914"/>
            <a:chExt cx="1522139" cy="418803"/>
          </a:xfrm>
        </p:grpSpPr>
        <p:grpSp>
          <p:nvGrpSpPr>
            <p:cNvPr id="185" name="Groupe 550"/>
            <p:cNvGrpSpPr/>
            <p:nvPr/>
          </p:nvGrpSpPr>
          <p:grpSpPr>
            <a:xfrm rot="5400000" flipH="1">
              <a:off x="6126582" y="3493319"/>
              <a:ext cx="207564" cy="276753"/>
              <a:chOff x="3995936" y="2996952"/>
              <a:chExt cx="360040" cy="288032"/>
            </a:xfrm>
          </p:grpSpPr>
          <p:sp>
            <p:nvSpPr>
              <p:cNvPr id="194" name="Rectangle 193"/>
              <p:cNvSpPr/>
              <p:nvPr/>
            </p:nvSpPr>
            <p:spPr>
              <a:xfrm>
                <a:off x="3995936" y="2996952"/>
                <a:ext cx="360040" cy="288032"/>
              </a:xfrm>
              <a:prstGeom prst="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195" name="Connecteur droit 194"/>
              <p:cNvCxnSpPr/>
              <p:nvPr/>
            </p:nvCxnSpPr>
            <p:spPr>
              <a:xfrm rot="5400000" flipH="1" flipV="1">
                <a:off x="3959932" y="3104964"/>
                <a:ext cx="288032" cy="72008"/>
              </a:xfrm>
              <a:prstGeom prst="line">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cxnSp>
            <p:nvCxnSpPr>
              <p:cNvPr id="196" name="Connecteur droit 195"/>
              <p:cNvCxnSpPr/>
              <p:nvPr/>
            </p:nvCxnSpPr>
            <p:spPr>
              <a:xfrm rot="16200000" flipH="1">
                <a:off x="4031940" y="3104964"/>
                <a:ext cx="288032" cy="72008"/>
              </a:xfrm>
              <a:prstGeom prst="line">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cxnSp>
            <p:nvCxnSpPr>
              <p:cNvPr id="197" name="Connecteur droit 196"/>
              <p:cNvCxnSpPr/>
              <p:nvPr/>
            </p:nvCxnSpPr>
            <p:spPr>
              <a:xfrm rot="5400000" flipH="1" flipV="1">
                <a:off x="4103948" y="3104964"/>
                <a:ext cx="288032" cy="72008"/>
              </a:xfrm>
              <a:prstGeom prst="line">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cxnSp>
            <p:nvCxnSpPr>
              <p:cNvPr id="198" name="Connecteur droit 197"/>
              <p:cNvCxnSpPr/>
              <p:nvPr/>
            </p:nvCxnSpPr>
            <p:spPr>
              <a:xfrm rot="16200000" flipH="1">
                <a:off x="4175956" y="3104964"/>
                <a:ext cx="288032" cy="72008"/>
              </a:xfrm>
              <a:prstGeom prst="line">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cxnSp>
            <p:nvCxnSpPr>
              <p:cNvPr id="199" name="Connecteur droit 198"/>
              <p:cNvCxnSpPr/>
              <p:nvPr/>
            </p:nvCxnSpPr>
            <p:spPr>
              <a:xfrm rot="16200000" flipH="1">
                <a:off x="3887924" y="3104964"/>
                <a:ext cx="288032" cy="72008"/>
              </a:xfrm>
              <a:prstGeom prst="line">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grpSp>
        <p:grpSp>
          <p:nvGrpSpPr>
            <p:cNvPr id="186" name="Groupe 551"/>
            <p:cNvGrpSpPr/>
            <p:nvPr/>
          </p:nvGrpSpPr>
          <p:grpSpPr>
            <a:xfrm rot="16200000" flipH="1">
              <a:off x="4881197" y="3493319"/>
              <a:ext cx="207564" cy="276753"/>
              <a:chOff x="3995936" y="2996952"/>
              <a:chExt cx="360040" cy="288032"/>
            </a:xfrm>
          </p:grpSpPr>
          <p:sp>
            <p:nvSpPr>
              <p:cNvPr id="188" name="Rectangle 187"/>
              <p:cNvSpPr/>
              <p:nvPr/>
            </p:nvSpPr>
            <p:spPr>
              <a:xfrm>
                <a:off x="3995936" y="2996952"/>
                <a:ext cx="360040" cy="288032"/>
              </a:xfrm>
              <a:prstGeom prst="rect">
                <a:avLst/>
              </a:prstGeom>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cxnSp>
            <p:nvCxnSpPr>
              <p:cNvPr id="189" name="Connecteur droit 188"/>
              <p:cNvCxnSpPr/>
              <p:nvPr/>
            </p:nvCxnSpPr>
            <p:spPr>
              <a:xfrm rot="5400000" flipH="1" flipV="1">
                <a:off x="3959932" y="3104964"/>
                <a:ext cx="288032" cy="72008"/>
              </a:xfrm>
              <a:prstGeom prst="line">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cxnSp>
            <p:nvCxnSpPr>
              <p:cNvPr id="190" name="Connecteur droit 189"/>
              <p:cNvCxnSpPr/>
              <p:nvPr/>
            </p:nvCxnSpPr>
            <p:spPr>
              <a:xfrm rot="16200000" flipH="1">
                <a:off x="4031940" y="3104964"/>
                <a:ext cx="288032" cy="72008"/>
              </a:xfrm>
              <a:prstGeom prst="line">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cxnSp>
            <p:nvCxnSpPr>
              <p:cNvPr id="191" name="Connecteur droit 190"/>
              <p:cNvCxnSpPr/>
              <p:nvPr/>
            </p:nvCxnSpPr>
            <p:spPr>
              <a:xfrm rot="5400000" flipH="1" flipV="1">
                <a:off x="4103948" y="3104964"/>
                <a:ext cx="288032" cy="72008"/>
              </a:xfrm>
              <a:prstGeom prst="line">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cxnSp>
            <p:nvCxnSpPr>
              <p:cNvPr id="192" name="Connecteur droit 191"/>
              <p:cNvCxnSpPr/>
              <p:nvPr/>
            </p:nvCxnSpPr>
            <p:spPr>
              <a:xfrm rot="16200000" flipH="1">
                <a:off x="4175956" y="3104964"/>
                <a:ext cx="288032" cy="72008"/>
              </a:xfrm>
              <a:prstGeom prst="line">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cxnSp>
            <p:nvCxnSpPr>
              <p:cNvPr id="193" name="Connecteur droit 192"/>
              <p:cNvCxnSpPr/>
              <p:nvPr/>
            </p:nvCxnSpPr>
            <p:spPr>
              <a:xfrm rot="16200000" flipH="1">
                <a:off x="3887924" y="3104964"/>
                <a:ext cx="288032" cy="72008"/>
              </a:xfrm>
              <a:prstGeom prst="line">
                <a:avLst/>
              </a:prstGeom>
              <a:ln w="19050">
                <a:solidFill>
                  <a:schemeClr val="tx1">
                    <a:lumMod val="50000"/>
                    <a:lumOff val="50000"/>
                  </a:schemeClr>
                </a:solidFill>
              </a:ln>
            </p:spPr>
            <p:style>
              <a:lnRef idx="2">
                <a:schemeClr val="dk1"/>
              </a:lnRef>
              <a:fillRef idx="1">
                <a:schemeClr val="lt1"/>
              </a:fillRef>
              <a:effectRef idx="0">
                <a:schemeClr val="dk1"/>
              </a:effectRef>
              <a:fontRef idx="minor">
                <a:schemeClr val="dk1"/>
              </a:fontRef>
            </p:style>
          </p:cxnSp>
        </p:grpSp>
        <p:sp>
          <p:nvSpPr>
            <p:cNvPr id="187" name="Rectangle 186"/>
            <p:cNvSpPr/>
            <p:nvPr/>
          </p:nvSpPr>
          <p:spPr>
            <a:xfrm>
              <a:off x="4846603" y="3739152"/>
              <a:ext cx="1522138" cy="2075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grpSp>
        <p:nvGrpSpPr>
          <p:cNvPr id="200" name="Groupe 199"/>
          <p:cNvGrpSpPr/>
          <p:nvPr/>
        </p:nvGrpSpPr>
        <p:grpSpPr>
          <a:xfrm>
            <a:off x="3739592" y="3390301"/>
            <a:ext cx="3736158" cy="1106238"/>
            <a:chOff x="3739592" y="3390301"/>
            <a:chExt cx="3736158" cy="1106238"/>
          </a:xfrm>
        </p:grpSpPr>
        <p:cxnSp>
          <p:nvCxnSpPr>
            <p:cNvPr id="201" name="Connecteur en angle 200"/>
            <p:cNvCxnSpPr>
              <a:stCxn id="202" idx="0"/>
              <a:endCxn id="203" idx="4"/>
            </p:cNvCxnSpPr>
            <p:nvPr/>
          </p:nvCxnSpPr>
          <p:spPr>
            <a:xfrm rot="10800000" flipH="1" flipV="1">
              <a:off x="3877206" y="4080650"/>
              <a:ext cx="3459406" cy="1525"/>
            </a:xfrm>
            <a:prstGeom prst="bentConnector3">
              <a:avLst>
                <a:gd name="adj1" fmla="val 50000"/>
              </a:avLst>
            </a:prstGeom>
            <a:ln w="38100">
              <a:solidFill>
                <a:srgbClr val="C4024B"/>
              </a:solidFill>
              <a:headEnd type="none" w="med" len="med"/>
              <a:tailEnd type="none" w="med" len="med"/>
            </a:ln>
            <a:effectLst/>
          </p:spPr>
          <p:style>
            <a:lnRef idx="2">
              <a:schemeClr val="dk1"/>
            </a:lnRef>
            <a:fillRef idx="1">
              <a:schemeClr val="lt1"/>
            </a:fillRef>
            <a:effectRef idx="0">
              <a:schemeClr val="dk1"/>
            </a:effectRef>
            <a:fontRef idx="minor">
              <a:schemeClr val="dk1"/>
            </a:fontRef>
          </p:style>
        </p:cxnSp>
        <p:sp>
          <p:nvSpPr>
            <p:cNvPr id="202" name="Ellipse 201"/>
            <p:cNvSpPr/>
            <p:nvPr/>
          </p:nvSpPr>
          <p:spPr>
            <a:xfrm rot="5400000">
              <a:off x="3739592" y="4012225"/>
              <a:ext cx="138375" cy="138375"/>
            </a:xfrm>
            <a:prstGeom prst="ellipse">
              <a:avLst/>
            </a:prstGeom>
            <a:ln w="38100">
              <a:solidFill>
                <a:srgbClr val="C4024B"/>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03" name="Ellipse 202"/>
            <p:cNvSpPr/>
            <p:nvPr/>
          </p:nvSpPr>
          <p:spPr>
            <a:xfrm rot="5400000">
              <a:off x="7337375" y="4012225"/>
              <a:ext cx="138375" cy="138375"/>
            </a:xfrm>
            <a:prstGeom prst="ellipse">
              <a:avLst/>
            </a:prstGeom>
            <a:ln w="38100">
              <a:solidFill>
                <a:srgbClr val="C4024B"/>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04" name="Rectangle 203"/>
            <p:cNvSpPr/>
            <p:nvPr/>
          </p:nvSpPr>
          <p:spPr>
            <a:xfrm rot="5400000">
              <a:off x="5469293" y="2559279"/>
              <a:ext cx="276753" cy="3044276"/>
            </a:xfrm>
            <a:prstGeom prst="rect">
              <a:avLst/>
            </a:prstGeom>
            <a:ln w="38100">
              <a:solidFill>
                <a:srgbClr val="C4024B"/>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05" name="Rectangle 204"/>
            <p:cNvSpPr/>
            <p:nvPr/>
          </p:nvSpPr>
          <p:spPr>
            <a:xfrm rot="5400000">
              <a:off x="5192922" y="3320733"/>
              <a:ext cx="829497" cy="968633"/>
            </a:xfrm>
            <a:prstGeom prst="rect">
              <a:avLst/>
            </a:prstGeom>
            <a:ln w="38100">
              <a:solidFill>
                <a:srgbClr val="562075"/>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06" name="Rectangle 205"/>
            <p:cNvSpPr/>
            <p:nvPr/>
          </p:nvSpPr>
          <p:spPr>
            <a:xfrm rot="5400000">
              <a:off x="5469298" y="3458720"/>
              <a:ext cx="276747" cy="1798891"/>
            </a:xfrm>
            <a:prstGeom prst="rect">
              <a:avLst/>
            </a:prstGeom>
            <a:ln w="38100">
              <a:solidFill>
                <a:srgbClr val="562075"/>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07" name="Rectangle 206"/>
          <p:cNvSpPr/>
          <p:nvPr/>
        </p:nvSpPr>
        <p:spPr>
          <a:xfrm>
            <a:off x="2540627" y="1968921"/>
            <a:ext cx="6157877" cy="510428"/>
          </a:xfrm>
          <a:prstGeom prst="rect">
            <a:avLst/>
          </a:prstGeom>
          <a:gradFill>
            <a:gsLst>
              <a:gs pos="50000">
                <a:schemeClr val="bg1"/>
              </a:gs>
              <a:gs pos="0">
                <a:schemeClr val="bg1"/>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nvGrpSpPr>
          <p:cNvPr id="208" name="Groupe 207"/>
          <p:cNvGrpSpPr/>
          <p:nvPr/>
        </p:nvGrpSpPr>
        <p:grpSpPr>
          <a:xfrm>
            <a:off x="833694" y="3344581"/>
            <a:ext cx="4289660" cy="45720"/>
            <a:chOff x="833694" y="3344581"/>
            <a:chExt cx="4289660" cy="45720"/>
          </a:xfrm>
        </p:grpSpPr>
        <p:cxnSp>
          <p:nvCxnSpPr>
            <p:cNvPr id="209" name="Connecteur droit 208"/>
            <p:cNvCxnSpPr/>
            <p:nvPr/>
          </p:nvCxnSpPr>
          <p:spPr>
            <a:xfrm>
              <a:off x="2978524" y="3390301"/>
              <a:ext cx="2144830" cy="0"/>
            </a:xfrm>
            <a:prstGeom prst="line">
              <a:avLst/>
            </a:prstGeom>
            <a:ln w="38100">
              <a:solidFill>
                <a:srgbClr val="501F74"/>
              </a:solidFill>
            </a:ln>
          </p:spPr>
          <p:style>
            <a:lnRef idx="1">
              <a:schemeClr val="accent1"/>
            </a:lnRef>
            <a:fillRef idx="0">
              <a:schemeClr val="accent1"/>
            </a:fillRef>
            <a:effectRef idx="0">
              <a:schemeClr val="accent1"/>
            </a:effectRef>
            <a:fontRef idx="minor">
              <a:schemeClr val="tx1"/>
            </a:fontRef>
          </p:style>
        </p:cxnSp>
        <p:sp>
          <p:nvSpPr>
            <p:cNvPr id="210" name="Rectangle 209"/>
            <p:cNvSpPr/>
            <p:nvPr/>
          </p:nvSpPr>
          <p:spPr>
            <a:xfrm>
              <a:off x="833694" y="3344581"/>
              <a:ext cx="2144830"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grpSp>
        <p:nvGrpSpPr>
          <p:cNvPr id="211" name="Groupe 210"/>
          <p:cNvGrpSpPr/>
          <p:nvPr/>
        </p:nvGrpSpPr>
        <p:grpSpPr>
          <a:xfrm>
            <a:off x="6091987" y="3340058"/>
            <a:ext cx="4289661" cy="50243"/>
            <a:chOff x="6091987" y="3340058"/>
            <a:chExt cx="4289661" cy="50243"/>
          </a:xfrm>
        </p:grpSpPr>
        <p:cxnSp>
          <p:nvCxnSpPr>
            <p:cNvPr id="212" name="Connecteur droit 211"/>
            <p:cNvCxnSpPr/>
            <p:nvPr/>
          </p:nvCxnSpPr>
          <p:spPr>
            <a:xfrm>
              <a:off x="6091987" y="3390301"/>
              <a:ext cx="2144830" cy="0"/>
            </a:xfrm>
            <a:prstGeom prst="line">
              <a:avLst/>
            </a:prstGeom>
            <a:ln w="38100">
              <a:solidFill>
                <a:srgbClr val="501F74"/>
              </a:solidFill>
            </a:ln>
          </p:spPr>
          <p:style>
            <a:lnRef idx="1">
              <a:schemeClr val="accent1"/>
            </a:lnRef>
            <a:fillRef idx="0">
              <a:schemeClr val="accent1"/>
            </a:fillRef>
            <a:effectRef idx="0">
              <a:schemeClr val="accent1"/>
            </a:effectRef>
            <a:fontRef idx="minor">
              <a:schemeClr val="tx1"/>
            </a:fontRef>
          </p:style>
        </p:cxnSp>
        <p:sp>
          <p:nvSpPr>
            <p:cNvPr id="213" name="Rectangle 212"/>
            <p:cNvSpPr/>
            <p:nvPr/>
          </p:nvSpPr>
          <p:spPr>
            <a:xfrm>
              <a:off x="8236818" y="3340058"/>
              <a:ext cx="2144830"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grpSp>
      <p:sp>
        <p:nvSpPr>
          <p:cNvPr id="214" name="Rectangle 213"/>
          <p:cNvSpPr/>
          <p:nvPr/>
        </p:nvSpPr>
        <p:spPr>
          <a:xfrm>
            <a:off x="2689287" y="3432812"/>
            <a:ext cx="817853" cy="246221"/>
          </a:xfrm>
          <a:prstGeom prst="rect">
            <a:avLst/>
          </a:prstGeom>
        </p:spPr>
        <p:txBody>
          <a:bodyPr wrap="none">
            <a:spAutoFit/>
          </a:bodyPr>
          <a:lstStyle/>
          <a:p>
            <a:r>
              <a:rPr lang="en-US" sz="1000" dirty="0" smtClean="0">
                <a:solidFill>
                  <a:schemeClr val="tx1">
                    <a:lumMod val="75000"/>
                    <a:lumOff val="25000"/>
                  </a:schemeClr>
                </a:solidFill>
                <a:latin typeface="Arial Black" pitchFamily="34" charset="0"/>
                <a:cs typeface="Arial" pitchFamily="34" charset="0"/>
              </a:rPr>
              <a:t>LHe bath</a:t>
            </a:r>
            <a:endParaRPr lang="en-US" sz="1000" dirty="0">
              <a:solidFill>
                <a:schemeClr val="tx1">
                  <a:lumMod val="75000"/>
                  <a:lumOff val="25000"/>
                </a:schemeClr>
              </a:solidFill>
            </a:endParaRPr>
          </a:p>
        </p:txBody>
      </p:sp>
      <p:sp>
        <p:nvSpPr>
          <p:cNvPr id="215" name="Rectangle 214"/>
          <p:cNvSpPr/>
          <p:nvPr/>
        </p:nvSpPr>
        <p:spPr>
          <a:xfrm>
            <a:off x="3003125" y="3104800"/>
            <a:ext cx="1217000" cy="246221"/>
          </a:xfrm>
          <a:prstGeom prst="rect">
            <a:avLst/>
          </a:prstGeom>
        </p:spPr>
        <p:txBody>
          <a:bodyPr wrap="none">
            <a:spAutoFit/>
          </a:bodyPr>
          <a:lstStyle/>
          <a:p>
            <a:r>
              <a:rPr lang="en-US" sz="1000" dirty="0" smtClean="0">
                <a:solidFill>
                  <a:schemeClr val="tx1">
                    <a:lumMod val="75000"/>
                    <a:lumOff val="25000"/>
                  </a:schemeClr>
                </a:solidFill>
                <a:latin typeface="Arial Black" pitchFamily="34" charset="0"/>
                <a:cs typeface="Arial" pitchFamily="34" charset="0"/>
              </a:rPr>
              <a:t>Cavity vacuum</a:t>
            </a:r>
            <a:endParaRPr lang="en-US" sz="1000" dirty="0">
              <a:solidFill>
                <a:schemeClr val="tx1">
                  <a:lumMod val="75000"/>
                  <a:lumOff val="25000"/>
                </a:schemeClr>
              </a:solidFill>
            </a:endParaRPr>
          </a:p>
        </p:txBody>
      </p:sp>
      <p:sp>
        <p:nvSpPr>
          <p:cNvPr id="216" name="Rectangle 215"/>
          <p:cNvSpPr/>
          <p:nvPr/>
        </p:nvSpPr>
        <p:spPr>
          <a:xfrm>
            <a:off x="1676162" y="3235909"/>
            <a:ext cx="881973" cy="400110"/>
          </a:xfrm>
          <a:prstGeom prst="rect">
            <a:avLst/>
          </a:prstGeom>
        </p:spPr>
        <p:txBody>
          <a:bodyPr wrap="none">
            <a:spAutoFit/>
          </a:bodyPr>
          <a:lstStyle/>
          <a:p>
            <a:r>
              <a:rPr lang="en-US" sz="1000" dirty="0" smtClean="0">
                <a:solidFill>
                  <a:schemeClr val="tx1">
                    <a:lumMod val="75000"/>
                    <a:lumOff val="25000"/>
                  </a:schemeClr>
                </a:solidFill>
                <a:latin typeface="Arial Black" pitchFamily="34" charset="0"/>
                <a:cs typeface="Arial" pitchFamily="34" charset="0"/>
              </a:rPr>
              <a:t>Insulation</a:t>
            </a:r>
            <a:br>
              <a:rPr lang="en-US" sz="1000" dirty="0" smtClean="0">
                <a:solidFill>
                  <a:schemeClr val="tx1">
                    <a:lumMod val="75000"/>
                    <a:lumOff val="25000"/>
                  </a:schemeClr>
                </a:solidFill>
                <a:latin typeface="Arial Black" pitchFamily="34" charset="0"/>
                <a:cs typeface="Arial" pitchFamily="34" charset="0"/>
              </a:rPr>
            </a:br>
            <a:r>
              <a:rPr lang="en-US" sz="1000" dirty="0" smtClean="0">
                <a:solidFill>
                  <a:schemeClr val="tx1">
                    <a:lumMod val="75000"/>
                    <a:lumOff val="25000"/>
                  </a:schemeClr>
                </a:solidFill>
                <a:latin typeface="Arial Black" pitchFamily="34" charset="0"/>
                <a:cs typeface="Arial" pitchFamily="34" charset="0"/>
              </a:rPr>
              <a:t>vacuum</a:t>
            </a:r>
            <a:endParaRPr lang="en-US" sz="1000" dirty="0">
              <a:solidFill>
                <a:schemeClr val="tx1">
                  <a:lumMod val="75000"/>
                  <a:lumOff val="25000"/>
                </a:schemeClr>
              </a:solidFill>
            </a:endParaRPr>
          </a:p>
        </p:txBody>
      </p:sp>
      <p:sp>
        <p:nvSpPr>
          <p:cNvPr id="217" name="Espace réservé du texte 5"/>
          <p:cNvSpPr txBox="1">
            <a:spLocks/>
          </p:cNvSpPr>
          <p:nvPr/>
        </p:nvSpPr>
        <p:spPr>
          <a:xfrm>
            <a:off x="309872" y="1071546"/>
            <a:ext cx="3571900" cy="35719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smtClean="0"/>
              <a:t>Slow tuner principle</a:t>
            </a:r>
            <a:endParaRPr lang="en-US" sz="1400" b="1" dirty="0"/>
          </a:p>
        </p:txBody>
      </p:sp>
      <p:cxnSp>
        <p:nvCxnSpPr>
          <p:cNvPr id="218" name="Connecteur droit 217"/>
          <p:cNvCxnSpPr/>
          <p:nvPr/>
        </p:nvCxnSpPr>
        <p:spPr>
          <a:xfrm>
            <a:off x="3003125" y="3390301"/>
            <a:ext cx="5233691" cy="0"/>
          </a:xfrm>
          <a:prstGeom prst="line">
            <a:avLst/>
          </a:prstGeom>
          <a:ln>
            <a:solidFill>
              <a:srgbClr val="501F74"/>
            </a:solidFill>
          </a:ln>
        </p:spPr>
        <p:style>
          <a:lnRef idx="1">
            <a:schemeClr val="accent1"/>
          </a:lnRef>
          <a:fillRef idx="0">
            <a:schemeClr val="accent1"/>
          </a:fillRef>
          <a:effectRef idx="0">
            <a:schemeClr val="accent1"/>
          </a:effectRef>
          <a:fontRef idx="minor">
            <a:schemeClr val="tx1"/>
          </a:fontRef>
        </p:style>
      </p:cxnSp>
      <p:cxnSp>
        <p:nvCxnSpPr>
          <p:cNvPr id="219" name="Connecteur droit avec flèche 218"/>
          <p:cNvCxnSpPr/>
          <p:nvPr/>
        </p:nvCxnSpPr>
        <p:spPr>
          <a:xfrm>
            <a:off x="4362286" y="2905217"/>
            <a:ext cx="484318" cy="11070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0" name="Connecteur droit avec flèche 219"/>
          <p:cNvCxnSpPr>
            <a:endCxn id="188" idx="1"/>
          </p:cNvCxnSpPr>
          <p:nvPr/>
        </p:nvCxnSpPr>
        <p:spPr>
          <a:xfrm>
            <a:off x="4846604" y="2771736"/>
            <a:ext cx="138376" cy="75617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1" name="Connecteur droit avec flèche 220"/>
          <p:cNvCxnSpPr/>
          <p:nvPr/>
        </p:nvCxnSpPr>
        <p:spPr>
          <a:xfrm>
            <a:off x="5808398" y="3021498"/>
            <a:ext cx="138058" cy="119829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2" name="Connecteur droit avec flèche 221"/>
          <p:cNvCxnSpPr/>
          <p:nvPr/>
        </p:nvCxnSpPr>
        <p:spPr>
          <a:xfrm flipH="1" flipV="1">
            <a:off x="7198999" y="4911679"/>
            <a:ext cx="695130" cy="82954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3" name="Connecteur droit avec flèche 222"/>
          <p:cNvCxnSpPr/>
          <p:nvPr/>
        </p:nvCxnSpPr>
        <p:spPr>
          <a:xfrm>
            <a:off x="2777613" y="5181041"/>
            <a:ext cx="200908" cy="3187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4" name="Connecteur droit avec flèche 223"/>
          <p:cNvCxnSpPr/>
          <p:nvPr/>
        </p:nvCxnSpPr>
        <p:spPr>
          <a:xfrm flipV="1">
            <a:off x="3095625" y="4358169"/>
            <a:ext cx="588697" cy="23288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5" name="Connecteur droit avec flèche 224"/>
          <p:cNvCxnSpPr>
            <a:stCxn id="152" idx="0"/>
          </p:cNvCxnSpPr>
          <p:nvPr/>
        </p:nvCxnSpPr>
        <p:spPr>
          <a:xfrm flipV="1">
            <a:off x="4310193" y="5741223"/>
            <a:ext cx="813163" cy="26021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26" name="Rectangle 225"/>
          <p:cNvSpPr/>
          <p:nvPr/>
        </p:nvSpPr>
        <p:spPr>
          <a:xfrm>
            <a:off x="6735228" y="4924763"/>
            <a:ext cx="293670" cy="261610"/>
          </a:xfrm>
          <a:prstGeom prst="rect">
            <a:avLst/>
          </a:prstGeom>
        </p:spPr>
        <p:txBody>
          <a:bodyPr wrap="none">
            <a:spAutoFit/>
          </a:bodyPr>
          <a:lstStyle/>
          <a:p>
            <a:r>
              <a:rPr lang="en-US" sz="1100" dirty="0" smtClean="0">
                <a:latin typeface="Arial Black" pitchFamily="34" charset="0"/>
                <a:cs typeface="Arial" pitchFamily="34" charset="0"/>
              </a:rPr>
              <a:t>D</a:t>
            </a:r>
            <a:endParaRPr lang="en-US" sz="1100" dirty="0"/>
          </a:p>
        </p:txBody>
      </p:sp>
      <p:sp>
        <p:nvSpPr>
          <p:cNvPr id="227" name="Rectangle 226"/>
          <p:cNvSpPr/>
          <p:nvPr/>
        </p:nvSpPr>
        <p:spPr>
          <a:xfrm>
            <a:off x="7112904" y="4368427"/>
            <a:ext cx="279244" cy="261610"/>
          </a:xfrm>
          <a:prstGeom prst="rect">
            <a:avLst/>
          </a:prstGeom>
        </p:spPr>
        <p:txBody>
          <a:bodyPr wrap="none">
            <a:spAutoFit/>
          </a:bodyPr>
          <a:lstStyle/>
          <a:p>
            <a:r>
              <a:rPr lang="en-US" sz="1100" smtClean="0">
                <a:latin typeface="Arial Black" pitchFamily="34" charset="0"/>
                <a:cs typeface="Arial" pitchFamily="34" charset="0"/>
              </a:rPr>
              <a:t>d</a:t>
            </a:r>
            <a:endParaRPr lang="en-US" sz="1100"/>
          </a:p>
        </p:txBody>
      </p:sp>
      <p:sp>
        <p:nvSpPr>
          <p:cNvPr id="228" name="ZoneTexte 227"/>
          <p:cNvSpPr txBox="1"/>
          <p:nvPr/>
        </p:nvSpPr>
        <p:spPr>
          <a:xfrm>
            <a:off x="833694" y="2224135"/>
            <a:ext cx="1552915" cy="276999"/>
          </a:xfrm>
          <a:prstGeom prst="rect">
            <a:avLst/>
          </a:prstGeom>
          <a:noFill/>
        </p:spPr>
        <p:txBody>
          <a:bodyPr wrap="square" rtlCol="0">
            <a:spAutoFit/>
          </a:bodyPr>
          <a:lstStyle/>
          <a:p>
            <a:r>
              <a:rPr lang="fr-FR" sz="1200" dirty="0" err="1" smtClean="0"/>
              <a:t>Cavity</a:t>
            </a:r>
            <a:r>
              <a:rPr lang="fr-FR" sz="1200" dirty="0" smtClean="0"/>
              <a:t> body</a:t>
            </a:r>
            <a:endParaRPr lang="fr-FR" sz="1200" dirty="0"/>
          </a:p>
        </p:txBody>
      </p:sp>
      <p:sp>
        <p:nvSpPr>
          <p:cNvPr id="229" name="ZoneTexte 228"/>
          <p:cNvSpPr txBox="1"/>
          <p:nvPr/>
        </p:nvSpPr>
        <p:spPr>
          <a:xfrm>
            <a:off x="539552" y="2636912"/>
            <a:ext cx="1552915" cy="276999"/>
          </a:xfrm>
          <a:prstGeom prst="rect">
            <a:avLst/>
          </a:prstGeom>
          <a:noFill/>
        </p:spPr>
        <p:txBody>
          <a:bodyPr wrap="square" rtlCol="0">
            <a:spAutoFit/>
          </a:bodyPr>
          <a:lstStyle/>
          <a:p>
            <a:r>
              <a:rPr lang="fr-FR" sz="1200" dirty="0" smtClean="0"/>
              <a:t>LHe </a:t>
            </a:r>
            <a:r>
              <a:rPr lang="fr-FR" sz="1200" dirty="0" err="1" smtClean="0"/>
              <a:t>vessel</a:t>
            </a:r>
            <a:endParaRPr lang="fr-FR" sz="1200" dirty="0"/>
          </a:p>
        </p:txBody>
      </p:sp>
      <p:cxnSp>
        <p:nvCxnSpPr>
          <p:cNvPr id="230" name="Connecteur droit avec flèche 229"/>
          <p:cNvCxnSpPr>
            <a:endCxn id="143" idx="0"/>
          </p:cNvCxnSpPr>
          <p:nvPr/>
        </p:nvCxnSpPr>
        <p:spPr>
          <a:xfrm>
            <a:off x="2092467" y="2408801"/>
            <a:ext cx="886057" cy="350516"/>
          </a:xfrm>
          <a:prstGeom prst="straightConnector1">
            <a:avLst/>
          </a:prstGeom>
          <a:ln>
            <a:solidFill>
              <a:srgbClr val="501F74"/>
            </a:solidFill>
            <a:tailEnd type="arrow"/>
          </a:ln>
        </p:spPr>
        <p:style>
          <a:lnRef idx="3">
            <a:schemeClr val="dk1"/>
          </a:lnRef>
          <a:fillRef idx="0">
            <a:schemeClr val="dk1"/>
          </a:fillRef>
          <a:effectRef idx="2">
            <a:schemeClr val="dk1"/>
          </a:effectRef>
          <a:fontRef idx="minor">
            <a:schemeClr val="tx1"/>
          </a:fontRef>
        </p:style>
      </p:cxnSp>
      <p:cxnSp>
        <p:nvCxnSpPr>
          <p:cNvPr id="231" name="Connecteur droit avec flèche 230"/>
          <p:cNvCxnSpPr/>
          <p:nvPr/>
        </p:nvCxnSpPr>
        <p:spPr>
          <a:xfrm>
            <a:off x="1746522" y="2830986"/>
            <a:ext cx="794105" cy="233138"/>
          </a:xfrm>
          <a:prstGeom prst="straightConnector1">
            <a:avLst/>
          </a:prstGeom>
          <a:ln>
            <a:solidFill>
              <a:schemeClr val="tx1">
                <a:lumMod val="50000"/>
                <a:lumOff val="50000"/>
              </a:schemeClr>
            </a:solidFill>
            <a:tailEnd type="arrow"/>
          </a:ln>
        </p:spPr>
        <p:style>
          <a:lnRef idx="3">
            <a:schemeClr val="accent1"/>
          </a:lnRef>
          <a:fillRef idx="0">
            <a:schemeClr val="accent1"/>
          </a:fillRef>
          <a:effectRef idx="2">
            <a:schemeClr val="accent1"/>
          </a:effectRef>
          <a:fontRef idx="minor">
            <a:schemeClr val="tx1"/>
          </a:fontRef>
        </p:style>
      </p:cxnSp>
      <p:sp>
        <p:nvSpPr>
          <p:cNvPr id="232" name="Rectangle 231"/>
          <p:cNvSpPr/>
          <p:nvPr/>
        </p:nvSpPr>
        <p:spPr>
          <a:xfrm>
            <a:off x="243431" y="5997822"/>
            <a:ext cx="2865462" cy="461665"/>
          </a:xfrm>
          <a:prstGeom prst="rect">
            <a:avLst/>
          </a:prstGeom>
        </p:spPr>
        <p:txBody>
          <a:bodyPr wrap="square">
            <a:spAutoFit/>
          </a:bodyPr>
          <a:lstStyle/>
          <a:p>
            <a:r>
              <a:rPr lang="fr-FR" sz="1200" dirty="0" smtClean="0"/>
              <a:t>N. Gandolfo &amp; al. "</a:t>
            </a:r>
            <a:r>
              <a:rPr lang="fr-FR" sz="1200" dirty="0" err="1" smtClean="0"/>
              <a:t>Deformation</a:t>
            </a:r>
            <a:r>
              <a:rPr lang="fr-FR" sz="1200" dirty="0" smtClean="0"/>
              <a:t> Tuner Design for a Double Spoke </a:t>
            </a:r>
            <a:r>
              <a:rPr lang="fr-FR" sz="1200" dirty="0" err="1" smtClean="0"/>
              <a:t>Cavity</a:t>
            </a:r>
            <a:r>
              <a:rPr lang="fr-FR" sz="1200" dirty="0" smtClean="0"/>
              <a:t>".</a:t>
            </a:r>
            <a:r>
              <a:rPr lang="fr-FR" sz="1200" dirty="0"/>
              <a:t> </a:t>
            </a:r>
            <a:r>
              <a:rPr lang="fr-FR" sz="1200" i="1" dirty="0" smtClean="0"/>
              <a:t>SRF’13</a:t>
            </a:r>
            <a:r>
              <a:rPr lang="fr-FR" sz="1200" dirty="0" smtClean="0"/>
              <a:t>.</a:t>
            </a:r>
            <a:endParaRPr lang="fr-FR" sz="1200" dirty="0"/>
          </a:p>
        </p:txBody>
      </p:sp>
      <p:pic>
        <p:nvPicPr>
          <p:cNvPr id="233" name="Picture 3" descr="D:\Dropbox\Chargements appareil photo\2015-06-10 13.18.1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0992" t="5515" r="9968"/>
          <a:stretch/>
        </p:blipFill>
        <p:spPr bwMode="auto">
          <a:xfrm>
            <a:off x="68808" y="3842933"/>
            <a:ext cx="2367338" cy="211373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7" name="Titre 3"/>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ESS tuner : Working principle</a:t>
            </a:r>
            <a:endParaRPr lang="en-US" sz="2400" cap="none" dirty="0">
              <a:ln>
                <a:noFill/>
              </a:ln>
              <a:effectLst>
                <a:outerShdw blurRad="38100" dist="38100" dir="2700000" algn="tl">
                  <a:srgbClr val="000000">
                    <a:alpha val="43137"/>
                  </a:srgbClr>
                </a:outerShdw>
              </a:effectLst>
              <a:uFillTx/>
              <a:latin typeface="Candara" pitchFamily="34" charset="0"/>
            </a:endParaRPr>
          </a:p>
        </p:txBody>
      </p:sp>
    </p:spTree>
    <p:extLst>
      <p:ext uri="{BB962C8B-B14F-4D97-AF65-F5344CB8AC3E}">
        <p14:creationId xmlns:p14="http://schemas.microsoft.com/office/powerpoint/2010/main" val="394412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utoRev="1" fill="hold" nodeType="clickEffect">
                                  <p:stCondLst>
                                    <p:cond delay="0"/>
                                  </p:stCondLst>
                                  <p:endCondLst>
                                    <p:cond evt="onNext" delay="0">
                                      <p:tgtEl>
                                        <p:sldTgt/>
                                      </p:tgtEl>
                                    </p:cond>
                                  </p:endCondLst>
                                  <p:childTnLst>
                                    <p:animRot by="-2100000">
                                      <p:cBhvr>
                                        <p:cTn id="6" dur="1000" fill="hold"/>
                                        <p:tgtEl>
                                          <p:spTgt spid="158"/>
                                        </p:tgtEl>
                                        <p:attrNameLst>
                                          <p:attrName>r</p:attrName>
                                        </p:attrNameLst>
                                      </p:cBhvr>
                                    </p:animRot>
                                  </p:childTnLst>
                                </p:cTn>
                              </p:par>
                              <p:par>
                                <p:cTn id="7" presetID="8" presetClass="emph" presetSubtype="0" repeatCount="indefinite" autoRev="1" fill="hold" nodeType="withEffect">
                                  <p:stCondLst>
                                    <p:cond delay="0"/>
                                  </p:stCondLst>
                                  <p:endCondLst>
                                    <p:cond evt="onNext" delay="0">
                                      <p:tgtEl>
                                        <p:sldTgt/>
                                      </p:tgtEl>
                                    </p:cond>
                                  </p:endCondLst>
                                  <p:childTnLst>
                                    <p:animRot by="2100000">
                                      <p:cBhvr>
                                        <p:cTn id="8" dur="1000" fill="hold"/>
                                        <p:tgtEl>
                                          <p:spTgt spid="164"/>
                                        </p:tgtEl>
                                        <p:attrNameLst>
                                          <p:attrName>r</p:attrName>
                                        </p:attrNameLst>
                                      </p:cBhvr>
                                    </p:animRot>
                                  </p:childTnLst>
                                </p:cTn>
                              </p:par>
                              <p:par>
                                <p:cTn id="9" presetID="42" presetClass="path" presetSubtype="0" repeatCount="indefinite" autoRev="1" fill="hold" nodeType="withEffect">
                                  <p:stCondLst>
                                    <p:cond delay="0"/>
                                  </p:stCondLst>
                                  <p:endCondLst>
                                    <p:cond evt="onNext" delay="0">
                                      <p:tgtEl>
                                        <p:sldTgt/>
                                      </p:tgtEl>
                                    </p:cond>
                                  </p:endCondLst>
                                  <p:childTnLst>
                                    <p:animMotion origin="layout" path="M -4.44444E-6 7.37913E-7 L -4.44444E-6 0.02868 " pathEditMode="relative" rAng="0" ptsTypes="AA">
                                      <p:cBhvr>
                                        <p:cTn id="10" dur="1000" fill="hold"/>
                                        <p:tgtEl>
                                          <p:spTgt spid="200"/>
                                        </p:tgtEl>
                                        <p:attrNameLst>
                                          <p:attrName>ppt_x</p:attrName>
                                          <p:attrName>ppt_y</p:attrName>
                                        </p:attrNameLst>
                                      </p:cBhvr>
                                      <p:rCtr x="0" y="1434"/>
                                    </p:animMotion>
                                  </p:childTnLst>
                                </p:cTn>
                              </p:par>
                              <p:par>
                                <p:cTn id="11" presetID="42" presetClass="path" presetSubtype="0" repeatCount="indefinite" autoRev="1" fill="hold" nodeType="withEffect">
                                  <p:stCondLst>
                                    <p:cond delay="0"/>
                                  </p:stCondLst>
                                  <p:endCondLst>
                                    <p:cond evt="onNext" delay="0">
                                      <p:tgtEl>
                                        <p:sldTgt/>
                                      </p:tgtEl>
                                    </p:cond>
                                  </p:endCondLst>
                                  <p:childTnLst>
                                    <p:animMotion origin="layout" path="M 3.33333E-6 -2.12815E-7 L 3.33333E-6 0.03007 " pathEditMode="relative" rAng="0" ptsTypes="AA">
                                      <p:cBhvr>
                                        <p:cTn id="12" dur="1000" fill="hold"/>
                                        <p:tgtEl>
                                          <p:spTgt spid="172"/>
                                        </p:tgtEl>
                                        <p:attrNameLst>
                                          <p:attrName>ppt_x</p:attrName>
                                          <p:attrName>ppt_y</p:attrName>
                                        </p:attrNameLst>
                                      </p:cBhvr>
                                      <p:rCtr x="0" y="1504"/>
                                    </p:animMotion>
                                  </p:childTnLst>
                                </p:cTn>
                              </p:par>
                              <p:par>
                                <p:cTn id="13" presetID="42" presetClass="path" presetSubtype="0" repeatCount="indefinite" autoRev="1" fill="hold" nodeType="withEffect">
                                  <p:stCondLst>
                                    <p:cond delay="0"/>
                                  </p:stCondLst>
                                  <p:endCondLst>
                                    <p:cond evt="onNext" delay="0">
                                      <p:tgtEl>
                                        <p:sldTgt/>
                                      </p:tgtEl>
                                    </p:cond>
                                  </p:endCondLst>
                                  <p:childTnLst>
                                    <p:animMotion origin="layout" path="M 5.55556E-7 3.49294E-7 L 5.55556E-7 0.0303 " pathEditMode="relative" rAng="0" ptsTypes="AA">
                                      <p:cBhvr>
                                        <p:cTn id="14" dur="1000" fill="hold"/>
                                        <p:tgtEl>
                                          <p:spTgt spid="178"/>
                                        </p:tgtEl>
                                        <p:attrNameLst>
                                          <p:attrName>ppt_x</p:attrName>
                                          <p:attrName>ppt_y</p:attrName>
                                        </p:attrNameLst>
                                      </p:cBhvr>
                                      <p:rCtr x="0" y="1504"/>
                                    </p:animMotion>
                                  </p:childTnLst>
                                </p:cTn>
                              </p:par>
                              <p:par>
                                <p:cTn id="15" presetID="8" presetClass="emph" presetSubtype="0" repeatCount="indefinite" accel="60000" autoRev="1" fill="hold" nodeType="withEffect">
                                  <p:stCondLst>
                                    <p:cond delay="0"/>
                                  </p:stCondLst>
                                  <p:endCondLst>
                                    <p:cond evt="onNext" delay="0">
                                      <p:tgtEl>
                                        <p:sldTgt/>
                                      </p:tgtEl>
                                    </p:cond>
                                  </p:endCondLst>
                                  <p:childTnLst>
                                    <p:animRot by="-300000">
                                      <p:cBhvr>
                                        <p:cTn id="16" dur="1000" fill="hold"/>
                                        <p:tgtEl>
                                          <p:spTgt spid="172"/>
                                        </p:tgtEl>
                                        <p:attrNameLst>
                                          <p:attrName>r</p:attrName>
                                        </p:attrNameLst>
                                      </p:cBhvr>
                                    </p:animRot>
                                  </p:childTnLst>
                                </p:cTn>
                              </p:par>
                              <p:par>
                                <p:cTn id="17" presetID="8" presetClass="emph" presetSubtype="0" repeatCount="indefinite" accel="60000" autoRev="1" fill="hold" nodeType="withEffect">
                                  <p:stCondLst>
                                    <p:cond delay="0"/>
                                  </p:stCondLst>
                                  <p:endCondLst>
                                    <p:cond evt="onNext" delay="0">
                                      <p:tgtEl>
                                        <p:sldTgt/>
                                      </p:tgtEl>
                                    </p:cond>
                                  </p:endCondLst>
                                  <p:childTnLst>
                                    <p:animRot by="300000">
                                      <p:cBhvr>
                                        <p:cTn id="18" dur="1000" fill="hold"/>
                                        <p:tgtEl>
                                          <p:spTgt spid="178"/>
                                        </p:tgtEl>
                                        <p:attrNameLst>
                                          <p:attrName>r</p:attrName>
                                        </p:attrNameLst>
                                      </p:cBhvr>
                                    </p:animRot>
                                  </p:childTnLst>
                                </p:cTn>
                              </p:par>
                              <p:par>
                                <p:cTn id="19" presetID="6" presetClass="emph" presetSubtype="0" repeatCount="indefinite" autoRev="1" fill="hold" nodeType="withEffect">
                                  <p:stCondLst>
                                    <p:cond delay="0"/>
                                  </p:stCondLst>
                                  <p:endCondLst>
                                    <p:cond evt="onNext" delay="0">
                                      <p:tgtEl>
                                        <p:sldTgt/>
                                      </p:tgtEl>
                                    </p:cond>
                                  </p:endCondLst>
                                  <p:childTnLst>
                                    <p:animScale>
                                      <p:cBhvr>
                                        <p:cTn id="20" dur="1000" fill="hold"/>
                                        <p:tgtEl>
                                          <p:spTgt spid="184"/>
                                        </p:tgtEl>
                                      </p:cBhvr>
                                      <p:by x="100000" y="50000"/>
                                    </p:animScale>
                                  </p:childTnLst>
                                </p:cTn>
                              </p:par>
                              <p:par>
                                <p:cTn id="21" presetID="8" presetClass="emph" presetSubtype="0" repeatCount="indefinite" autoRev="1" fill="hold" nodeType="withEffect">
                                  <p:stCondLst>
                                    <p:cond delay="0"/>
                                  </p:stCondLst>
                                  <p:endCondLst>
                                    <p:cond evt="onNext" delay="0">
                                      <p:tgtEl>
                                        <p:sldTgt/>
                                      </p:tgtEl>
                                    </p:cond>
                                  </p:endCondLst>
                                  <p:childTnLst>
                                    <p:animRot by="300000">
                                      <p:cBhvr>
                                        <p:cTn id="22" dur="1000" fill="hold"/>
                                        <p:tgtEl>
                                          <p:spTgt spid="208"/>
                                        </p:tgtEl>
                                        <p:attrNameLst>
                                          <p:attrName>r</p:attrName>
                                        </p:attrNameLst>
                                      </p:cBhvr>
                                    </p:animRot>
                                  </p:childTnLst>
                                </p:cTn>
                              </p:par>
                              <p:par>
                                <p:cTn id="23" presetID="8" presetClass="emph" presetSubtype="0" repeatCount="indefinite" autoRev="1" fill="hold" nodeType="withEffect">
                                  <p:stCondLst>
                                    <p:cond delay="0"/>
                                  </p:stCondLst>
                                  <p:endCondLst>
                                    <p:cond evt="onNext" delay="0">
                                      <p:tgtEl>
                                        <p:sldTgt/>
                                      </p:tgtEl>
                                    </p:cond>
                                  </p:endCondLst>
                                  <p:childTnLst>
                                    <p:animRot by="-300000">
                                      <p:cBhvr>
                                        <p:cTn id="24" dur="1000" fill="hold"/>
                                        <p:tgtEl>
                                          <p:spTgt spid="211"/>
                                        </p:tgtEl>
                                        <p:attrNameLst>
                                          <p:attrName>r</p:attrName>
                                        </p:attrNameLst>
                                      </p:cBhvr>
                                    </p:animRot>
                                  </p:childTnLst>
                                </p:cTn>
                              </p:par>
                              <p:par>
                                <p:cTn id="25" presetID="42" presetClass="path" presetSubtype="0" repeatCount="indefinite" autoRev="1" fill="hold" nodeType="withEffect">
                                  <p:stCondLst>
                                    <p:cond delay="0"/>
                                  </p:stCondLst>
                                  <p:endCondLst>
                                    <p:cond evt="onNext" delay="0">
                                      <p:tgtEl>
                                        <p:sldTgt/>
                                      </p:tgtEl>
                                    </p:cond>
                                  </p:endCondLst>
                                  <p:childTnLst>
                                    <p:animMotion origin="layout" path="M 3.05556E-6 3.7037E-7 L 0.03559 -0.01505 " pathEditMode="relative" rAng="0" ptsTypes="AA">
                                      <p:cBhvr>
                                        <p:cTn id="26" dur="1000" fill="hold"/>
                                        <p:tgtEl>
                                          <p:spTgt spid="128"/>
                                        </p:tgtEl>
                                        <p:attrNameLst>
                                          <p:attrName>ppt_x</p:attrName>
                                          <p:attrName>ppt_y</p:attrName>
                                        </p:attrNameLst>
                                      </p:cBhvr>
                                      <p:rCtr x="1771" y="-764"/>
                                    </p:animMotion>
                                  </p:childTnLst>
                                </p:cTn>
                              </p:par>
                              <p:par>
                                <p:cTn id="27" presetID="42" presetClass="path" presetSubtype="0" repeatCount="indefinite" autoRev="1" fill="hold" nodeType="withEffect">
                                  <p:stCondLst>
                                    <p:cond delay="0"/>
                                  </p:stCondLst>
                                  <p:endCondLst>
                                    <p:cond evt="onNext" delay="0">
                                      <p:tgtEl>
                                        <p:sldTgt/>
                                      </p:tgtEl>
                                    </p:cond>
                                  </p:endCondLst>
                                  <p:childTnLst>
                                    <p:animMotion origin="layout" path="M 1.38889E-6 3.7037E-7 L -0.03368 -0.01389 " pathEditMode="relative" rAng="0" ptsTypes="AA">
                                      <p:cBhvr>
                                        <p:cTn id="28" dur="1000" fill="hold"/>
                                        <p:tgtEl>
                                          <p:spTgt spid="144"/>
                                        </p:tgtEl>
                                        <p:attrNameLst>
                                          <p:attrName>ppt_x</p:attrName>
                                          <p:attrName>ppt_y</p:attrName>
                                        </p:attrNameLst>
                                      </p:cBhvr>
                                      <p:rCtr x="-1684"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re 3"/>
          <p:cNvSpPr txBox="1">
            <a:spLocks/>
          </p:cNvSpPr>
          <p:nvPr/>
        </p:nvSpPr>
        <p:spPr>
          <a:xfrm>
            <a:off x="2392192" y="188640"/>
            <a:ext cx="6572296" cy="714380"/>
          </a:xfrm>
          <a:prstGeom prst="rect">
            <a:avLst/>
          </a:prstGeom>
        </p:spPr>
        <p:txBody>
          <a:bodyPr vert="horz" lIns="91440" tIns="45720" rIns="91440" bIns="45720" rtlCol="0" anchor="ctr">
            <a:normAutofit/>
          </a:bodyPr>
          <a:lstStyle>
            <a:lvl1pPr algn="l" defTabSz="914400" rtl="0" eaLnBrk="1" latinLnBrk="0" hangingPunct="1">
              <a:spcBef>
                <a:spcPct val="0"/>
              </a:spcBef>
              <a:buFont typeface="Arial" pitchFamily="34" charset="0"/>
              <a:buNone/>
              <a:defRPr sz="1800" b="1" i="0" u="none" strike="noStrike" kern="1200" cap="all" baseline="0">
                <a:ln w="0" cap="sq">
                  <a:solidFill>
                    <a:schemeClr val="tx1"/>
                  </a:solidFill>
                </a:ln>
                <a:solidFill>
                  <a:srgbClr val="501F74"/>
                </a:solidFill>
                <a:uFill>
                  <a:solidFill>
                    <a:schemeClr val="accent4">
                      <a:lumMod val="60000"/>
                      <a:lumOff val="40000"/>
                    </a:schemeClr>
                  </a:solidFill>
                </a:uFill>
                <a:latin typeface="Arial Bold"/>
                <a:ea typeface="+mj-ea"/>
                <a:cs typeface="+mj-cs"/>
              </a:defRPr>
            </a:lvl1pPr>
          </a:lstStyle>
          <a:p>
            <a:r>
              <a:rPr lang="en-US" sz="2400" cap="none" dirty="0" smtClean="0">
                <a:ln>
                  <a:noFill/>
                </a:ln>
                <a:effectLst>
                  <a:outerShdw blurRad="38100" dist="38100" dir="2700000" algn="tl">
                    <a:srgbClr val="000000">
                      <a:alpha val="43137"/>
                    </a:srgbClr>
                  </a:outerShdw>
                </a:effectLst>
                <a:uFillTx/>
                <a:latin typeface="Candara" pitchFamily="34" charset="0"/>
              </a:rPr>
              <a:t>ESS tuner : </a:t>
            </a:r>
            <a:r>
              <a:rPr lang="en-US" sz="2400" cap="none" dirty="0">
                <a:ln>
                  <a:noFill/>
                </a:ln>
                <a:effectLst>
                  <a:outerShdw blurRad="38100" dist="38100" dir="2700000" algn="tl">
                    <a:srgbClr val="000000">
                      <a:alpha val="43137"/>
                    </a:srgbClr>
                  </a:outerShdw>
                </a:effectLst>
                <a:uFillTx/>
                <a:latin typeface="Candara" pitchFamily="34" charset="0"/>
              </a:rPr>
              <a:t>2015, a year of testing</a:t>
            </a:r>
          </a:p>
        </p:txBody>
      </p:sp>
      <p:pic>
        <p:nvPicPr>
          <p:cNvPr id="8" name="Picture 2" descr="C:\Users\gandolfo.IPN\Desktop\Saf piezo90.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6384" t="43711" r="1519" b="2004"/>
          <a:stretch/>
        </p:blipFill>
        <p:spPr bwMode="auto">
          <a:xfrm>
            <a:off x="6375544" y="4797152"/>
            <a:ext cx="2582420" cy="20115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SAF ESS\CAD Pinctures\CTS 3D small.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717" y="4797152"/>
            <a:ext cx="2945208" cy="2011586"/>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droite 3"/>
          <p:cNvSpPr/>
          <p:nvPr/>
        </p:nvSpPr>
        <p:spPr>
          <a:xfrm>
            <a:off x="3923928" y="5089351"/>
            <a:ext cx="1944216" cy="64807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 name="Accolade ouvrante 4"/>
          <p:cNvSpPr/>
          <p:nvPr/>
        </p:nvSpPr>
        <p:spPr>
          <a:xfrm rot="16200000">
            <a:off x="4008853" y="2564119"/>
            <a:ext cx="432048" cy="3842257"/>
          </a:xfrm>
          <a:prstGeom prst="leftBrace">
            <a:avLst>
              <a:gd name="adj1" fmla="val 50221"/>
              <a:gd name="adj2" fmla="val 11839"/>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12" name="Accolade ouvrante 11"/>
          <p:cNvSpPr/>
          <p:nvPr/>
        </p:nvSpPr>
        <p:spPr>
          <a:xfrm rot="16200000">
            <a:off x="7507998" y="3136770"/>
            <a:ext cx="432048" cy="2696956"/>
          </a:xfrm>
          <a:prstGeom prst="leftBrace">
            <a:avLst>
              <a:gd name="adj1" fmla="val 50221"/>
              <a:gd name="adj2" fmla="val 7799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6" name="ZoneTexte 5"/>
          <p:cNvSpPr txBox="1"/>
          <p:nvPr/>
        </p:nvSpPr>
        <p:spPr>
          <a:xfrm>
            <a:off x="539552" y="4427820"/>
            <a:ext cx="2376264" cy="338554"/>
          </a:xfrm>
          <a:prstGeom prst="rect">
            <a:avLst/>
          </a:prstGeom>
          <a:noFill/>
        </p:spPr>
        <p:txBody>
          <a:bodyPr wrap="square" rtlCol="0">
            <a:spAutoFit/>
          </a:bodyPr>
          <a:lstStyle/>
          <a:p>
            <a:r>
              <a:rPr lang="en-US" sz="1600" dirty="0" smtClean="0"/>
              <a:t>First tuner version</a:t>
            </a:r>
            <a:endParaRPr lang="en-US" sz="1600" dirty="0"/>
          </a:p>
        </p:txBody>
      </p:sp>
      <p:sp>
        <p:nvSpPr>
          <p:cNvPr id="14" name="ZoneTexte 13"/>
          <p:cNvSpPr txBox="1"/>
          <p:nvPr/>
        </p:nvSpPr>
        <p:spPr>
          <a:xfrm>
            <a:off x="6146005" y="4475212"/>
            <a:ext cx="2376264" cy="338554"/>
          </a:xfrm>
          <a:prstGeom prst="rect">
            <a:avLst/>
          </a:prstGeom>
          <a:noFill/>
        </p:spPr>
        <p:txBody>
          <a:bodyPr wrap="square" rtlCol="0">
            <a:spAutoFit/>
          </a:bodyPr>
          <a:lstStyle/>
          <a:p>
            <a:r>
              <a:rPr lang="en-US" sz="1600" dirty="0" smtClean="0"/>
              <a:t>Second tuner version</a:t>
            </a:r>
            <a:endParaRPr lang="en-US" sz="1600" dirty="0"/>
          </a:p>
        </p:txBody>
      </p:sp>
      <p:sp>
        <p:nvSpPr>
          <p:cNvPr id="7" name="ZoneTexte 6"/>
          <p:cNvSpPr txBox="1"/>
          <p:nvPr/>
        </p:nvSpPr>
        <p:spPr>
          <a:xfrm>
            <a:off x="3571925" y="5661248"/>
            <a:ext cx="2376264" cy="830997"/>
          </a:xfrm>
          <a:prstGeom prst="rect">
            <a:avLst/>
          </a:prstGeom>
          <a:noFill/>
        </p:spPr>
        <p:txBody>
          <a:bodyPr wrap="square" rtlCol="0">
            <a:spAutoFit/>
          </a:bodyPr>
          <a:lstStyle/>
          <a:p>
            <a:r>
              <a:rPr lang="en-US" sz="1600" dirty="0" smtClean="0"/>
              <a:t>« only » modification : allow to put longer piezo 50 mm </a:t>
            </a:r>
            <a:r>
              <a:rPr lang="en-US" sz="1600" dirty="0" smtClean="0">
                <a:sym typeface="Wingdings" panose="05000000000000000000" pitchFamily="2" charset="2"/>
              </a:rPr>
              <a:t> 90 mm</a:t>
            </a:r>
            <a:endParaRPr lang="en-US" sz="1600" dirty="0"/>
          </a:p>
        </p:txBody>
      </p:sp>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999778"/>
            <a:ext cx="9062975" cy="309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0837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15301</TotalTime>
  <Words>1539</Words>
  <Application>Microsoft Office PowerPoint</Application>
  <PresentationFormat>On-screen Show (4:3)</PresentationFormat>
  <Paragraphs>242</Paragraphs>
  <Slides>23</Slides>
  <Notes>0</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Thermal shrink fit coupling</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gandolfo</dc:creator>
  <cp:lastModifiedBy>Browne, Laura</cp:lastModifiedBy>
  <cp:revision>1304</cp:revision>
  <dcterms:created xsi:type="dcterms:W3CDTF">2011-06-27T07:14:19Z</dcterms:created>
  <dcterms:modified xsi:type="dcterms:W3CDTF">2015-12-03T15:57:38Z</dcterms:modified>
</cp:coreProperties>
</file>