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632" autoAdjust="0"/>
    <p:restoredTop sz="86323" autoAdjust="0"/>
  </p:normalViewPr>
  <p:slideViewPr>
    <p:cSldViewPr snapToGrid="0">
      <p:cViewPr>
        <p:scale>
          <a:sx n="48" d="100"/>
          <a:sy n="48" d="100"/>
        </p:scale>
        <p:origin x="-108" y="-51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6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E00E7-FB93-43F3-8FE4-8B77CE07C352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19594-0682-414A-AEAC-B8D6C43E9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610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E00E7-FB93-43F3-8FE4-8B77CE07C352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19594-0682-414A-AEAC-B8D6C43E9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534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E00E7-FB93-43F3-8FE4-8B77CE07C352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19594-0682-414A-AEAC-B8D6C43E9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18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E00E7-FB93-43F3-8FE4-8B77CE07C352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19594-0682-414A-AEAC-B8D6C43E9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171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E00E7-FB93-43F3-8FE4-8B77CE07C352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19594-0682-414A-AEAC-B8D6C43E9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369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E00E7-FB93-43F3-8FE4-8B77CE07C352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19594-0682-414A-AEAC-B8D6C43E9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897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E00E7-FB93-43F3-8FE4-8B77CE07C352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19594-0682-414A-AEAC-B8D6C43E9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253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E00E7-FB93-43F3-8FE4-8B77CE07C352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19594-0682-414A-AEAC-B8D6C43E9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326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E00E7-FB93-43F3-8FE4-8B77CE07C352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19594-0682-414A-AEAC-B8D6C43E9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434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E00E7-FB93-43F3-8FE4-8B77CE07C352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19594-0682-414A-AEAC-B8D6C43E9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392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E00E7-FB93-43F3-8FE4-8B77CE07C352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19594-0682-414A-AEAC-B8D6C43E9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947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5E00E7-FB93-43F3-8FE4-8B77CE07C352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819594-0682-414A-AEAC-B8D6C43E9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385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Arial Rounded MT Bold" panose="020F0704030504030204" pitchFamily="34" charset="0"/>
              </a:rPr>
              <a:t>Working Group #4b</a:t>
            </a:r>
            <a:br>
              <a:rPr lang="en-US" dirty="0" smtClean="0">
                <a:latin typeface="Arial Rounded MT Bold" panose="020F0704030504030204" pitchFamily="34" charset="0"/>
              </a:rPr>
            </a:br>
            <a:r>
              <a:rPr lang="en-US" dirty="0" smtClean="0">
                <a:latin typeface="Arial Rounded MT Bold" panose="020F0704030504030204" pitchFamily="34" charset="0"/>
              </a:rPr>
              <a:t>SRF Cavity Tuners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7351" y="4188634"/>
            <a:ext cx="9144000" cy="1655762"/>
          </a:xfrm>
        </p:spPr>
        <p:txBody>
          <a:bodyPr/>
          <a:lstStyle/>
          <a:p>
            <a:r>
              <a:rPr lang="en-US" i="1" dirty="0" smtClean="0">
                <a:latin typeface="Arial Rounded MT Bold" panose="020F0704030504030204" pitchFamily="34" charset="0"/>
              </a:rPr>
              <a:t>Conveners Rocco </a:t>
            </a:r>
            <a:r>
              <a:rPr lang="en-US" i="1" dirty="0" err="1" smtClean="0">
                <a:latin typeface="Arial Rounded MT Bold" panose="020F0704030504030204" pitchFamily="34" charset="0"/>
              </a:rPr>
              <a:t>Paparella</a:t>
            </a:r>
            <a:r>
              <a:rPr lang="en-US" i="1" dirty="0" smtClean="0">
                <a:latin typeface="Arial Rounded MT Bold" panose="020F0704030504030204" pitchFamily="34" charset="0"/>
              </a:rPr>
              <a:t>, Yuriy Pischalnikov</a:t>
            </a:r>
          </a:p>
          <a:p>
            <a:r>
              <a:rPr lang="en-US" i="1" dirty="0" smtClean="0">
                <a:latin typeface="Arial Rounded MT Bold" panose="020F0704030504030204" pitchFamily="34" charset="0"/>
              </a:rPr>
              <a:t>TTC 2015, SLAC, December 3</a:t>
            </a:r>
            <a:r>
              <a:rPr lang="en-US" i="1" baseline="30000" dirty="0" smtClean="0">
                <a:latin typeface="Arial Rounded MT Bold" panose="020F0704030504030204" pitchFamily="34" charset="0"/>
              </a:rPr>
              <a:t>rd</a:t>
            </a:r>
            <a:r>
              <a:rPr lang="en-US" i="1" dirty="0" smtClean="0">
                <a:latin typeface="Arial Rounded MT Bold" panose="020F0704030504030204" pitchFamily="34" charset="0"/>
              </a:rPr>
              <a:t> .</a:t>
            </a:r>
            <a:endParaRPr lang="en-US" i="1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4805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1384" y="1119765"/>
            <a:ext cx="10515600" cy="5063321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b="1" dirty="0" smtClean="0">
                <a:latin typeface="Arial Rounded MT Bold" panose="020F0704030504030204" pitchFamily="34" charset="0"/>
                <a:cs typeface="Arial" panose="020B0604020202020204" pitchFamily="34" charset="0"/>
              </a:rPr>
              <a:t>During process of the preparation for TTC workshop/requesting presentations</a:t>
            </a:r>
            <a:r>
              <a:rPr lang="en-US" b="1" dirty="0" smtClean="0">
                <a:latin typeface="Arial Rounded MT Bold" panose="020F070403050403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>
                <a:latin typeface="Arial Rounded MT Bold" panose="020F0704030504030204" pitchFamily="34" charset="0"/>
                <a:cs typeface="Arial" panose="020B0604020202020204" pitchFamily="34" charset="0"/>
              </a:rPr>
              <a:t>c</a:t>
            </a:r>
            <a:r>
              <a:rPr lang="en-US" sz="2000" b="1" dirty="0" smtClean="0">
                <a:latin typeface="Arial Rounded MT Bold" panose="020F0704030504030204" pitchFamily="34" charset="0"/>
                <a:cs typeface="Arial" panose="020B0604020202020204" pitchFamily="34" charset="0"/>
              </a:rPr>
              <a:t>onveners asked speakers to address instead of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000" b="1" dirty="0" smtClean="0">
              <a:latin typeface="Arial Rounded MT Bold" panose="020F070403050403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000" b="1" dirty="0" smtClean="0">
                <a:latin typeface="Arial Rounded MT Bold" panose="020F0704030504030204" pitchFamily="34" charset="0"/>
                <a:cs typeface="Arial" panose="020B0604020202020204" pitchFamily="34" charset="0"/>
              </a:rPr>
              <a:t>Tuner description / design details / parameters / tests results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000" b="1" dirty="0">
              <a:latin typeface="Arial Rounded MT Bold" panose="020F07040305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b="1" dirty="0" smtClean="0">
                <a:latin typeface="Arial Rounded MT Bold" panose="020F0704030504030204" pitchFamily="34" charset="0"/>
                <a:cs typeface="Arial" panose="020B0604020202020204" pitchFamily="34" charset="0"/>
              </a:rPr>
              <a:t>mainly following topics: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000" b="1" dirty="0" smtClean="0">
              <a:latin typeface="Arial Rounded MT Bold" panose="020F070403050403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b="1" u="sng" dirty="0" smtClean="0">
                <a:solidFill>
                  <a:srgbClr val="FF000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Tuner Reliability:  problems, issues, strategies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000" b="1" u="sng" dirty="0">
              <a:solidFill>
                <a:srgbClr val="FF0000"/>
              </a:solidFill>
              <a:latin typeface="Arial Rounded MT Bold" panose="020F070403050403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000" b="1" dirty="0" smtClean="0">
                <a:latin typeface="Arial Rounded MT Bold" panose="020F0704030504030204" pitchFamily="34" charset="0"/>
                <a:cs typeface="Arial" panose="020B0604020202020204" pitchFamily="34" charset="0"/>
              </a:rPr>
              <a:t>	from working machine </a:t>
            </a:r>
            <a:r>
              <a:rPr lang="en-US" sz="2000" b="1" dirty="0" smtClean="0">
                <a:latin typeface="Arial Rounded MT Bold" panose="020F07040305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sz="2000" b="1" dirty="0" smtClean="0">
                <a:latin typeface="Arial Rounded MT Bold" panose="020F070403050403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operational experience </a:t>
            </a:r>
            <a:r>
              <a:rPr lang="en-US" sz="2000" b="1" dirty="0" smtClean="0">
                <a:latin typeface="Arial Rounded MT Bold" panose="020F0704030504030204" pitchFamily="34" charset="0"/>
                <a:cs typeface="Arial" panose="020B0604020202020204" pitchFamily="34" charset="0"/>
              </a:rPr>
              <a:t>(SNS/CEBAF)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Arial Rounded MT Bold" panose="020F0704030504030204" pitchFamily="34" charset="0"/>
                <a:cs typeface="Arial" panose="020B0604020202020204" pitchFamily="34" charset="0"/>
              </a:rPr>
              <a:t>	</a:t>
            </a:r>
            <a:r>
              <a:rPr lang="en-US" sz="1600" b="1" dirty="0" smtClean="0">
                <a:latin typeface="Arial Rounded MT Bold" panose="020F0704030504030204" pitchFamily="34" charset="0"/>
                <a:cs typeface="Arial" panose="020B0604020202020204" pitchFamily="34" charset="0"/>
              </a:rPr>
              <a:t>what components failed; how often; why?; how these failures can be avoid/what need to be 	change in design and/or in QC/QA 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000" b="1" dirty="0">
                <a:latin typeface="Arial Rounded MT Bold" panose="020F0704030504030204" pitchFamily="34" charset="0"/>
                <a:cs typeface="Arial" panose="020B0604020202020204" pitchFamily="34" charset="0"/>
              </a:rPr>
              <a:t>	</a:t>
            </a:r>
            <a:r>
              <a:rPr lang="en-US" sz="2000" b="1" dirty="0" smtClean="0">
                <a:latin typeface="Arial Rounded MT Bold" panose="020F0704030504030204" pitchFamily="34" charset="0"/>
                <a:cs typeface="Arial" panose="020B0604020202020204" pitchFamily="34" charset="0"/>
              </a:rPr>
              <a:t>from machine under construction </a:t>
            </a:r>
            <a:r>
              <a:rPr lang="en-US" sz="2000" b="1" dirty="0" smtClean="0">
                <a:latin typeface="Arial Rounded MT Bold" panose="020F07040305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en-US" sz="2000" b="1" dirty="0" smtClean="0">
                <a:solidFill>
                  <a:srgbClr val="FF0000"/>
                </a:solidFill>
                <a:latin typeface="Arial Rounded MT Bold" panose="020F07040305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reliability strategies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Arial Rounded MT Bold" panose="020F07040305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	</a:t>
            </a:r>
            <a:r>
              <a:rPr lang="en-US" sz="1600" b="1" dirty="0" smtClean="0">
                <a:latin typeface="Arial Rounded MT Bold" panose="020F07040305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design decisions; selection of the components; ALT Accelerated Lifetime Test of 			components; assembly and testing of the tuners into CM.		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600" b="1" dirty="0">
              <a:latin typeface="Arial Rounded MT Bold" panose="020F07040305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Arial Rounded MT Bold" panose="020F0704030504030204" pitchFamily="34" charset="0"/>
                <a:cs typeface="Arial" panose="020B0604020202020204" pitchFamily="34" charset="0"/>
              </a:rPr>
              <a:t>WG #4b Main</a:t>
            </a:r>
            <a:r>
              <a:rPr lang="en-US" sz="4000" baseline="0" dirty="0" smtClean="0">
                <a:latin typeface="Arial Rounded MT Bold" panose="020F0704030504030204" pitchFamily="34" charset="0"/>
                <a:cs typeface="Arial" panose="020B0604020202020204" pitchFamily="34" charset="0"/>
              </a:rPr>
              <a:t> focus on lessons learned</a:t>
            </a:r>
            <a:endParaRPr lang="en-US" sz="4000" dirty="0">
              <a:latin typeface="Arial Rounded MT Bold" panose="020F07040305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6852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Arial Rounded MT Bold" panose="020F0704030504030204" pitchFamily="34" charset="0"/>
              </a:rPr>
              <a:t>Final WG #4b Agenda</a:t>
            </a:r>
            <a:endParaRPr lang="en-US" sz="4000" dirty="0">
              <a:latin typeface="Arial Rounded MT Bold" panose="020F070403050403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007" y="1462893"/>
            <a:ext cx="7019925" cy="496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13639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1522</TotalTime>
  <Words>69</Words>
  <Application>Microsoft Office PowerPoint</Application>
  <PresentationFormat>Custom</PresentationFormat>
  <Paragraphs>17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Working Group #4b SRF Cavity Tuners</vt:lpstr>
      <vt:lpstr>WG #4b Main focus on lessons learned</vt:lpstr>
      <vt:lpstr>Final WG #4b Agenda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Working Group #4b SRF Cavity Tuners</dc:title>
  <dc:creator>Yuriy M. Pischalnikov x8212 13074N</dc:creator>
  <cp:lastModifiedBy>Browne, Laura</cp:lastModifiedBy>
  <cp:revision>13</cp:revision>
  <dcterms:created xsi:type="dcterms:W3CDTF">2015-12-01T23:42:03Z</dcterms:created>
  <dcterms:modified xsi:type="dcterms:W3CDTF">2015-12-03T16:03:57Z</dcterms:modified>
</cp:coreProperties>
</file>